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78" r:id="rId2"/>
    <p:sldId id="273" r:id="rId3"/>
    <p:sldId id="261" r:id="rId4"/>
    <p:sldId id="257" r:id="rId5"/>
    <p:sldId id="258" r:id="rId6"/>
    <p:sldId id="259" r:id="rId7"/>
    <p:sldId id="280" r:id="rId8"/>
    <p:sldId id="260" r:id="rId9"/>
    <p:sldId id="263" r:id="rId10"/>
    <p:sldId id="264" r:id="rId11"/>
    <p:sldId id="267" r:id="rId12"/>
    <p:sldId id="28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95" autoAdjust="0"/>
    <p:restoredTop sz="94718" autoAdjust="0"/>
  </p:normalViewPr>
  <p:slideViewPr>
    <p:cSldViewPr>
      <p:cViewPr>
        <p:scale>
          <a:sx n="70" d="100"/>
          <a:sy n="70" d="100"/>
        </p:scale>
        <p:origin x="-132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BDCEB-30C0-4122-A9F9-FA147BAE339D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31D0A5-39D6-46F8-9320-C4158B215F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EE9A41-5D5A-49F9-ADCB-5E9F05AC0D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C7A4-E6B5-4554-877F-5DD09B7C1987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CFFE-AC7F-4A32-AC1D-59D35C128B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DEC6-787E-461A-85DC-D35B5B0CADED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D37D-0BF6-4537-A33D-110EA50FAA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069D-8630-419E-9220-ACD3222756FC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9652-499A-4BC5-AE9D-9695BB0973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CAA55B-FE89-4B19-BF03-FFD3F5A0573E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F6D825-32CA-4C37-A89E-47F81F4777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78CD3-8031-4990-AC7A-4180BA534AB7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254E-1341-4269-9A32-9A5C22D2EE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4CFF-659E-42D8-9E5F-3BC309FA9DF5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E445-D009-4B87-A6FC-70C6A08374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20B5-904C-4E07-A7E1-19DBA0A9A024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85CA-3A1E-4D91-AFC5-06D7EAC7E3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B85713-74F7-4BDB-9D39-623E809D78A2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CD0DA9-154D-403C-935B-008E67CD38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961D-4490-4E6B-A7E4-E2382E68DDE5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D9284-D5F4-4734-962A-E1B671FDD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7C5556-9FCA-4637-A4E9-66A1A404E6F8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A30134-BF0E-4247-A57A-5F4D759F6A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C6E06B-AA8C-4D4E-9571-012ED9023687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6CB2A2-F365-4436-A1F4-4DC3081BFF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BF1CBB3-8361-488E-ADCF-A857F662EBC1}" type="datetimeFigureOut">
              <a:rPr lang="ru-RU"/>
              <a:pPr>
                <a:defRPr/>
              </a:pPr>
              <a:t>25.04.2015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8C56EAF-0050-4C8F-AC68-517C5E3098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0" r:id="rId5"/>
    <p:sldLayoutId id="2147483735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7"/>
            <a:ext cx="742955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 «Дает силы нам всегда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витаминная еда».</a:t>
            </a:r>
          </a:p>
        </p:txBody>
      </p:sp>
      <p:pic>
        <p:nvPicPr>
          <p:cNvPr id="14338" name="Picture 1" descr="C:\Documents and Settings\User\Мои документы\Мои рисунки\рисунки\U20D7LCAV3SXRSCA46CFJTCAHF2NXKCAH7HU0ICAYYUWM0CAEWKS11CAJAU0TACAM74QZOCAIV153OCAIXSS7QCA6UENTKCA1TPWPDCA6JY43ACA0LNUMGCALUX3P0CAH3SAWPCAXPTZC0CABK4UGDCAWBRC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0"/>
            <a:ext cx="50720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195513" y="5516563"/>
            <a:ext cx="59293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Воспитатель Муниципального дошкольного образовательного учреждения детского сада № 12 ст. Должанской Муниципального образования </a:t>
            </a:r>
            <a:r>
              <a:rPr lang="ru-RU" b="1" dirty="0" err="1">
                <a:latin typeface="Times New Roman" pitchFamily="18" charset="0"/>
              </a:rPr>
              <a:t>Ейский</a:t>
            </a:r>
            <a:r>
              <a:rPr lang="ru-RU" b="1" dirty="0">
                <a:latin typeface="Times New Roman" pitchFamily="18" charset="0"/>
              </a:rPr>
              <a:t> район </a:t>
            </a:r>
            <a:r>
              <a:rPr lang="ru-RU" b="1" dirty="0" err="1" smtClean="0">
                <a:latin typeface="Times New Roman" pitchFamily="18" charset="0"/>
              </a:rPr>
              <a:t>СилаеваТатьяна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Валерьевна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Documents and Settings\User\Мои документы\Мои рисунки\рисунки\6HDZ0FCAOF6BWNCACK5K8FCAD8AC19CAQY8QRZCADENN8ECA35I9L2CAND1BLSCA1EIIKGCA0RUPBZCAKO9RTUCAH88UYFCATO6IQICARGVVXNCACD1464CAKXWVXACAYCK3KNCAVRVFWYCA1SAHSOCAQ2O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85750" y="5786438"/>
            <a:ext cx="5929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onstantia" pitchFamily="18" charset="0"/>
              </a:rPr>
              <a:t>- Надо есть продукты, которые полезны для здоровья?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Documents and Settings\User\Мои документы\Мои рисунки\рисунки\ZN0XA8CA5APHJYCAMKY0YJCA60GBY6CAM3S88SCAJH3P4ECALANWLNCA3EQIGWCA3ZKGGHCACM87SPCAITYKK0CA2W9YOVCADNF2BDCAL20J2WCAYIF3OTCAKCC9FJCAW87V9LCAVYM3HLCAEA332PCAA5VS1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25"/>
            <a:ext cx="4286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C:\Documents and Settings\User\Мои документы\Мои рисунки\рисунки\VJK48WCAXJJXWOCAQ5R4WPCA3D1AB9CA3X9ZKLCAQJV0G6CA9RYP5HCAKYLLSICAG1YFAPCAE9W10OCA5CVRIUCA0HYD0ZCA4EPD0QCA57B2KOCAW1B62GCA20G7H4CA5HDB1PCAVQII2RCAUOC5NRCA5XS2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25"/>
            <a:ext cx="428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625" y="214313"/>
            <a:ext cx="7715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/>
                </a:solidFill>
                <a:latin typeface="+mn-lt"/>
              </a:rPr>
              <a:t>-Все ли продукты одинаково полезны? Посмотрите внимательно, какие продукты вредны для здоровья, а какие богаты витаминами?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C:\Documents and Settings\User\Мои документы\Мои рисунки\рисунки\BV0OSFCA9H8PVZCA0T83E7CA01AAMYCALSIKQDCAH6VU98CAEPTUFPCAKZCIURCA6IM4NKCA9S0RP3CASBC1W5CAN4QX51CAD3UB1ICAKDF62BCA6S92XOCAS3AO2MCA275CQRCAPJ6D3DCA3HS2QUCAVVB4C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592931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4857750" y="214313"/>
            <a:ext cx="4143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думаю, вы, без сомнения, знаете,</a:t>
            </a:r>
            <a:b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пользу приносит не все, что съедаете.</a:t>
            </a:r>
            <a:b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Запомните и всем объясните очень ясно:</a:t>
            </a:r>
            <a:b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Желудок нельзя обижать понапрасну.</a:t>
            </a:r>
            <a:b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Холодная пища ему не нужна,</a:t>
            </a:r>
            <a:b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очень горячая тоже вредна.</a:t>
            </a:r>
            <a:b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Большими кусками не стоит глотать,</a:t>
            </a:r>
            <a:b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тщательно надо еду прожевать.</a:t>
            </a:r>
            <a:b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помните- желудок у тех не болел,</a:t>
            </a:r>
            <a:b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 детства его понимал и жалел!</a:t>
            </a:r>
            <a:endParaRPr lang="ru-RU" sz="2800" b="1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63" y="428625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B32C16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Я вам хочу рассказать немного о витаминах и полезной </a:t>
            </a:r>
            <a:r>
              <a:rPr lang="ru-RU" sz="1600" b="1" dirty="0" smtClean="0">
                <a:solidFill>
                  <a:srgbClr val="B32C16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пище. </a:t>
            </a:r>
            <a:r>
              <a:rPr lang="ru-RU" sz="1600" b="1" dirty="0">
                <a:solidFill>
                  <a:srgbClr val="B32C16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Витамины обозначаются буквами А, В, С, Д.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2" name="Picture 3" descr="C:\Documents and Settings\User\Мои документы\Мои рисунки\рисунки\ZYNNE2CAHT5T05CAH7UB0WCALNPRZ8CACEJQ8LCAZK31WHCAL26LVWCARDL128CAF44DGNCAQ1AUATCA6Q7N3LCABYUU04CAY9IJNRCAWBTTMXCA8QY44NCADEH9BZCAEV5SCOCAALBBMXCA0524XQCA41WY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500188"/>
            <a:ext cx="60007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14290"/>
            <a:ext cx="1000132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</a:t>
            </a:r>
            <a:endParaRPr lang="ru-RU" sz="96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86" name="Picture 2" descr="C:\Documents and Settings\User\Мои документы\Мои рисунки\рисун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500063"/>
            <a:ext cx="3143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Documents and Settings\User\Мои документы\Мои рисунки\рисунки\6FHRFFCANCTBWQCA320R9KCAZBISTTCAASNC9ZCAL54QDXCABS1LE2CAXSLKGVCAC76LVWCA1M2JULCAR8CVRHCA2JG8RDCA9FURB2CAAM25S6CAL80A6SCA2MTYYGCAUFB7SZCABVROYXCADQ0VPLCAU69XV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57188"/>
            <a:ext cx="29289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User\Мои документы\Мои рисунки\рисунки\7OHLPHCAVQHM74CAU0RZF7CA6SNO41CASGCASYCA73SJOVCAANWRDZCA15F1HSCANOJE7ACATRD0GRCAE5593CCAXFYYG5CAKB7Z4YCAWCNF13CAGB858ICAFDX3YYCAMJSL01CAM053RPCA9ICXQCCA1XQWQ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3214688"/>
            <a:ext cx="30718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50" y="1285875"/>
            <a:ext cx="2500313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+mn-lt"/>
              </a:rPr>
              <a:t>Важен для зрения и роста.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Помни истину простую -</a:t>
            </a:r>
            <a:br>
              <a:rPr lang="ru-RU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Лучше видит только тот,</a:t>
            </a:r>
            <a:br>
              <a:rPr lang="ru-RU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Кто жует морковь сырую</a:t>
            </a:r>
            <a:br>
              <a:rPr lang="ru-RU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Или пьет морковный сок.</a:t>
            </a:r>
          </a:p>
        </p:txBody>
      </p:sp>
      <p:pic>
        <p:nvPicPr>
          <p:cNvPr id="16390" name="Picture 1" descr="C:\Documents and Settings\User\Мои документы\Мои рисунки\рисунки\7AGJRVCAELSOW9CA0H7KZVCA040UMGCAIE9W24CAMYBSZ3CAAFWSHLCA01V2HZCA63AEUMCA1GIE13CA5J5TR4CALM70YOCAGP4NXKCAKRTNSPCA4RCBNFCA7G7S33CANGIHDXCADH0X02CAF22U9QCAP85GJ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214688"/>
            <a:ext cx="2928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142875" y="50006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Витамин-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1428760" cy="129697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</a:t>
            </a:r>
            <a:endParaRPr lang="ru-RU" sz="9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434" name="Picture 2" descr="C:\Documents and Settings\User\Мои документы\Мои рисунки\рисунки\6HDZ0FCAOF6BWNCACK5K8FCAD8AC19CAQY8QRZCADENN8ECA35I9L2CAND1BLSCA1EIIKGCA0RUPBZCAKO9RTUCAH88UYFCATO6IQICARGVVXNCACD1464CAKXWVXACAYCK3KNCAVRVFWYCA1SAHSOCAQ2O3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428625"/>
            <a:ext cx="5929312" cy="6072188"/>
          </a:xfrm>
        </p:spPr>
      </p:pic>
      <p:sp>
        <p:nvSpPr>
          <p:cNvPr id="9" name="Прямоугольник 8"/>
          <p:cNvSpPr/>
          <p:nvPr/>
        </p:nvSpPr>
        <p:spPr>
          <a:xfrm flipH="1">
            <a:off x="285720" y="1571612"/>
            <a:ext cx="2714644" cy="489364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Помогает работать нашему сердцу.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Очень важно спозаранку</a:t>
            </a:r>
            <a:br>
              <a:rPr lang="ru-RU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Есть за завтраком овсянку</a:t>
            </a:r>
            <a:br>
              <a:rPr lang="ru-RU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Черный хлеб полезен вам-</a:t>
            </a:r>
            <a:br>
              <a:rPr lang="ru-RU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И не только по утрам.</a:t>
            </a:r>
            <a:endParaRPr lang="ru-RU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14313" y="64293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Витамин -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1143008" cy="12255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</a:t>
            </a:r>
            <a:endParaRPr lang="ru-RU" sz="9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458" name="Picture 2" descr="C:\Documents and Settings\User\Мои документы\Мои рисунки\рисунки\MK2L2WCAFB6PTYCATUVCYICA4NJJ0HCAE6D6ORCAWCLZV8CA9XG19RCAFB1IW4CA0N7TOECAS705UZCALMOKURCAUHRQIRCAEOY6U3CA0K5R61CASWAVNPCA5A3NL3CA3SX6A6CA2RQAT1CA1KYKLQCAJN7IN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3357563"/>
            <a:ext cx="2786063" cy="3000375"/>
          </a:xfrm>
        </p:spPr>
      </p:pic>
      <p:pic>
        <p:nvPicPr>
          <p:cNvPr id="19459" name="Picture 3" descr="C:\Documents and Settings\User\Мои документы\Мои рисунки\рисунки\11BYT0CA9IA5H7CA455VW5CA5L3IXZCACZQW3HCA49E7H8CAAFLQFRCAZNEK98CAHALHOKCASANIDSCAUVM57KCA8CB5HTCA0J7IO4CAMC70QTCABRB2KWCAC87BYSCAK29PNBCAZH1K6YCA07G53CCAS9XQR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286125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User\Мои документы\Мои рисунки\рисунки\MXVURXCACAHZ28CA31TL0VCA4SAMH6CAFC3RAGCA07UAGWCA3L60LHCAV2DZZECAYLFR6CCA60RCDACAN01NY7CAUUOBNDCA9MKD15CAREJM2NCA1CDB62CAE45TNSCA83MI2UCAKCDJ4WCAOQ08O2CAOSAPP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85750"/>
            <a:ext cx="27860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flipH="1">
            <a:off x="285720" y="1285860"/>
            <a:ext cx="2571768" cy="38164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+mn-lt"/>
              </a:rPr>
              <a:t>Укрепляет весь организм, защищает от простуды</a:t>
            </a:r>
            <a:r>
              <a:rPr lang="ru-RU" sz="1400" b="1" dirty="0">
                <a:ln/>
                <a:solidFill>
                  <a:schemeClr val="accent3"/>
                </a:solidFill>
                <a:latin typeface="+mn-lt"/>
              </a:rPr>
              <a:t>.</a:t>
            </a:r>
            <a:r>
              <a:rPr lang="ru-RU" sz="1400" dirty="0">
                <a:solidFill>
                  <a:schemeClr val="accent3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От простуды и ангины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Помогают апельсины.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Ну, а лучше съесть лимон,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Хоть и очень кислый он.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9462" name="Picture 2" descr="C:\Documents and Settings\User\Мои документы\Мои рисунки\рисунки\GH3LDACAPW6Q9XCAERO1JDCAJ3NILQCAGKIZ5XCA0QLKN0CAN8ICN4CANEDO1ACAE5ADB4CAZWDQMSCAN6V9JGCA8CDEV7CAG7XAO9CAVB4O71CA9G2V18CAL0GZBFCALVFTWNCAMWCZPZCAMSOVGHCAMUQU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285750"/>
            <a:ext cx="2928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0" y="35718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Витамин -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150019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</a:t>
            </a:r>
            <a:endParaRPr lang="ru-RU" sz="9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482" name="Picture 3" descr="C:\Documents and Settings\User\Мои документы\Мои рисунки\рисунки\WHULQHCANBMOAACAYFZOIHCAD691QFCARIWI7UCAPAETU9CA2QI5EYCA33OWLICASEKUSMCA7X9SRFCAAU0QJKCA05K48VCANWV7WRCANUCX5DCAI2LVRDCAWS3B51CABMBJF2CA0I1SGMCAM8FWBVCAKKF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42875"/>
            <a:ext cx="3286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C:\Documents and Settings\User\Мои документы\Мои рисунки\рисунки\OMK6AWCAG3YJJFCAKYZANKCA2BA2SFCAHCYYIQCAZR0KWXCA2YW5X4CAR9MRT8CANVNBEPCADETS04CAC2GJCJCAHB8MG3CAGYM1K3CAM9ERM2CAMB4JW0CAZN2WHNCADZ7OQWCAX1WDP2CAMHO4WXCA29WZW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071813"/>
            <a:ext cx="33575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C:\Documents and Settings\User\Мои документы\Мои рисунки\рисунки\DCHFVTCA28UDOJCANIAC4CCAJZ3I2RCA6V5NOGCAHHLA2QCAD7A90HCAPOXTTACAN2EVHJCAW600FBCAMWJAK7CA73REIFCARNBA71CAT6FPVTCAMYANRVCA1SEMY0CA7W3OA8CABKQQQDCALLWHRTCAWBJ56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928938" y="3000375"/>
            <a:ext cx="2786062" cy="3214688"/>
          </a:xfrm>
        </p:spPr>
      </p:pic>
      <p:sp>
        <p:nvSpPr>
          <p:cNvPr id="7" name="TextBox 6"/>
          <p:cNvSpPr txBox="1"/>
          <p:nvPr/>
        </p:nvSpPr>
        <p:spPr>
          <a:xfrm>
            <a:off x="428625" y="1357313"/>
            <a:ext cx="2214563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/>
                </a:solidFill>
                <a:latin typeface="+mn-lt"/>
              </a:rPr>
              <a:t>Делает наши руки и ноги крепкими.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Рыбий жир всего полезней!</a:t>
            </a:r>
            <a:br>
              <a:rPr lang="ru-RU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Хоть противный- надо пить</a:t>
            </a:r>
            <a:br>
              <a:rPr lang="ru-RU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Он спасает от болезней</a:t>
            </a:r>
            <a:br>
              <a:rPr lang="ru-RU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Без болезней лучше жить!</a:t>
            </a:r>
            <a:br>
              <a:rPr lang="ru-RU" b="1" dirty="0">
                <a:solidFill>
                  <a:srgbClr val="0070C0"/>
                </a:solidFill>
                <a:latin typeface="Arial Black" pitchFamily="34" charset="0"/>
              </a:rPr>
            </a:b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285750" y="3571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Витамин -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C:\Documents and Settings\User\Мои документы\Мои рисунки\рисунки\IY0CFKCA1Y7Z1FCAO14NHXCAI6BLDECAV5Y02DCATKB7HOCADF8C7FCAKW4F3WCAI5RNU2CA8ZEL19CAVU1UVQCAOOX6U6CA8V2A6CCAF1SY7ACAQ9DMVTCA9ZXIV2CATEZA90CA7QXHFMCA3N4ZR3CAM5C6X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357563"/>
            <a:ext cx="228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C:\Documents and Settings\User\Мои документы\Мои рисунки\рисунки\WHULQHCANBMOAACAYFZOIHCAD691QFCARIWI7UCAPAETU9CA2QI5EYCA33OWLICASEKUSMCA7X9SRFCAAU0QJKCA05K48VCANWV7WRCANUCX5DCAI2LVRDCAWS3B51CABMBJF2CA0I1SGMCAM8FWBVCAKKF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214688"/>
            <a:ext cx="3000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" descr="C:\Documents and Settings\User\Мои документы\Мои рисунки\рисунки\7AGJRVCAELSOW9CA0H7KZVCA040UMGCAIE9W24CAMYBSZ3CAAFWSHLCA01V2HZCA63AEUMCA1GIE13CA5J5TR4CALM70YOCAGP4NXKCAKRTNSPCA4RCBNFCA7G7S33CANGIHDXCADH0X02CAF22U9QCAP85GJ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85750"/>
            <a:ext cx="27146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Documents and Settings\User\Мои документы\Мои рисунки\рисунки\GH3LDACAPW6Q9XCAERO1JDCAJ3NILQCAGKIZ5XCA0QLKN0CAN8ICN4CANEDO1ACAE5ADB4CAZWDQMSCAN6V9JGCA8CDEV7CAG7XAO9CAVB4O71CA9G2V18CAL0GZBFCALVFTWNCAMWCZPZCAMSOVGHCAMUQU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285750"/>
            <a:ext cx="30003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" y="428625"/>
            <a:ext cx="24288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/>
                </a:solidFill>
                <a:latin typeface="Arial Black" pitchFamily="34" charset="0"/>
              </a:rPr>
              <a:t>Назовите продукты в которых живут витамины А, В, С, Д?</a:t>
            </a:r>
            <a:r>
              <a:rPr lang="ru-RU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Никогда не унываю</a:t>
            </a:r>
            <a:br>
              <a:rPr lang="ru-RU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И улыбка на лице,</a:t>
            </a:r>
            <a:br>
              <a:rPr lang="ru-RU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Потому что принимаю.</a:t>
            </a:r>
            <a:br>
              <a:rPr lang="ru-RU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Витамины А,В,С,Д.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67063" y="3186113"/>
          <a:ext cx="2809875" cy="485775"/>
        </p:xfrm>
        <a:graphic>
          <a:graphicData uri="http://schemas.openxmlformats.org/presentationml/2006/ole">
            <p:oleObj spid="_x0000_s1026" name="Пакет" r:id="rId3" imgW="2809800" imgH="485640" progId="Package">
              <p:embed/>
            </p:oleObj>
          </a:graphicData>
        </a:graphic>
      </p:graphicFrame>
      <p:pic>
        <p:nvPicPr>
          <p:cNvPr id="1027" name="Picture 3" descr="C:\Documents and Settings\User\Мои документы\Мои рисунки\рисунки\T4NMP0CA4AK0U1CAAXFPPZCAW856PDCA7LVNI9CAA4IBEUCAFZ40MOCABFNJT6CA500UDHCA0KLLODCAZ727Q3CAKX52KQCAEEBWSHCAL71PU3CA6MSC5ZCAGBVNTKCAM2UMF2CAU82VOQCADJEOTOCAK62IT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85750"/>
            <a:ext cx="85725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3" y="214313"/>
            <a:ext cx="30718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/>
                </a:solidFill>
                <a:latin typeface="+mn-lt"/>
              </a:rPr>
              <a:t>Игра  «Да, нет».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</a:rPr>
              <a:t>-Перед едой надо всегда мыть руки с мылом?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User\Мои документы\Мои рисунки\рисунки\14T0OJCASHAA8HCAR0ZB0GCA5IVVM2CARN5J1SCANT89LICAHCBNVICA5VYLA0CAV6UVM6CA25TD4ZCA9T061ECAZF3QX0CA4C92AWCAVYACJ0CA69IJ8BCAE34IXICAQ43B0OCA7MHVK1CAT5PCVQCA68XO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14313" y="0"/>
            <a:ext cx="357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- Есть нужно в любое время, даже ночью?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558</TotalTime>
  <Words>188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Эркер</vt:lpstr>
      <vt:lpstr>Пакет</vt:lpstr>
      <vt:lpstr>Слайд 1</vt:lpstr>
      <vt:lpstr>Слайд 2</vt:lpstr>
      <vt:lpstr>А</vt:lpstr>
      <vt:lpstr>В</vt:lpstr>
      <vt:lpstr>С</vt:lpstr>
      <vt:lpstr>Д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</dc:title>
  <dc:creator>User</dc:creator>
  <cp:lastModifiedBy>User</cp:lastModifiedBy>
  <cp:revision>64</cp:revision>
  <dcterms:created xsi:type="dcterms:W3CDTF">2013-12-09T17:23:31Z</dcterms:created>
  <dcterms:modified xsi:type="dcterms:W3CDTF">2015-04-25T10:44:35Z</dcterms:modified>
</cp:coreProperties>
</file>