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71" r:id="rId2"/>
    <p:sldId id="257" r:id="rId3"/>
    <p:sldId id="262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32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16A14-28B2-4E70-915E-642307A63B29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92302-A50C-4C5A-8978-1FC70281C1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DFB76C-0BE6-495B-A087-81AFA24DFC84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C3A695-56AD-44C6-B79A-DA8B78D54D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827584" y="717639"/>
            <a:ext cx="78488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Һәр истәлек- үткәннәрне ачыграк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хәтерләү өчен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маяк…</a:t>
            </a:r>
            <a:r>
              <a:rPr kumimoji="0" lang="ru-RU" sz="5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5400" b="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атарстанның тарихи</a:t>
            </a:r>
            <a:r>
              <a:rPr kumimoji="0" lang="ru-RU" sz="5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шәһәре-Алабуга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ишкинские пруд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3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51520" y="421357"/>
            <a:ext cx="856895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Шишкинские пруды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В этом славном городе можно не только проводить время на экскурсиях, но и хорошо отдохнуть. Своими неповторимыми природными ландшафтами, умиротворенностью и спокойствием славится Елабуга. Достопримечательности, фото которых здесь представлены, являются гордостью данного региона. Одна из них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 называемые Шишкинские пруды.    Сегодня это уникальная зона отдыха, представленная двумя прудами с бьющими в них фонтанами и зеленым побережьем. Здесь можно полюбоваться мостиками с ажурными перилами, перекинутыми через ручейки, посидеть на лавочках с резными спинками, вдыхая аромат газонных цветов. 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лабуга достопримечательности фот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3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23528" y="652671"/>
            <a:ext cx="849694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Сквер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1000-летие Елабуги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Шишкинские пруды находятся на территории парка, посвященного тысячелетней истории города. Это живописнейшее место находится прямо перед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Чертовым городищем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Прекрасные яблоневые аллеи, цветники повсюду, декоративные лавочки и смотровая пирамидальная площадка с ярким шатром на вершине - все это уголки сквера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1000-летие Елабуги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лабуга достопримечательности фото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4096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323528" y="20856"/>
            <a:ext cx="85689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Памятники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Достопримечательности его весьма разнообразны. Здесь есть много памятников. Среди них можно выделить следующие: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Н. А. Дуровой. Установлен в 1993 году. Дурова на нем изображена восседающей на лошади, в форме корнета гусарского полка. Скульптор Ф. Ф. Лях.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И. Шишкину. Открылся в 1991 году. Установлен на пересечении улиц Набережной и Шишкина. Скульптор Ю. Г. Орехов.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В. М. Бехтереву. Открытие произошло в 2007 году. На нем великий ученый изображен сидящим на скамейке и читающим книгу. Скульпторы В. А. Демченко и А. В. Головачев.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М. И. Цветаевой. Бюст посвящен одной из величайших поэтесс России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Марине Цветаевой. Скульпторы В. А. Демченко и А. В. Головачев.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Д. И. Стахееву. Посвящен сыну одного из самых богатых купцов Елабуги - Д. И. Стахееву, который был еще и писателем. Открыт в 2003 г. Скульпторы В. А. Демченко и А. В. Головачев.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Памятник нефтяникам. Открытие состоялось в 2003 году, в 60-ю годовщину с начала нефтяных разработок в Татарстане. Изображает нефтяника, раздвигающего скалы, из-под которых бьет фонтаном нефть. Скульпторы В. А. Демченко и А. В. Головачев.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оборная мечеть джамиг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23528" y="234528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Мечеть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Джамиг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Отдельно стоит рассказать о следующей достопримечательности города. Соборная мечеть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Джамиг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была построена здесь в 1992-1999 годах по проекту архитектора Ф. Ш.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Галиева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Это уже современное сооружение. Для его создания была выбрана самая высокая точка города. Мечеть богато убрана. Ее потолок венчает огромная стеклянная люстра весом в 500 кг, изготовленная на саратовском стекольном заводе. Пол устлан 27 коврами изумрудной расцветки, привезенными из Таджикистана. Высота минарета составляет 57 метров. Каждый день десятки мусульман спешат сюда для сотворения молитвы.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борная мечеть джамиг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кафедральный спасский собор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60648"/>
            <a:ext cx="84969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51520" y="310018"/>
            <a:ext cx="856895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Культовые сооружения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Самым большим храмом Елабуги является Кафедральный Спасский собор, который был освящен в 1821 году. В росписи этого величественного сооружения участвовали известные художники-академисты: братья Верещагины, И. А. Осокин,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Бруни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Пятиглавое здание с пятиярусной колокольней создано в духе классицизма. Когда-то, до революции 1917 года, собор имел богатое убранство, поражая посетителей большим количеством золотых и серебряных украшений и драгоценных окладов. Главная святыня храма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нерукотворный образ Христа Спасителя. Еще стоит отметить Покровский собор, построенный в стиле ампир и барокко с элементами классицизма. Время его создания приходится также на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век. На территории города есть и действующий женский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Елабужский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Казанско-Богородицкий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монастырь, основанный в 1856 году.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лабуга достопримечательности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32656"/>
            <a:ext cx="849694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674400"/>
            <a:ext cx="80648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                                                                                     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Чертово городище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Чем знаменита Елабуга? Достопримечательности ее столь разнообразны, что не хватит и целого дня, чтобы посетить их все. Символом города является башня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Чертового городища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Этот уникальный памятник истории когда-то был родовым поселением одного из местных племен. В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веке здесь было построено булгарское укрепление. Ныне большая часть сооружения разрушена. Сохранилась лишь наугольная башня, которая представляет собой каменную пустотелую постройку цилиндрической формы, покрытую металлической куполообразной кровлей. Стоит отметить, что и в таком виде эта древняя реликвия дошла до нас благодаря стараниям купца И. В. Шишкина, который в 1867 году на свои средства организовал восстановление постройки на старом фундаменте и покрытие ее железом. Первоначальная кладка, состоящая из неотесанных камней, сохранилась лишь на северной стороне.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елабуга достопримечательнос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32656"/>
            <a:ext cx="864096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51520" y="384360"/>
            <a:ext cx="86409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Памятники природы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Где еще следует обязательно побывать, оказавшись в Елабуге? Здесь есть два уникальных памятника природы: Красная Горка и Святой Ключ. Первый из них своим названием обязан красному цвету обрывов высокого берега реки Камы. Это удивительное место изобразил когда-то известный художник И. И. Шишкин на своей картине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Красная Горка близ Елабуги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Глядя на водяной источник, называемый Святым ключом, невольно вспоминаешь другую работу этого же мастера под названием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Святой Ключ близ Елабуги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Памятник посвящен святому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Пантелеймону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которому все православные христиане молятся об избавлении от болезней. Таким образом, мы заочно побывали в прекрасном древнем городе Елабуге и изучили его многочисленные достопримечательности. Покровская церковь, современная мечеть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Джамиг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памятники, живописные уголки, и, конечно же,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Чертово городище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все эти объекты достойны того, чтобы взглянуть на них хотя бы раз в жизни.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917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X</cp:lastModifiedBy>
  <cp:revision>9</cp:revision>
  <dcterms:created xsi:type="dcterms:W3CDTF">2015-10-07T14:49:36Z</dcterms:created>
  <dcterms:modified xsi:type="dcterms:W3CDTF">2015-10-07T16:19:55Z</dcterms:modified>
</cp:coreProperties>
</file>