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7" r:id="rId3"/>
    <p:sldId id="318" r:id="rId4"/>
    <p:sldId id="319" r:id="rId5"/>
    <p:sldId id="321" r:id="rId6"/>
    <p:sldId id="322" r:id="rId7"/>
    <p:sldId id="320" r:id="rId8"/>
    <p:sldId id="323" r:id="rId9"/>
    <p:sldId id="286" r:id="rId10"/>
    <p:sldId id="288" r:id="rId11"/>
    <p:sldId id="291" r:id="rId12"/>
    <p:sldId id="324" r:id="rId13"/>
  </p:sldIdLst>
  <p:sldSz cx="12961938" cy="7561263"/>
  <p:notesSz cx="9144000" cy="6858000"/>
  <p:defaultTextStyle>
    <a:defPPr>
      <a:defRPr lang="ru-RU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990000"/>
    <a:srgbClr val="336600"/>
    <a:srgbClr val="996600"/>
    <a:srgbClr val="333300"/>
    <a:srgbClr val="3333FF"/>
    <a:srgbClr val="FFCCFF"/>
    <a:srgbClr val="27AAE5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230" y="-84"/>
      </p:cViewPr>
      <p:guideLst>
        <p:guide orient="horz" pos="2382"/>
        <p:guide pos="40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2146" y="2348894"/>
            <a:ext cx="110176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4291" y="4284717"/>
            <a:ext cx="9073357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97405" y="302802"/>
            <a:ext cx="291643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8098" y="302802"/>
            <a:ext cx="8533276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03" y="4858813"/>
            <a:ext cx="11017648" cy="1501751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3903" y="3204786"/>
            <a:ext cx="11017648" cy="1654026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8097" y="1764295"/>
            <a:ext cx="5724856" cy="499008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8985" y="1764295"/>
            <a:ext cx="5724856" cy="499008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97" y="1692534"/>
            <a:ext cx="5727107" cy="70536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8097" y="2397901"/>
            <a:ext cx="5727107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84486" y="1692534"/>
            <a:ext cx="5729356" cy="70536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84486" y="2397901"/>
            <a:ext cx="5729356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99" y="301050"/>
            <a:ext cx="4264388" cy="1281214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67758" y="301051"/>
            <a:ext cx="7246083" cy="6453328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099" y="1582265"/>
            <a:ext cx="4264388" cy="5172114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631" y="5292885"/>
            <a:ext cx="7777163" cy="62485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0631" y="675613"/>
            <a:ext cx="7777163" cy="4536758"/>
          </a:xfrm>
        </p:spPr>
        <p:txBody>
          <a:bodyPr/>
          <a:lstStyle>
            <a:lvl1pPr marL="0" indent="0">
              <a:buNone/>
              <a:defRPr sz="4000"/>
            </a:lvl1pPr>
            <a:lvl2pPr marL="576072" indent="0">
              <a:buNone/>
              <a:defRPr sz="3500"/>
            </a:lvl2pPr>
            <a:lvl3pPr marL="1152144" indent="0">
              <a:buNone/>
              <a:defRPr sz="3000"/>
            </a:lvl3pPr>
            <a:lvl4pPr marL="1728216" indent="0">
              <a:buNone/>
              <a:defRPr sz="2500"/>
            </a:lvl4pPr>
            <a:lvl5pPr marL="2304288" indent="0">
              <a:buNone/>
              <a:defRPr sz="2500"/>
            </a:lvl5pPr>
            <a:lvl6pPr marL="2880360" indent="0">
              <a:buNone/>
              <a:defRPr sz="2500"/>
            </a:lvl6pPr>
            <a:lvl7pPr marL="3456432" indent="0">
              <a:buNone/>
              <a:defRPr sz="2500"/>
            </a:lvl7pPr>
            <a:lvl8pPr marL="4032504" indent="0">
              <a:buNone/>
              <a:defRPr sz="2500"/>
            </a:lvl8pPr>
            <a:lvl9pPr marL="4608576" indent="0">
              <a:buNone/>
              <a:defRPr sz="2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0631" y="5917739"/>
            <a:ext cx="7777163" cy="887398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97" y="302801"/>
            <a:ext cx="11665745" cy="1260211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97" y="1764295"/>
            <a:ext cx="11665745" cy="4990084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8096" y="7008172"/>
            <a:ext cx="3024453" cy="402567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28663" y="7008172"/>
            <a:ext cx="4104614" cy="402567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89389" y="7008172"/>
            <a:ext cx="3024453" cy="402567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2144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54" indent="-432054" algn="l" defTabSz="115214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117" indent="-360045" algn="l" defTabSz="1152144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icmus.net/wp-content/uploads/2012/04/narisuj-muzyku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D:\Temp\Musor\FineReader11\media\image2.jpeg" TargetMode="External"/><Relationship Id="rId5" Type="http://schemas.openxmlformats.org/officeDocument/2006/relationships/image" Target="../media/image19.jpeg"/><Relationship Id="rId4" Type="http://schemas.openxmlformats.org/officeDocument/2006/relationships/image" Target="file:///D:\Temp\Musor\FineReader11\media\image1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PowerPoint Картина, краски и кист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12961937" cy="7561263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765925" y="6661150"/>
          <a:ext cx="6196013" cy="900113"/>
        </p:xfrm>
        <a:graphic>
          <a:graphicData uri="http://schemas.openxmlformats.org/presentationml/2006/ole">
            <p:oleObj spid="_x0000_s1026" name="Слайд" r:id="rId4" imgW="6120264" imgH="3779573" progId="PowerPoint.Slide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28641" y="2196455"/>
            <a:ext cx="972108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kern="1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Arial"/>
              </a:rPr>
              <a:t>Художественные средства</a:t>
            </a:r>
          </a:p>
          <a:p>
            <a:pPr algn="ctr"/>
            <a:r>
              <a:rPr lang="ru-RU" sz="4000" b="1" kern="1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Arial"/>
              </a:rPr>
              <a:t>выразительности в пейзажной живописи. </a:t>
            </a:r>
            <a:endParaRPr lang="ru-RU" sz="4000" b="1" kern="10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Comic Sans MS" pitchFamily="66" charset="0"/>
              <a:cs typeface="Arial"/>
            </a:endParaRPr>
          </a:p>
          <a:p>
            <a:pPr algn="ctr"/>
            <a:r>
              <a:rPr lang="ru-RU" sz="2400" b="1" kern="10" dirty="0" smtClean="0">
                <a:ln w="11430">
                  <a:solidFill>
                    <a:srgbClr val="003300"/>
                  </a:solidFill>
                </a:ln>
                <a:solidFill>
                  <a:srgbClr val="006600"/>
                </a:solidFill>
                <a:latin typeface="Comic Sans MS" pitchFamily="66" charset="0"/>
                <a:cs typeface="Arial"/>
              </a:rPr>
              <a:t>2 </a:t>
            </a:r>
            <a:r>
              <a:rPr lang="ru-RU" sz="2400" b="1" kern="10" dirty="0" smtClean="0">
                <a:ln w="11430">
                  <a:solidFill>
                    <a:srgbClr val="003300"/>
                  </a:solidFill>
                </a:ln>
                <a:solidFill>
                  <a:srgbClr val="006600"/>
                </a:solidFill>
                <a:latin typeface="Comic Sans MS" pitchFamily="66" charset="0"/>
                <a:cs typeface="Arial"/>
              </a:rPr>
              <a:t>часть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2537" y="324247"/>
            <a:ext cx="10369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 детский сад  комбинированного вида № 6 «Солнышко» </a:t>
            </a:r>
            <a:endParaRPr lang="ru-RU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6753" y="6084887"/>
            <a:ext cx="64801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latin typeface="Comic Sans MS" pitchFamily="66" charset="0"/>
              </a:rPr>
              <a:t>Подготовила воспитатель </a:t>
            </a:r>
          </a:p>
          <a:p>
            <a:pPr algn="ctr"/>
            <a:r>
              <a:rPr lang="ru-RU" sz="2400" dirty="0" smtClean="0">
                <a:solidFill>
                  <a:srgbClr val="003300"/>
                </a:solidFill>
                <a:latin typeface="Comic Sans MS" pitchFamily="66" charset="0"/>
              </a:rPr>
              <a:t>Командрина Марина Михайловна</a:t>
            </a:r>
            <a:endParaRPr lang="ru-RU" sz="2400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opowerpoint.ru/wp-content/uploads/2013/02/ZolotayaOsenPrintMini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12961939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Шаблон PowerPoint Картина, краски и кист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2961937" cy="7561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16385" name="Picture 1" descr="image1"/>
          <p:cNvPicPr>
            <a:picLocks noChangeAspect="1" noChangeArrowheads="1"/>
          </p:cNvPicPr>
          <p:nvPr/>
        </p:nvPicPr>
        <p:blipFill>
          <a:blip r:embed="rId4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1368401" y="828303"/>
            <a:ext cx="4824536" cy="648446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6386" name="Picture 2" descr="image2"/>
          <p:cNvPicPr>
            <a:picLocks noChangeAspect="1" noChangeArrowheads="1"/>
          </p:cNvPicPr>
          <p:nvPr/>
        </p:nvPicPr>
        <p:blipFill>
          <a:blip r:embed="rId5" cstate="screen">
            <a:lum bright="-20000" contrast="40000"/>
          </a:blip>
          <a:srcRect r="-1041"/>
          <a:stretch>
            <a:fillRect/>
          </a:stretch>
        </p:blipFill>
        <p:spPr bwMode="auto">
          <a:xfrm rot="5400000">
            <a:off x="5891989" y="1777323"/>
            <a:ext cx="6480722" cy="4582682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PowerPoint Картина, краски и кист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12961937" cy="7561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9" name="TextBox 8"/>
          <p:cNvSpPr txBox="1"/>
          <p:nvPr/>
        </p:nvSpPr>
        <p:spPr>
          <a:xfrm>
            <a:off x="2088481" y="684287"/>
            <a:ext cx="97930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>
                  <a:noFill/>
                </a:ln>
                <a:solidFill>
                  <a:srgbClr val="FF0000"/>
                </a:solidFill>
                <a:latin typeface="Comic Sans MS" pitchFamily="66" charset="0"/>
              </a:rPr>
              <a:t>Спасибо за внимание.</a:t>
            </a:r>
            <a:endParaRPr lang="ru-RU" sz="6000" b="1" spc="50" dirty="0">
              <a:ln w="11430">
                <a:noFill/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http://www.classicmus.net/wp-content/uploads/2012/04/narisuj-muzyku.png">
            <a:hlinkClick r:id="rId3" tgtFrame="_blank"/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28641" y="2124447"/>
            <a:ext cx="53285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PowerPoint Картина, краски и кист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961937" cy="7561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3" name="TextBox 2"/>
          <p:cNvSpPr txBox="1"/>
          <p:nvPr/>
        </p:nvSpPr>
        <p:spPr>
          <a:xfrm>
            <a:off x="4248721" y="1260351"/>
            <a:ext cx="4243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latin typeface="Comic Sans MS" pitchFamily="66" charset="0"/>
              </a:rPr>
              <a:t>Используемая литература</a:t>
            </a:r>
            <a:r>
              <a:rPr lang="ru-RU" sz="2400" dirty="0" smtClean="0">
                <a:solidFill>
                  <a:srgbClr val="990000"/>
                </a:solidFill>
              </a:rPr>
              <a:t>:</a:t>
            </a:r>
            <a:endParaRPr lang="ru-RU" sz="2400" dirty="0">
              <a:solidFill>
                <a:srgbClr val="99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305" y="2340471"/>
            <a:ext cx="12241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rgbClr val="990000"/>
                </a:solidFill>
                <a:latin typeface="Comic Sans MS" pitchFamily="66" charset="0"/>
              </a:rPr>
              <a:t>« Знакомство с пейзажной живописью» Н.А.Курочкина. 2000 Санкт-Петербург: Детство-Пресс.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990000"/>
                </a:solidFill>
                <a:latin typeface="Comic Sans MS" pitchFamily="66" charset="0"/>
              </a:rPr>
              <a:t>«Искусство и ты»  Е.И. </a:t>
            </a:r>
            <a:r>
              <a:rPr lang="ru-RU" sz="2000" dirty="0" err="1" smtClean="0">
                <a:solidFill>
                  <a:srgbClr val="990000"/>
                </a:solidFill>
                <a:latin typeface="Comic Sans MS" pitchFamily="66" charset="0"/>
              </a:rPr>
              <a:t>Коротеева</a:t>
            </a:r>
            <a:r>
              <a:rPr lang="ru-RU" sz="2000" dirty="0" smtClean="0">
                <a:solidFill>
                  <a:srgbClr val="990000"/>
                </a:solidFill>
                <a:latin typeface="Comic Sans MS" pitchFamily="66" charset="0"/>
              </a:rPr>
              <a:t>. 1997 Москва: Просвещение.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rgbClr val="990000"/>
                </a:solidFill>
                <a:latin typeface="Comic Sans MS" pitchFamily="66" charset="0"/>
              </a:rPr>
              <a:t>«Дошкольникам о живописи» </a:t>
            </a:r>
            <a:r>
              <a:rPr lang="ru-RU" sz="2000" dirty="0" err="1" smtClean="0">
                <a:solidFill>
                  <a:srgbClr val="990000"/>
                </a:solidFill>
                <a:latin typeface="Comic Sans MS" pitchFamily="66" charset="0"/>
              </a:rPr>
              <a:t>Чумичева</a:t>
            </a:r>
            <a:r>
              <a:rPr lang="ru-RU" sz="2000" dirty="0" smtClean="0">
                <a:solidFill>
                  <a:srgbClr val="990000"/>
                </a:solidFill>
                <a:latin typeface="Comic Sans MS" pitchFamily="66" charset="0"/>
              </a:rPr>
              <a:t> Р.М. 1992. Москва: Просвещение.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rgbClr val="990000"/>
                </a:solidFill>
                <a:latin typeface="Comic Sans MS" pitchFamily="66" charset="0"/>
              </a:rPr>
              <a:t>Интернет ресурсы.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PowerPoint Картина, краски и кист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961937" cy="7561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</p:spPr>
      </p:pic>
      <p:pic>
        <p:nvPicPr>
          <p:cNvPr id="4" name="Picture 5" descr="Художник Рерих Николай Константинович. Картина Гималаи (Голубые горы). 1939 год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0289" y="468263"/>
            <a:ext cx="7992888" cy="5262404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3" name="Picture 2" descr="Как вы относитель к людям, которые писали картины раньше, всякие там репины, васнецовы, они писали грачей, медведей +++ MOREBIR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89081" y="4249491"/>
            <a:ext cx="5135391" cy="3059531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72457" y="6804967"/>
            <a:ext cx="4182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«Лесные дали» И. Шишк</a:t>
            </a:r>
            <a:r>
              <a:rPr lang="ru-RU" sz="2400" dirty="0" smtClean="0">
                <a:solidFill>
                  <a:srgbClr val="990000"/>
                </a:solidFill>
              </a:rPr>
              <a:t>ин</a:t>
            </a:r>
            <a:endParaRPr lang="ru-RU" sz="2400" dirty="0">
              <a:solidFill>
                <a:srgbClr val="99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4505" y="5868863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«Гималаи» Н. Рерих</a:t>
            </a:r>
            <a:endParaRPr lang="ru-RU" sz="2400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5185" y="468263"/>
            <a:ext cx="4320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Горизонтальный формат </a:t>
            </a:r>
          </a:p>
          <a:p>
            <a:endParaRPr lang="ru-RU" sz="24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передаёт широкую панораму, протяженность, пространственность, монументальность.</a:t>
            </a:r>
            <a:endParaRPr lang="ru-RU" sz="2400" dirty="0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PowerPoint Картина, краски и кист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961937" cy="7561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3" name="Picture 4" descr="Фото природа, пейзаж, осень, цветы, натюрморт, времена года,…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52378" y="468263"/>
            <a:ext cx="7848872" cy="6696744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289281" y="6444927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«Рябинка» И. Грабарь</a:t>
            </a:r>
            <a:endParaRPr lang="ru-RU" sz="2400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5265" y="900311"/>
            <a:ext cx="35286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Квадратный формат </a:t>
            </a:r>
          </a:p>
          <a:p>
            <a:pPr algn="ctr"/>
            <a:endParaRPr lang="ru-RU" sz="28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обычно передает спокойствие, </a:t>
            </a:r>
          </a:p>
          <a:p>
            <a:pPr algn="ctr"/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тишину, умиротворенность, задумчивое, лирическое настроение.</a:t>
            </a:r>
            <a:endParaRPr lang="ru-RU" sz="2400" dirty="0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PowerPoint Картина, краски и кист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12961937" cy="7561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3" name="Picture 8" descr="Claude Monet. Cliffs at Belle-Ile - Olga's Galler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64945" y="2124447"/>
            <a:ext cx="6418044" cy="5184576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  <p:pic>
        <p:nvPicPr>
          <p:cNvPr id="4" name="Picture 4" descr="Артхив / Художники / Поль Синьяк / Живопись / Гавань в Марселе"/>
          <p:cNvPicPr>
            <a:picLocks noChangeAspect="1" noChangeArrowheads="1"/>
          </p:cNvPicPr>
          <p:nvPr/>
        </p:nvPicPr>
        <p:blipFill>
          <a:blip r:embed="rId4" cstate="screen">
            <a:lum bright="-30000"/>
          </a:blip>
          <a:srcRect/>
          <a:stretch>
            <a:fillRect/>
          </a:stretch>
        </p:blipFill>
        <p:spPr bwMode="auto">
          <a:xfrm>
            <a:off x="360289" y="396255"/>
            <a:ext cx="5400600" cy="540060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777113" y="252239"/>
            <a:ext cx="3953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Мазок в живописи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8881" y="972319"/>
            <a:ext cx="7273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Техника зависит от индивидуальной манеры художника, она очень разнообразна.</a:t>
            </a:r>
            <a:endParaRPr lang="ru-RU" sz="2400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329" y="5868863"/>
            <a:ext cx="484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«Марсельский порт» П. Синьяк</a:t>
            </a:r>
            <a:endParaRPr lang="ru-RU" sz="2400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6433" y="687697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«Скалы в Бель-Иль» К. Моне</a:t>
            </a:r>
            <a:endParaRPr lang="ru-RU" sz="2400" dirty="0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 PowerPoint Картина, краски и кист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961937" cy="7561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2" name="Прямоугольник 1"/>
          <p:cNvSpPr/>
          <p:nvPr/>
        </p:nvSpPr>
        <p:spPr>
          <a:xfrm>
            <a:off x="8137153" y="396255"/>
            <a:ext cx="3457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Характер линий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9394" name="Picture 2" descr="image1"/>
          <p:cNvPicPr>
            <a:picLocks noChangeAspect="1" noChangeArrowheads="1"/>
          </p:cNvPicPr>
          <p:nvPr/>
        </p:nvPicPr>
        <p:blipFill>
          <a:blip r:embed="rId3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360289" y="468263"/>
            <a:ext cx="6408712" cy="6345881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  <p:pic>
        <p:nvPicPr>
          <p:cNvPr id="59395" name="Picture 3" descr="image1"/>
          <p:cNvPicPr>
            <a:picLocks noChangeAspect="1" noChangeArrowheads="1"/>
          </p:cNvPicPr>
          <p:nvPr/>
        </p:nvPicPr>
        <p:blipFill>
          <a:blip r:embed="rId4" cstate="screen">
            <a:lum bright="-10000" contrast="30000"/>
          </a:blip>
          <a:srcRect l="3308" t="1266" r="2507" b="1266"/>
          <a:stretch>
            <a:fillRect/>
          </a:stretch>
        </p:blipFill>
        <p:spPr bwMode="auto">
          <a:xfrm>
            <a:off x="7129041" y="1548383"/>
            <a:ext cx="5411385" cy="5544616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PowerPoint Картина, краски и кист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961937" cy="7561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60418" name="Picture 2" descr="image1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288281" y="540271"/>
            <a:ext cx="6696744" cy="3168352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60419" name="Picture 3" descr="image2"/>
          <p:cNvPicPr>
            <a:picLocks noChangeAspect="1" noChangeArrowheads="1"/>
          </p:cNvPicPr>
          <p:nvPr/>
        </p:nvPicPr>
        <p:blipFill>
          <a:blip r:embed="rId4" cstate="screen">
            <a:lum bright="-20000" contrast="40000"/>
          </a:blip>
          <a:srcRect r="3448" b="18086"/>
          <a:stretch>
            <a:fillRect/>
          </a:stretch>
        </p:blipFill>
        <p:spPr bwMode="auto">
          <a:xfrm>
            <a:off x="288281" y="4140671"/>
            <a:ext cx="6687171" cy="3016638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60420" name="Picture 4" descr="image1"/>
          <p:cNvPicPr>
            <a:picLocks noChangeAspect="1" noChangeArrowheads="1"/>
          </p:cNvPicPr>
          <p:nvPr/>
        </p:nvPicPr>
        <p:blipFill>
          <a:blip r:embed="rId5" cstate="screen">
            <a:lum bright="-10000" contrast="30000"/>
          </a:blip>
          <a:srcRect l="2858" b="2638"/>
          <a:stretch>
            <a:fillRect/>
          </a:stretch>
        </p:blipFill>
        <p:spPr bwMode="auto">
          <a:xfrm>
            <a:off x="7705105" y="1260351"/>
            <a:ext cx="4894709" cy="5544616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137153" y="396255"/>
            <a:ext cx="2794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Ритм линий 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PowerPoint Картина, краски и кист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961937" cy="7561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58370" name="Picture 2" descr="image1"/>
          <p:cNvPicPr>
            <a:picLocks noChangeAspect="1" noChangeArrowheads="1"/>
          </p:cNvPicPr>
          <p:nvPr/>
        </p:nvPicPr>
        <p:blipFill>
          <a:blip r:embed="rId3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792337" y="396255"/>
            <a:ext cx="5362169" cy="5616624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58371" name="Picture 3" descr="image2"/>
          <p:cNvPicPr>
            <a:picLocks noChangeAspect="1" noChangeArrowheads="1"/>
          </p:cNvPicPr>
          <p:nvPr/>
        </p:nvPicPr>
        <p:blipFill>
          <a:blip r:embed="rId4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6696993" y="972319"/>
            <a:ext cx="6040760" cy="6264696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696993" y="972319"/>
            <a:ext cx="986408" cy="100811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61089" y="252239"/>
            <a:ext cx="2818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Ритм пятен. 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329" y="6156895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Т. Маврина «Ландыш пел» </a:t>
            </a:r>
            <a:endParaRPr lang="ru-RU" sz="2400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273" y="6732959"/>
            <a:ext cx="665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Т. Маврина «Правый берег реки Лутосни». </a:t>
            </a:r>
            <a:endParaRPr lang="ru-RU" sz="2400" dirty="0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PowerPoint Картина, краски и кист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12961937" cy="7561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3" name="Picture 2" descr="Обсуждения Книги нашего детства . Книги наших детей. Группы Мой Мир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33097" y="1188343"/>
            <a:ext cx="4968552" cy="612068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  <p:pic>
        <p:nvPicPr>
          <p:cNvPr id="4" name="Picture 2" descr="Rylov Arcade - The Blue Space. 200 Russian painters. Download painting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6313" y="1188343"/>
            <a:ext cx="6480720" cy="4641225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24385" y="6012879"/>
            <a:ext cx="5056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А. Рылов «В голубом просторе» </a:t>
            </a:r>
            <a:endParaRPr lang="ru-RU" sz="2400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673" y="6732959"/>
            <a:ext cx="3594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Е. Чарушин «Воробьи» </a:t>
            </a:r>
            <a:endParaRPr lang="ru-RU" sz="2400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4625" y="252239"/>
            <a:ext cx="6598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Ритм пятен передает движение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Шаблон PowerPoint Картина, краски и кист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961937" cy="7561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3" name="Рисунок 2" descr="D:\Temp\Musor\FineReader11\media\image1.jpeg"/>
          <p:cNvPicPr/>
          <p:nvPr/>
        </p:nvPicPr>
        <p:blipFill>
          <a:blip r:embed="rId3" r:link="rId4" cstate="screen">
            <a:lum bright="-40000" contrast="60000"/>
          </a:blip>
          <a:srcRect/>
          <a:stretch>
            <a:fillRect/>
          </a:stretch>
        </p:blipFill>
        <p:spPr bwMode="auto">
          <a:xfrm>
            <a:off x="576313" y="756295"/>
            <a:ext cx="5328592" cy="4032448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13017" y="1116335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latin typeface="Comic Sans MS" pitchFamily="66" charset="0"/>
              </a:rPr>
              <a:t>Как может говорить форма?</a:t>
            </a:r>
          </a:p>
          <a:p>
            <a:r>
              <a:rPr lang="ru-RU" sz="2400" b="1" dirty="0" smtClean="0">
                <a:solidFill>
                  <a:srgbClr val="990000"/>
                </a:solidFill>
                <a:latin typeface="Comic Sans MS" pitchFamily="66" charset="0"/>
              </a:rPr>
              <a:t> </a:t>
            </a:r>
          </a:p>
          <a:p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В этих плавных формах больше спокойствия и доброты.</a:t>
            </a:r>
          </a:p>
          <a:p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 </a:t>
            </a:r>
            <a:endParaRPr lang="ru-RU" sz="2400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4425" y="5796855"/>
            <a:ext cx="445666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А эти острые формы </a:t>
            </a:r>
          </a:p>
          <a:p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кажутся злыми и колючими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" name="Рисунок 5" descr="D:\Temp\Musor\FineReader11\media\image2.jpeg"/>
          <p:cNvPicPr/>
          <p:nvPr/>
        </p:nvPicPr>
        <p:blipFill>
          <a:blip r:embed="rId5" r:link="rId6" cstate="screen">
            <a:lum bright="-40000" contrast="60000"/>
          </a:blip>
          <a:srcRect/>
          <a:stretch>
            <a:fillRect/>
          </a:stretch>
        </p:blipFill>
        <p:spPr bwMode="auto">
          <a:xfrm>
            <a:off x="6769001" y="3276575"/>
            <a:ext cx="5472609" cy="3867323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921129" y="324247"/>
            <a:ext cx="3273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Характер форм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211</Words>
  <Application>Microsoft Office PowerPoint</Application>
  <PresentationFormat>Произвольный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300</cp:revision>
  <dcterms:created xsi:type="dcterms:W3CDTF">2014-10-07T19:21:43Z</dcterms:created>
  <dcterms:modified xsi:type="dcterms:W3CDTF">2015-10-18T19:20:23Z</dcterms:modified>
</cp:coreProperties>
</file>