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8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3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1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6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2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8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6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7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E3FC-97C4-46A4-AB64-C8DF38149404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7D60-FCBA-4C6F-89E6-382EB1F1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3" y="0"/>
            <a:ext cx="9165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1"/>
            <a:ext cx="4896000" cy="6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6" y="0"/>
            <a:ext cx="920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7</cp:revision>
  <dcterms:created xsi:type="dcterms:W3CDTF">2015-10-09T12:18:05Z</dcterms:created>
  <dcterms:modified xsi:type="dcterms:W3CDTF">2015-10-17T21:44:56Z</dcterms:modified>
</cp:coreProperties>
</file>