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8" r:id="rId8"/>
    <p:sldId id="267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7776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Дошкольное учебное заведение (ясли – сад) №4 «Золотая рыбка»</a:t>
            </a:r>
          </a:p>
          <a:p>
            <a:pPr algn="ctr"/>
            <a:endParaRPr lang="ru-RU" sz="32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«</a:t>
            </a:r>
            <a:r>
              <a:rPr lang="ru-RU" sz="4000" b="1" dirty="0">
                <a:latin typeface="Monotype Corsiva" panose="03010101010201010101" pitchFamily="66" charset="0"/>
              </a:rPr>
              <a:t>Модернизация физкультурной области развития в условиях</a:t>
            </a:r>
            <a:endParaRPr lang="ru-RU" sz="4000" dirty="0"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введения ФГОС дошкольного образования»</a:t>
            </a:r>
            <a:endParaRPr lang="ru-RU" sz="4000" dirty="0">
              <a:latin typeface="Monotype Corsiva" panose="03010101010201010101" pitchFamily="66" charset="0"/>
            </a:endParaRPr>
          </a:p>
          <a:p>
            <a:endParaRPr lang="ru-RU" sz="3200" dirty="0" smtClean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 smtClean="0">
              <a:latin typeface="Monotype Corsiva" panose="03010101010201010101" pitchFamily="66" charset="0"/>
            </a:endParaRPr>
          </a:p>
          <a:p>
            <a:endParaRPr lang="ru-RU" sz="32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10.12.2014 год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Физкультурные занятия на улице</a:t>
            </a:r>
          </a:p>
        </p:txBody>
      </p:sp>
      <p:pic>
        <p:nvPicPr>
          <p:cNvPr id="2050" name="Picture 2" descr="D:\сад\IMG_0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8088" y="1014715"/>
            <a:ext cx="2504133" cy="19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ад\IMG_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784" y="3436699"/>
            <a:ext cx="2798514" cy="23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Самостоятельная двигательная активность детей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62876"/>
            <a:ext cx="2699345" cy="24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29163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2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двигательной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движениях свойственна маленькому ребенку. Окружающие его взрослые должны всеми доступными и разнообразными средствами помочь ему полюбить прекрасный мир движений, испытать радость от достигнутых усилий при овладении каким-либо из них – промчаться на лыжах, коньках, научиться свободно владеть мячом, уверенно чувствовать себя в воде и т. д.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52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Физкультурный зал</a:t>
            </a:r>
            <a:endParaRPr lang="ru-RU" sz="60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72816"/>
            <a:ext cx="4114552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24166"/>
            <a:ext cx="4032448" cy="28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 sz="600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Спортивная площадка</a:t>
            </a:r>
            <a:endParaRPr lang="ru-RU" sz="60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7" y="1420327"/>
            <a:ext cx="3662015" cy="2531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0" y="2685837"/>
            <a:ext cx="3779912" cy="25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62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Физкультурные уголки в группах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071112"/>
            <a:ext cx="2555329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745" y="4293096"/>
            <a:ext cx="2663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Участки для прогулки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6106" y="2019869"/>
            <a:ext cx="3420380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653" y="3861048"/>
            <a:ext cx="3128589" cy="219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же меняется в дошкольном образовании с введением ФГОС?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вопрос, на который нам предстоит ответить, в котором необходимо разобраться. Мы приступаем к реализации федеральных государственных образовательных стандартов  (ФГОС).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стратегические ориентиры в развитии системы образования направлены на: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желание сделать жизнь в детском саду более осмысленной и интересной;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того, чтобы каждый воспитатель мог учитывать особенности развития, интересы своей группы, специфику национально-культурных и природных географических условий, в которых осуществляется образовательный процесс;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попытку повлиять на сокращение и упрощение содержания образования для детей дошкольного возраста за счет установления целевых ориентиров для каждой образовательной области;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стремление к формированию инициативного, активного и самостоятельного ребенка;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 от копирования школьных технологий и форм организации обучения;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развитию ребенка при взаимодействии с родителями.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оздоровительной работы,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</a:p>
          <a:p>
            <a:pPr algn="ctr"/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7776864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принципы: 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ориентированный подход к каждому ребенку;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72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Бодрящая гимнастика и закаливание</a:t>
            </a:r>
          </a:p>
        </p:txBody>
      </p:sp>
      <p:pic>
        <p:nvPicPr>
          <p:cNvPr id="1026" name="Picture 2" descr="D:\сад\IMG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41949"/>
            <a:ext cx="3240361" cy="2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2996952"/>
            <a:ext cx="3402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65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Adin</dc:creator>
  <cp:lastModifiedBy>Adin</cp:lastModifiedBy>
  <cp:revision>15</cp:revision>
  <dcterms:created xsi:type="dcterms:W3CDTF">2014-12-04T17:12:23Z</dcterms:created>
  <dcterms:modified xsi:type="dcterms:W3CDTF">2015-10-15T17:49:34Z</dcterms:modified>
</cp:coreProperties>
</file>