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1" r:id="rId2"/>
    <p:sldId id="264" r:id="rId3"/>
    <p:sldId id="257" r:id="rId4"/>
    <p:sldId id="258" r:id="rId5"/>
    <p:sldId id="260" r:id="rId6"/>
    <p:sldId id="266" r:id="rId7"/>
    <p:sldId id="274" r:id="rId8"/>
    <p:sldId id="275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8" autoAdjust="0"/>
    <p:restoredTop sz="94660"/>
  </p:normalViewPr>
  <p:slideViewPr>
    <p:cSldViewPr>
      <p:cViewPr>
        <p:scale>
          <a:sx n="75" d="100"/>
          <a:sy n="75" d="100"/>
        </p:scale>
        <p:origin x="-702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 rot="-215207">
              <a:off x="3692" y="232"/>
              <a:ext cx="1856" cy="3627"/>
              <a:chOff x="3010" y="776"/>
              <a:chExt cx="1856" cy="3627"/>
            </a:xfrm>
          </p:grpSpPr>
          <p:sp>
            <p:nvSpPr>
              <p:cNvPr id="39" name="Freeform 4"/>
              <p:cNvSpPr>
                <a:spLocks/>
              </p:cNvSpPr>
              <p:nvPr userDrawn="1"/>
            </p:nvSpPr>
            <p:spPr bwMode="ltGray">
              <a:xfrm rot="12185230" flipV="1">
                <a:off x="3533" y="776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5"/>
              <p:cNvSpPr>
                <a:spLocks/>
              </p:cNvSpPr>
              <p:nvPr userDrawn="1"/>
            </p:nvSpPr>
            <p:spPr bwMode="ltGray">
              <a:xfrm rot="12185230" flipV="1">
                <a:off x="4028" y="1800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6"/>
              <p:cNvSpPr>
                <a:spLocks/>
              </p:cNvSpPr>
              <p:nvPr userDrawn="1"/>
            </p:nvSpPr>
            <p:spPr bwMode="ltGray">
              <a:xfrm rot="12185230" flipV="1">
                <a:off x="3637" y="2165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7"/>
              <p:cNvSpPr>
                <a:spLocks/>
              </p:cNvSpPr>
              <p:nvPr userDrawn="1"/>
            </p:nvSpPr>
            <p:spPr bwMode="ltGray">
              <a:xfrm rot="12185230" flipV="1">
                <a:off x="3977" y="975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8"/>
              <p:cNvSpPr>
                <a:spLocks/>
              </p:cNvSpPr>
              <p:nvPr userDrawn="1"/>
            </p:nvSpPr>
            <p:spPr bwMode="ltGray">
              <a:xfrm rot="12185230" flipV="1">
                <a:off x="3843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Freeform 9"/>
              <p:cNvSpPr>
                <a:spLocks/>
              </p:cNvSpPr>
              <p:nvPr userDrawn="1"/>
            </p:nvSpPr>
            <p:spPr bwMode="ltGray">
              <a:xfrm rot="12185230" flipV="1">
                <a:off x="3893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Freeform 10"/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6" name="Freeform 11"/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2"/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3"/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14"/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15"/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16"/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2" name="Group 17"/>
            <p:cNvGrpSpPr>
              <a:grpSpLocks/>
            </p:cNvGrpSpPr>
            <p:nvPr userDrawn="1"/>
          </p:nvGrpSpPr>
          <p:grpSpPr bwMode="auto">
            <a:xfrm rot="3220060">
              <a:off x="2636" y="751"/>
              <a:ext cx="569" cy="636"/>
              <a:chOff x="1727" y="866"/>
              <a:chExt cx="129" cy="157"/>
            </a:xfrm>
          </p:grpSpPr>
          <p:sp>
            <p:nvSpPr>
              <p:cNvPr id="36" name="Freeform 1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2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3" name="Group 21"/>
            <p:cNvGrpSpPr>
              <a:grpSpLocks/>
            </p:cNvGrpSpPr>
            <p:nvPr userDrawn="1"/>
          </p:nvGrpSpPr>
          <p:grpSpPr bwMode="auto">
            <a:xfrm rot="-6691250">
              <a:off x="3641" y="125"/>
              <a:ext cx="356" cy="608"/>
              <a:chOff x="1729" y="866"/>
              <a:chExt cx="129" cy="157"/>
            </a:xfrm>
          </p:grpSpPr>
          <p:sp>
            <p:nvSpPr>
              <p:cNvPr id="33" name="Freeform 22"/>
              <p:cNvSpPr>
                <a:spLocks/>
              </p:cNvSpPr>
              <p:nvPr userDrawn="1"/>
            </p:nvSpPr>
            <p:spPr bwMode="ltGray">
              <a:xfrm>
                <a:off x="1729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23"/>
              <p:cNvSpPr>
                <a:spLocks/>
              </p:cNvSpPr>
              <p:nvPr userDrawn="1"/>
            </p:nvSpPr>
            <p:spPr bwMode="ltGray">
              <a:xfrm>
                <a:off x="1788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24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4" name="Group 25"/>
            <p:cNvGrpSpPr>
              <a:grpSpLocks/>
            </p:cNvGrpSpPr>
            <p:nvPr userDrawn="1"/>
          </p:nvGrpSpPr>
          <p:grpSpPr bwMode="auto">
            <a:xfrm rot="8524840">
              <a:off x="676" y="3306"/>
              <a:ext cx="500" cy="500"/>
              <a:chOff x="1727" y="868"/>
              <a:chExt cx="129" cy="156"/>
            </a:xfrm>
          </p:grpSpPr>
          <p:sp>
            <p:nvSpPr>
              <p:cNvPr id="30" name="Freeform 26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27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28"/>
              <p:cNvSpPr>
                <a:spLocks/>
              </p:cNvSpPr>
              <p:nvPr userDrawn="1"/>
            </p:nvSpPr>
            <p:spPr bwMode="ltGray">
              <a:xfrm>
                <a:off x="1772" y="999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5" name="Group 29"/>
            <p:cNvGrpSpPr>
              <a:grpSpLocks/>
            </p:cNvGrpSpPr>
            <p:nvPr userDrawn="1"/>
          </p:nvGrpSpPr>
          <p:grpSpPr bwMode="auto">
            <a:xfrm rot="4106450" flipH="1">
              <a:off x="404" y="269"/>
              <a:ext cx="708" cy="891"/>
              <a:chOff x="1727" y="866"/>
              <a:chExt cx="129" cy="157"/>
            </a:xfrm>
          </p:grpSpPr>
          <p:sp>
            <p:nvSpPr>
              <p:cNvPr id="27" name="Freeform 30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31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3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6" name="Group 33"/>
            <p:cNvGrpSpPr>
              <a:grpSpLocks/>
            </p:cNvGrpSpPr>
            <p:nvPr userDrawn="1"/>
          </p:nvGrpSpPr>
          <p:grpSpPr bwMode="auto">
            <a:xfrm rot="10015322" flipH="1">
              <a:off x="4617" y="2392"/>
              <a:ext cx="708" cy="891"/>
              <a:chOff x="1727" y="866"/>
              <a:chExt cx="129" cy="157"/>
            </a:xfrm>
          </p:grpSpPr>
          <p:sp>
            <p:nvSpPr>
              <p:cNvPr id="24" name="Freeform 3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3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17" name="Freeform 37"/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38"/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39"/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40"/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41"/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42"/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3" name="Freeform 43"/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8719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8720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6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32433-4E21-43C8-A648-DC106DDADBA1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47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CB0B6-E696-41E7-91D1-62038AFAC7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dissolve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43ACA-098F-4EEA-BDC6-1E6CB1340905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5C5E4-E382-42FA-BAA3-819AAC417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A1A5B-BAEF-4640-AB87-B3DE73639751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AAF303-91BA-42BB-BECA-DE8B30A44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6B967-2375-4F52-97C4-731770DE5857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5DCB9-A2E6-42C3-AC46-118D2C048D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C64DF-DD24-4DD1-9E68-B99DAFB82D7B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5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3B12B-B98D-421A-8D94-111019553C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16C840-E483-4BF4-9C2A-FC711C210E03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24E30-38B7-448F-A676-9554DF30E4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73118-EF82-4168-80D6-692F32806078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22CDEB-CBE7-42A6-8DAC-567DB0FC7A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AED5C-65DC-4C69-9897-E5AFB48F6AEA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4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C718FA-5E1D-48F6-9966-9D0B40CF2A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6817B-8588-4948-B9B9-864848FED0D4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3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B7788-DEBD-4D9F-8063-8CB640D094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F0D1D-CD90-4AC7-BAD7-5D10534DD333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B8B37-1C88-4899-94AE-D34E7AEE7B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Rectangle 4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ED82B-E9B6-44F8-9C2F-A6572A6532BE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6" name="Rectangle 4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A7CB7-D10A-4EB3-AA9A-311C9EAF44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27651" name="Freeform 3"/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27653" name="Freeform 5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54" name="Freeform 6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55" name="Freeform 7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7656" name="Freeform 8"/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5" name="Group 9"/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27658" name="Freeform 10"/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59" name="Freeform 11"/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60" name="Freeform 12"/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61" name="Freeform 13"/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62" name="Freeform 14"/>
              <p:cNvSpPr>
                <a:spLocks/>
              </p:cNvSpPr>
              <p:nvPr userDrawn="1"/>
            </p:nvSpPr>
            <p:spPr bwMode="ltGray">
              <a:xfrm rot="373331" flipH="1">
                <a:off x="289" y="3133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7" name="Group 15"/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27664" name="Freeform 16"/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65" name="Freeform 17"/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666" name="Freeform 18"/>
                <p:cNvSpPr>
                  <a:spLocks/>
                </p:cNvSpPr>
                <p:nvPr userDrawn="1"/>
              </p:nvSpPr>
              <p:spPr bwMode="ltGray">
                <a:xfrm rot="4200091">
                  <a:off x="196" y="1721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1036" name="Group 19"/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27668" name="Freeform 20"/>
              <p:cNvSpPr>
                <a:spLocks/>
              </p:cNvSpPr>
              <p:nvPr userDrawn="1"/>
            </p:nvSpPr>
            <p:spPr bwMode="ltGray">
              <a:xfrm>
                <a:off x="1727" y="868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69" name="Freeform 21"/>
              <p:cNvSpPr>
                <a:spLocks/>
              </p:cNvSpPr>
              <p:nvPr userDrawn="1"/>
            </p:nvSpPr>
            <p:spPr bwMode="ltGray">
              <a:xfrm>
                <a:off x="1786" y="896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70" name="Freeform 22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7" name="Group 23"/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27672" name="Freeform 24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73" name="Freeform 25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74" name="Freeform 26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8" name="Group 27"/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27676" name="Freeform 28"/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77" name="Freeform 29"/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678" name="Freeform 30"/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sp>
          <p:nvSpPr>
            <p:cNvPr id="27679" name="Freeform 31"/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80" name="Freeform 32"/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81" name="Freeform 33"/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82" name="Freeform 34"/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83" name="Freeform 35"/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84" name="Freeform 36"/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85" name="Freeform 37"/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86" name="Freeform 38"/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87" name="Freeform 39"/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88" name="Freeform 40"/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89" name="Freeform 41"/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90" name="Freeform 42"/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91" name="Freeform 43"/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692" name="Freeform 44"/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7693" name="Rectangle 45"/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7695" name="Rectangle 4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5B510AB0-D0A1-4AB3-AD18-1EF34CD5D985}" type="datetimeFigureOut">
              <a:rPr lang="ru-RU"/>
              <a:pPr>
                <a:defRPr/>
              </a:pPr>
              <a:t>12.01.2015</a:t>
            </a:fld>
            <a:endParaRPr lang="ru-RU"/>
          </a:p>
        </p:txBody>
      </p:sp>
      <p:sp>
        <p:nvSpPr>
          <p:cNvPr id="27696" name="Rectangle 4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7697" name="Rectangle 4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ED2CEFC-91E8-46B2-AE66-90EF94738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ransition>
    <p:dissolve/>
    <p:sndAc>
      <p:stSnd>
        <p:snd r:embed="rId13" name="chimes.wav" builtIn="1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6.jpe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3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  <a:noFill/>
        </p:spPr>
        <p:txBody>
          <a:bodyPr anchor="ctr"/>
          <a:lstStyle/>
          <a:p>
            <a:pPr eaLnBrk="1" hangingPunct="1"/>
            <a:endParaRPr lang="ru-RU" sz="11300" b="1" smtClean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4294967295"/>
          </p:nvPr>
        </p:nvSpPr>
        <p:spPr>
          <a:xfrm>
            <a:off x="1371600" y="3851275"/>
            <a:ext cx="6400800" cy="1725613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endParaRPr lang="ru-RU" sz="8800" b="1" smtClean="0">
              <a:solidFill>
                <a:srgbClr val="89898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900113" y="908050"/>
            <a:ext cx="7200900" cy="3063875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5713"/>
              </a:avLst>
            </a:prstTxWarp>
          </a:bodyPr>
          <a:lstStyle/>
          <a:p>
            <a:pPr algn="ctr"/>
            <a:r>
              <a:rPr lang="ru-RU" sz="3600" b="1" kern="10">
                <a:ln w="1587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00FF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"Найди пару"</a:t>
            </a:r>
          </a:p>
          <a:p>
            <a:pPr algn="ctr"/>
            <a:endParaRPr lang="ru-RU" sz="3600" b="1" kern="10">
              <a:ln w="15875">
                <a:solidFill>
                  <a:srgbClr val="339966"/>
                </a:solidFill>
                <a:round/>
                <a:headEnd/>
                <a:tailEnd/>
              </a:ln>
              <a:solidFill>
                <a:srgbClr val="00FF00">
                  <a:alpha val="50000"/>
                </a:srgbClr>
              </a:solidFill>
              <a:effectLst>
                <a:outerShdw dist="45791" dir="2021404" algn="ctr" rotWithShape="0">
                  <a:srgbClr val="9999FF"/>
                </a:outerShdw>
              </a:effectLst>
              <a:latin typeface="Arial"/>
              <a:cs typeface="Arial"/>
            </a:endParaRPr>
          </a:p>
          <a:p>
            <a:pPr algn="ctr"/>
            <a:r>
              <a:rPr lang="ru-RU" sz="3600" b="1" kern="10">
                <a:ln w="15875">
                  <a:solidFill>
                    <a:srgbClr val="339966"/>
                  </a:solidFill>
                  <a:round/>
                  <a:headEnd/>
                  <a:tailEnd/>
                </a:ln>
                <a:solidFill>
                  <a:srgbClr val="00FF00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"/>
                <a:cs typeface="Arial"/>
              </a:rPr>
              <a:t>"Парын тап"</a:t>
            </a: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6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eaLnBrk="1" hangingPunct="1">
              <a:defRPr/>
            </a:pPr>
            <a:endParaRPr lang="ru-RU" sz="5200" b="1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4294967295"/>
          </p:nvPr>
        </p:nvSpPr>
        <p:spPr>
          <a:xfrm>
            <a:off x="1371600" y="3851275"/>
            <a:ext cx="6400800" cy="1725613"/>
          </a:xfrm>
        </p:spPr>
        <p:txBody>
          <a:bodyPr>
            <a:normAutofit/>
          </a:bodyPr>
          <a:lstStyle/>
          <a:p>
            <a:pPr marL="0" indent="0" algn="ctr" eaLnBrk="1" hangingPunct="1">
              <a:buFontTx/>
              <a:buNone/>
              <a:defRPr/>
            </a:pPr>
            <a:endParaRPr lang="ru-RU" b="1">
              <a:solidFill>
                <a:srgbClr val="89898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7432675" y="5964238"/>
            <a:ext cx="1311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000000"/>
                </a:solidFill>
                <a:latin typeface="Times New Roman" pitchFamily="18" charset="0"/>
              </a:rPr>
              <a:t>Алма</a:t>
            </a: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15362" name="Содержимое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972050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7899400" y="6442075"/>
            <a:ext cx="1841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t-RU"/>
              <a:t>Чәй</a:t>
            </a:r>
            <a:endParaRPr lang="ru-RU"/>
          </a:p>
        </p:txBody>
      </p:sp>
      <p:pic>
        <p:nvPicPr>
          <p:cNvPr id="15364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Rectangle 8"/>
          <p:cNvSpPr>
            <a:spLocks noChangeArrowheads="1"/>
          </p:cNvSpPr>
          <p:nvPr/>
        </p:nvSpPr>
        <p:spPr bwMode="auto">
          <a:xfrm>
            <a:off x="7524750" y="6308725"/>
            <a:ext cx="1016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t-RU" sz="3600" b="1">
                <a:solidFill>
                  <a:srgbClr val="000000"/>
                </a:solidFill>
                <a:latin typeface="Times New Roman" pitchFamily="18" charset="0"/>
              </a:rPr>
              <a:t>Чәй</a:t>
            </a:r>
            <a:endParaRPr lang="ru-RU" sz="3600" b="1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16386" name="Picture 2" descr="C:\Documents and Settings\Администратор\Рабочий стол\Мои рисунки\knf048cad7a1ea419c809f00478ceb6f219_800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6387" name="Text Box 4"/>
          <p:cNvSpPr txBox="1">
            <a:spLocks noChangeArrowheads="1"/>
          </p:cNvSpPr>
          <p:nvPr/>
        </p:nvSpPr>
        <p:spPr bwMode="auto">
          <a:xfrm>
            <a:off x="7740650" y="6165850"/>
            <a:ext cx="12239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t-RU" sz="3600" b="1">
                <a:solidFill>
                  <a:srgbClr val="000000"/>
                </a:solidFill>
                <a:latin typeface="Times New Roman" pitchFamily="18" charset="0"/>
              </a:rPr>
              <a:t>Ипи</a:t>
            </a:r>
            <a:endParaRPr lang="ru-RU" sz="3600" b="1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endParaRPr lang="ru-RU"/>
          </a:p>
        </p:txBody>
      </p:sp>
      <p:pic>
        <p:nvPicPr>
          <p:cNvPr id="17410" name="Picture 4"/>
          <p:cNvPicPr>
            <a:picLocks noGrp="1" noChangeAspect="1" noChangeArrowheads="1"/>
          </p:cNvPicPr>
          <p:nvPr>
            <p:ph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669088"/>
          </a:xfrm>
        </p:spPr>
      </p:pic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7667625" y="6165850"/>
            <a:ext cx="1225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t-RU" sz="3600" b="1">
                <a:solidFill>
                  <a:srgbClr val="000000"/>
                </a:solidFill>
                <a:latin typeface="Times New Roman" pitchFamily="18" charset="0"/>
              </a:rPr>
              <a:t>Сөт</a:t>
            </a:r>
            <a:endParaRPr lang="ru-RU" sz="3600" b="1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Администратор\Рабочий стол\Мои рисунки\knf048cad7a1ea419c809f00478ceb6f219_8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3" y="214290"/>
            <a:ext cx="2071702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148" name="Picture 4" descr="C:\Documents and Settings\Администратор\Рабочий стол\Мои рисунки\i.jpeg яблоко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5286388"/>
            <a:ext cx="212407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2" descr="C:\Documents and Settings\Администратор\Рабочий стол\Мои рисунки\knf048cad7a1ea419c809f00478ceb6f219_8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5989" y="6350"/>
            <a:ext cx="2071702" cy="15716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4" descr="C:\Documents and Settings\Администратор\Рабочий стол\Мои рисунки\i.jpeg яблоко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14876" y="5214950"/>
            <a:ext cx="2124075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8437" name="Picture 12"/>
          <p:cNvPicPr>
            <a:picLocks noChangeAspect="1" noChangeArrowheads="1"/>
          </p:cNvPicPr>
          <p:nvPr>
            <p:ph type="ctrTitle" idx="4294967295"/>
          </p:nvPr>
        </p:nvPicPr>
        <p:blipFill>
          <a:blip r:embed="rId5"/>
          <a:srcRect/>
          <a:stretch>
            <a:fillRect/>
          </a:stretch>
        </p:blipFill>
        <p:spPr>
          <a:xfrm>
            <a:off x="827088" y="2133600"/>
            <a:ext cx="1728787" cy="1428750"/>
          </a:xfrm>
        </p:spPr>
      </p:pic>
      <p:pic>
        <p:nvPicPr>
          <p:cNvPr id="18445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3800" y="1916113"/>
            <a:ext cx="15843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9" name="Picture 14"/>
          <p:cNvPicPr>
            <a:picLocks noChangeAspect="1" noChangeArrowheads="1"/>
          </p:cNvPicPr>
          <p:nvPr>
            <p:ph type="subTitle" idx="4294967295"/>
          </p:nvPr>
        </p:nvPicPr>
        <p:blipFill>
          <a:blip r:embed="rId6"/>
          <a:srcRect/>
          <a:stretch>
            <a:fillRect/>
          </a:stretch>
        </p:blipFill>
        <p:spPr>
          <a:xfrm>
            <a:off x="684213" y="3860800"/>
            <a:ext cx="1790700" cy="1428750"/>
          </a:xfrm>
        </p:spPr>
      </p:pic>
      <p:pic>
        <p:nvPicPr>
          <p:cNvPr id="18447" name="Picture 1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03800" y="3573463"/>
            <a:ext cx="17907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Администратор\Рабочий стол\Мои рисунки\knf048cad7a1ea419c809f00478ceb6f219_8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77" y="554524"/>
            <a:ext cx="1718267" cy="13039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58" name="Picture 5"/>
          <p:cNvPicPr>
            <a:picLocks noChangeAspect="1" noChangeArrowheads="1"/>
          </p:cNvPicPr>
          <p:nvPr>
            <p:ph type="body" idx="1"/>
          </p:nvPr>
        </p:nvPicPr>
        <p:blipFill>
          <a:blip r:embed="rId4"/>
          <a:srcRect/>
          <a:stretch>
            <a:fillRect/>
          </a:stretch>
        </p:blipFill>
        <p:spPr>
          <a:xfrm>
            <a:off x="539750" y="3789363"/>
            <a:ext cx="1584325" cy="1428750"/>
          </a:xfrm>
        </p:spPr>
      </p:pic>
      <p:pic>
        <p:nvPicPr>
          <p:cNvPr id="6148" name="Picture 4" descr="C:\Documents and Settings\Администратор\Рабочий стол\Мои рисунки\i.jpeg яблоко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3218" y="2141550"/>
            <a:ext cx="1648371" cy="14287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0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8313" y="5157788"/>
            <a:ext cx="17907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1" name="Picture 11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924300" y="2205038"/>
            <a:ext cx="17907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32" name="Picture 1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95738" y="549275"/>
            <a:ext cx="1439862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4" descr="C:\Documents and Settings\Администратор\Рабочий стол\Мои рисунки\i.jpeg яблоко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072080" y="3797313"/>
            <a:ext cx="1648372" cy="142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 descr="C:\Documents and Settings\Администратор\Рабочий стол\Мои рисунки\knf048cad7a1ea419c809f00478ceb6f219_8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8590" y="5378937"/>
            <a:ext cx="1718266" cy="13039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842 -0.01736 C 0.09097 -0.01968 0.10191 -0.02546 0.1092 -0.02662 C 0.11667 -0.02778 0.12552 -0.02847 0.13281 -0.03218 C 0.14063 -0.03611 0.14722 -0.04306 0.15504 -0.04699 C 0.15955 -0.04931 0.16493 -0.04884 0.16892 -0.05255 C 0.1717 -0.05509 0.17413 -0.05857 0.17726 -0.05996 C 0.19618 -0.06829 0.21493 -0.07871 0.23142 -0.09329 C 0.24479 -0.10533 0.25174 -0.12037 0.26059 -0.13773 C 0.26285 -0.14213 0.26597 -0.14584 0.26754 -0.1507 C 0.27066 -0.16042 0.27257 -0.17084 0.27587 -0.18033 C 0.28125 -0.19584 0.28976 -0.21227 0.2967 -0.22662 C 0.30417 -0.24236 0.29948 -0.23033 0.30781 -0.24144 C 0.31979 -0.25741 0.33333 -0.27176 0.34531 -0.28773 C 0.35677 -0.30301 0.37188 -0.32176 0.38142 -0.33959 C 0.38715 -0.35046 0.39201 -0.36204 0.39809 -0.37292 C 0.40365 -0.40972 0.41771 -0.44167 0.42726 -0.47662 C 0.43229 -0.49537 0.43403 -0.51459 0.43698 -0.53403 C 0.43576 -0.56042 0.43455 -0.58195 0.42726 -0.60625 C 0.42587 -0.6169 0.42326 -0.62408 0.42031 -0.63403 C 0.41823 -0.65139 0.41233 -0.66435 0.40642 -0.68033 C 0.40556 -0.68264 0.4059 -0.68542 0.40504 -0.68773 C 0.40174 -0.69676 0.39601 -0.70417 0.39115 -0.71181 C 0.38524 -0.72107 0.38264 -0.72871 0.37587 -0.73773 C 0.36962 -0.74607 0.35886 -0.74908 0.35087 -0.75255 C 0.33767 -0.75834 0.32396 -0.7632 0.31059 -0.76921 C 0.28958 -0.77847 0.26615 -0.77037 0.24392 -0.77107 C 0.23785 -0.77384 0.23195 -0.7757 0.22587 -0.77847 C 0.21754 -0.77778 0.2092 -0.77755 0.20087 -0.77662 C 0.18889 -0.77523 0.17674 -0.7669 0.16476 -0.76366 C 0.15799 -0.75903 0.15087 -0.7581 0.14392 -0.7544 C 0.14011 -0.75232 0.13281 -0.74699 0.13281 -0.74676 C 0.12917 -0.73959 0.12361 -0.7375 0.11754 -0.73403 C 0.10243 -0.72546 0.08247 -0.71921 0.06615 -0.71551 C 0.06337 -0.71621 0.06007 -0.71528 0.05781 -0.71736 C 0.0566 -0.71852 0.06059 -0.71898 0.06198 -0.71921 C 0.06892 -0.72014 0.07587 -0.72037 0.08281 -0.72107 C 0.09167 -0.72338 0.10052 -0.72639 0.1092 -0.73033 C 0.11945 -0.7294 0.13559 -0.73565 0.13559 -0.71736 " pathEditMode="relative" rAng="0" ptsTypes="fffffffffffffffffffffffffffffffffffff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2" y="-3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6389 0.01319 C 0.17049 0.01667 0.17709 0.01991 0.18386 0.02245 C 0.19723 0.02014 0.20851 0.01181 0.22153 0.00764 C 0.23143 0.00463 0.24254 0.00532 0.25209 0.00023 C 0.26354 -0.00579 0.27466 -0.01227 0.28611 -0.01829 C 0.29219 -0.02546 0.29844 -0.03079 0.30504 -0.03681 C 0.30886 -0.04583 0.32726 -0.06319 0.33316 -0.07014 C 0.34792 -0.0875 0.36025 -0.10903 0.37309 -0.1294 C 0.37726 -0.14861 0.379 -0.17407 0.36841 -0.18866 C 0.36424 -0.19468 0.35834 -0.19838 0.35313 -0.20162 C 0.35087 -0.20301 0.34618 -0.20532 0.34618 -0.20509 C 0.34063 -0.21389 0.33368 -0.22083 0.32622 -0.22384 C 0.31875 -0.23148 0.3066 -0.23148 0.29792 -0.23495 C 0.29601 -0.23565 0.29393 -0.23588 0.29202 -0.23681 C 0.28976 -0.23773 0.28507 -0.24051 0.28507 -0.24028 C 0.28316 -0.24028 0.26545 -0.24005 0.2592 -0.23681 C 0.25504 -0.23472 0.24601 -0.23102 0.24271 -0.22755 C 0.23577 -0.22014 0.23438 -0.21898 0.22622 -0.21643 C 0.21997 -0.21968 0.21372 -0.225 0.20747 -0.22755 C 0.16268 -0.22569 0.17414 -0.2419 0.16164 -0.22199 " pathEditMode="relative" rAng="0" ptsTypes="fffffffffffffffffffA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-1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9028 -0.05116 C 0.10347 -0.05694 0.11042 -0.05417 0.12639 -0.05301 C 0.13472 -0.05023 0.14288 -0.04745 0.15139 -0.0456 C 0.15747 -0.04236 0.16302 -0.03842 0.16944 -0.03634 C 0.17222 -0.03379 0.17535 -0.03217 0.17778 -0.02893 C 0.18056 -0.02523 0.18611 -0.01782 0.18611 -0.01782 C 0.18785 -0.01088 0.19479 -0.00162 0.2 0.0007 C 0.20503 0.02107 0.19653 -0.00926 0.20556 0.00996 C 0.20712 0.0132 0.20677 0.01783 0.20833 0.02107 C 0.21424 0.03264 0.21615 0.04583 0.22083 0.0581 C 0.21979 0.06968 0.21892 0.08195 0.21667 0.09329 C 0.21476 0.10301 0.21372 0.10324 0.2125 0.11181 C 0.20521 0.16551 0.19497 0.21898 0.18194 0.27083 C 0.17882 0.30371 0.17465 0.3257 0.16389 0.3544 C 0.15833 0.36898 0.15677 0.38542 0.14583 0.39514 C 0.14271 0.40139 0.13472 0.41181 0.13472 0.41181 C 0.13368 0.41574 0.13142 0.41898 0.13056 0.42292 C 0.12795 0.43611 0.12743 0.45023 0.125 0.46366 C 0.12726 0.4882 0.125 0.4706 0.12778 0.48403 C 0.1283 0.48658 0.12813 0.48935 0.12917 0.49144 C 0.13003 0.49329 0.13507 0.49514 0.13333 0.49514 C 0.13125 0.49514 0.12969 0.49236 0.12778 0.49144 C 0.11788 0.48658 0.12656 0.49329 0.11667 0.48588 C 0.11528 0.48472 0.11406 0.4831 0.1125 0.48218 C 0.11111 0.48125 0.10833 0.48033 0.10833 0.48033 " pathEditMode="relative" ptsTypes="ffffffffffffffffffffffffA">
                                      <p:cBhvr>
                                        <p:cTn id="14" dur="2000" fill="hold"/>
                                        <p:tgtEl>
                                          <p:spTgt spid="307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19 -0.11481 C 0.05139 -0.12014 0.04357 -0.11875 0.0618 -0.11643 C 0.06684 -0.11435 0.07239 -0.11435 0.07708 -0.11134 C 0.08281 -0.10764 0.08802 -0.10277 0.09375 -0.09907 C 0.0993 -0.0956 0.10538 -0.09328 0.11041 -0.08865 C 0.11857 -0.08102 0.13177 -0.06643 0.14097 -0.0625 C 0.15607 -0.04838 0.17118 -0.03194 0.17986 -0.01018 C 0.18437 0.00093 0.18646 0.01366 0.19097 0.02477 C 0.19236 0.03311 0.1941 0.03843 0.19791 0.04561 C 0.19791 0.04584 0.19826 0.07385 0.20208 0.07871 C 0.20833 0.08658 0.2085 0.0919 0.2118 0.10139 C 0.21475 0.11019 0.2191 0.11875 0.22153 0.12755 C 0.221 0.13449 0.2217 0.14167 0.22014 0.14861 C 0.21927 0.15255 0.21649 0.15556 0.21458 0.15903 C 0.21146 0.16482 0.21146 0.17361 0.20903 0.17986 C 0.20538 0.18912 0.20347 0.19838 0.20069 0.20787 C 0.19687 0.22037 0.19878 0.20926 0.19653 0.21991 C 0.19375 0.23311 0.19062 0.25232 0.18125 0.26019 C 0.17673 0.27686 0.18403 0.2507 0.17708 0.27223 C 0.17291 0.28565 0.17725 0.28033 0.17014 0.28635 C 0.16545 0.30116 0.15764 0.3125 0.15208 0.32639 C 0.15052 0.33565 0.14878 0.34537 0.14236 0.3507 C 0.13906 0.35718 0.13767 0.36204 0.13264 0.36644 C 0.12986 0.37176 0.12708 0.37686 0.1243 0.38218 C 0.12239 0.38565 0.11597 0.38912 0.11597 0.38936 C 0.11354 0.39815 0.09965 0.4125 0.09236 0.41875 C 0.08819 0.42246 0.08455 0.42732 0.07986 0.42917 C 0.07847 0.42986 0.0743 0.43125 0.07569 0.43102 C 0.08038 0.4301 0.08958 0.42755 0.08958 0.42778 C 0.09739 0.42871 0.10555 0.42871 0.11319 0.43102 C 0.1158 0.43195 0.11771 0.43473 0.12014 0.43635 " pathEditMode="relative" rAng="0" ptsTypes="ffffffffffffffffffffffffffffffA">
                                      <p:cBhvr>
                                        <p:cTn id="18" dur="2000" fill="hold"/>
                                        <p:tgtEl>
                                          <p:spTgt spid="307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27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 smtClean="0">
              <a:effectLst/>
            </a:endParaRPr>
          </a:p>
        </p:txBody>
      </p:sp>
      <p:pic>
        <p:nvPicPr>
          <p:cNvPr id="27650" name="Picture 2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2124075" y="1484313"/>
            <a:ext cx="5111750" cy="4608512"/>
          </a:xfrm>
        </p:spPr>
      </p:pic>
    </p:spTree>
  </p:cSld>
  <p:clrMapOvr>
    <a:masterClrMapping/>
  </p:clrMapOvr>
  <p:transition>
    <p:dissolve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Шары">
  <a:themeElements>
    <a:clrScheme name="Шары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Шары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Шары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Шары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Шары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357</TotalTime>
  <Words>5</Words>
  <Application>Microsoft Office PowerPoint</Application>
  <PresentationFormat>Экран (4:3)</PresentationFormat>
  <Paragraphs>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Verdana</vt:lpstr>
      <vt:lpstr>Arial</vt:lpstr>
      <vt:lpstr>Calibri</vt:lpstr>
      <vt:lpstr>Times New Roman</vt:lpstr>
      <vt:lpstr>Шары</vt:lpstr>
      <vt:lpstr>Шары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18</cp:revision>
  <dcterms:created xsi:type="dcterms:W3CDTF">2012-11-21T09:35:06Z</dcterms:created>
  <dcterms:modified xsi:type="dcterms:W3CDTF">2015-01-12T18:18:18Z</dcterms:modified>
</cp:coreProperties>
</file>