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FB373-C1D4-45FE-8267-283B499F78C6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27CB-AD95-4104-9468-B3700EB9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asterclassy.ru/rospis/rospis-nogtey/8287-letniy-manikyur-s-rospisyu-rozy-master-klass-s-poshagovymi-foto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Профессии прошлого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429264"/>
            <a:ext cx="4500594" cy="121444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Цветкова Ирина Юрьевна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Молочик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человек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который разносил по домам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аша\Desktop\jobs-that-no-longer-exist-22-pics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754564" cy="5357850"/>
          </a:xfrm>
          <a:prstGeom prst="rect">
            <a:avLst/>
          </a:prstGeom>
          <a:noFill/>
        </p:spPr>
      </p:pic>
      <p:pic>
        <p:nvPicPr>
          <p:cNvPr id="6147" name="Picture 3" descr="C:\Users\Саша\Desktop\451px-Melkbo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4500594" cy="534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Фонарщик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которые выходили на улицы и с наступлением сумерек зажигали фонари с помощью горящей свечки, привязанной к длинной палке – когда не было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электричества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Саша\Desktop\99389065_brest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7" y="1571612"/>
            <a:ext cx="3974633" cy="5097467"/>
          </a:xfrm>
          <a:prstGeom prst="rect">
            <a:avLst/>
          </a:prstGeom>
          <a:noFill/>
        </p:spPr>
      </p:pic>
      <p:pic>
        <p:nvPicPr>
          <p:cNvPr id="7171" name="Picture 3" descr="C:\Users\Саша\Desktop\11-professiy-kotorye-segodnya-bolshe-ne-suschestvuyut-21-foto_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35696"/>
            <a:ext cx="4143404" cy="517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Д/И «Что лишнее?»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аша\Desktop\фураж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785926"/>
            <a:ext cx="2285208" cy="1567653"/>
          </a:xfrm>
          <a:prstGeom prst="rect">
            <a:avLst/>
          </a:prstGeom>
          <a:noFill/>
        </p:spPr>
      </p:pic>
      <p:pic>
        <p:nvPicPr>
          <p:cNvPr id="9219" name="Picture 3" descr="C:\Users\Саша\Desktop\rtutnyj-meditsinskij-termometr-otzyvy-1374972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2928958" cy="2195621"/>
          </a:xfrm>
          <a:prstGeom prst="rect">
            <a:avLst/>
          </a:prstGeom>
          <a:noFill/>
        </p:spPr>
      </p:pic>
      <p:pic>
        <p:nvPicPr>
          <p:cNvPr id="9220" name="Picture 4" descr="C:\Users\Саша\Desktop\9_5559_501a31cd16c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357430"/>
            <a:ext cx="2119308" cy="2119308"/>
          </a:xfrm>
          <a:prstGeom prst="rect">
            <a:avLst/>
          </a:prstGeom>
          <a:noFill/>
        </p:spPr>
      </p:pic>
      <p:pic>
        <p:nvPicPr>
          <p:cNvPr id="9221" name="Picture 5" descr="C:\Users\Саша\Desktop\c17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14818"/>
            <a:ext cx="2730488" cy="2047866"/>
          </a:xfrm>
          <a:prstGeom prst="rect">
            <a:avLst/>
          </a:prstGeom>
          <a:noFill/>
        </p:spPr>
      </p:pic>
      <p:pic>
        <p:nvPicPr>
          <p:cNvPr id="9222" name="Picture 6" descr="C:\Users\Саша\Desktop\51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572008"/>
            <a:ext cx="3190874" cy="199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аша\Desktop\4314162.image_page_big.3045953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89286"/>
            <a:ext cx="3112118" cy="2938288"/>
          </a:xfrm>
          <a:prstGeom prst="rect">
            <a:avLst/>
          </a:prstGeom>
          <a:noFill/>
        </p:spPr>
      </p:pic>
      <p:pic>
        <p:nvPicPr>
          <p:cNvPr id="10243" name="Picture 3" descr="C:\Users\Саша\Desktop\ec6dbbbff770248fdf9ad83c20d455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93044"/>
            <a:ext cx="3238501" cy="2476207"/>
          </a:xfrm>
          <a:prstGeom prst="rect">
            <a:avLst/>
          </a:prstGeom>
          <a:noFill/>
        </p:spPr>
      </p:pic>
      <p:pic>
        <p:nvPicPr>
          <p:cNvPr id="10244" name="Picture 4" descr="C:\Users\Саша\Desktop\10058382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3038416" cy="2179632"/>
          </a:xfrm>
          <a:prstGeom prst="rect">
            <a:avLst/>
          </a:prstGeom>
          <a:noFill/>
        </p:spPr>
      </p:pic>
      <p:pic>
        <p:nvPicPr>
          <p:cNvPr id="10245" name="Picture 5" descr="C:\Users\Саша\Desktop\367445-489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28"/>
            <a:ext cx="3405190" cy="2357030"/>
          </a:xfrm>
          <a:prstGeom prst="rect">
            <a:avLst/>
          </a:prstGeom>
          <a:noFill/>
        </p:spPr>
      </p:pic>
      <p:pic>
        <p:nvPicPr>
          <p:cNvPr id="10246" name="Picture 6" descr="C:\Users\Саша\Desktop\19326-ruchnoy-lobz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572008"/>
            <a:ext cx="3537845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ша\Desktop\595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2379967" cy="2881316"/>
          </a:xfrm>
          <a:prstGeom prst="rect">
            <a:avLst/>
          </a:prstGeom>
          <a:noFill/>
        </p:spPr>
      </p:pic>
      <p:pic>
        <p:nvPicPr>
          <p:cNvPr id="11267" name="Picture 3" descr="C:\Users\Саша\Desktop\312804-a131ab64653229e719ddc9862ec22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643182"/>
            <a:ext cx="3460752" cy="1266635"/>
          </a:xfrm>
          <a:prstGeom prst="rect">
            <a:avLst/>
          </a:prstGeom>
          <a:noFill/>
        </p:spPr>
      </p:pic>
      <p:pic>
        <p:nvPicPr>
          <p:cNvPr id="11268" name="Picture 4" descr="C:\Users\Саша\Desktop\Parikmaherskie_Gama_Raspylit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667002" cy="2881316"/>
          </a:xfrm>
          <a:prstGeom prst="rect">
            <a:avLst/>
          </a:prstGeom>
          <a:noFill/>
        </p:spPr>
      </p:pic>
      <p:pic>
        <p:nvPicPr>
          <p:cNvPr id="11269" name="Picture 5" descr="C:\Users\Саша\Desktop\orig_3033644f3b1a8230c43be7c16331a09a8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071942"/>
            <a:ext cx="2524700" cy="2514601"/>
          </a:xfrm>
          <a:prstGeom prst="rect">
            <a:avLst/>
          </a:prstGeom>
          <a:noFill/>
        </p:spPr>
      </p:pic>
      <p:pic>
        <p:nvPicPr>
          <p:cNvPr id="11270" name="Picture 6" descr="C:\Users\Саша\Desktop\zolotoj-podarochnyj-nabor-parikmaherskih-instrumentov-ot-kompanii-ga-ma-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32130"/>
            <a:ext cx="3000396" cy="225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аша\Desktop\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405058" cy="1653477"/>
          </a:xfrm>
          <a:prstGeom prst="rect">
            <a:avLst/>
          </a:prstGeom>
          <a:noFill/>
        </p:spPr>
      </p:pic>
      <p:pic>
        <p:nvPicPr>
          <p:cNvPr id="12291" name="Picture 3" descr="C:\Users\Саша\Desktop\nitv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636"/>
            <a:ext cx="2746372" cy="1609776"/>
          </a:xfrm>
          <a:prstGeom prst="rect">
            <a:avLst/>
          </a:prstGeom>
          <a:noFill/>
        </p:spPr>
      </p:pic>
      <p:pic>
        <p:nvPicPr>
          <p:cNvPr id="12292" name="Picture 4" descr="C:\Users\Саша\Desktop\1500x1000xdress_forms2_med.jpg.pagespeed.ic.dV2YDawA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286256"/>
            <a:ext cx="3197240" cy="2131493"/>
          </a:xfrm>
          <a:prstGeom prst="rect">
            <a:avLst/>
          </a:prstGeom>
          <a:noFill/>
        </p:spPr>
      </p:pic>
      <p:pic>
        <p:nvPicPr>
          <p:cNvPr id="12293" name="Picture 5" descr="C:\Users\Саша\Desktop\tovar-27467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2762269" cy="2071702"/>
          </a:xfrm>
          <a:prstGeom prst="rect">
            <a:avLst/>
          </a:prstGeom>
          <a:noFill/>
        </p:spPr>
      </p:pic>
      <p:pic>
        <p:nvPicPr>
          <p:cNvPr id="12294" name="Picture 6" descr="C:\Users\Саша\Desktop\brother_comfort_15_130414993993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643050"/>
            <a:ext cx="2976562" cy="2553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428760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b="1" dirty="0">
                <a:latin typeface="Times New Roman" pitchFamily="18" charset="0"/>
                <a:cs typeface="Times New Roman" pitchFamily="18" charset="0"/>
              </a:rPr>
              <a:t>Номер телефона, по которому нужно вызывать пожарных?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C:\Users\Саша\Desktop\vcrfnefks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78881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Номер телефона, по которому вызывают “ Скорую помощь”? </a:t>
            </a:r>
          </a:p>
        </p:txBody>
      </p:sp>
      <p:pic>
        <p:nvPicPr>
          <p:cNvPr id="14338" name="Picture 2" descr="C:\Users\Саша\Desktop\main15299604_a27e4858b425f9fd26133e237ee1887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9363"/>
            <a:ext cx="5500726" cy="4039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Номер телефона, по которому можно вызвать наряд милиции. </a:t>
            </a:r>
          </a:p>
        </p:txBody>
      </p:sp>
      <p:pic>
        <p:nvPicPr>
          <p:cNvPr id="15362" name="Picture 2" descr="C:\Users\Саша\Desktop\017d3732a254e5cd9a7677e23b2e36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00323"/>
            <a:ext cx="6286544" cy="413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«На златом крыльце сидели царь, царевич, король, королевич, сапожник, портной…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4938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аша\Desktop\all_Стихи_На златом крыльце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3" y="273050"/>
            <a:ext cx="5500726" cy="62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 старину профессий было мало, и все они вместе могли поместиться на одном крыльце.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50019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Ямщик – человек, занимающийся грузовыми или пассажирскими перевозками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аша\Desktop\Charles Cooper Henderson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18202"/>
            <a:ext cx="8177910" cy="539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Цирюльник – это человек, который занимался стрижкой, укладкой волос, бритьем, </a:t>
            </a:r>
            <a:r>
              <a:rPr lang="ru-RU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маникюром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 иногда и выполнял обязанности врачей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Саша\Desktop\707x47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501122" cy="5675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Лекарь – это целитель, который с помощью лекарственных трав, настоек обладал способностью заживлять раны и излечивать инфекции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Саша\Desktop\1354799594_u-ekstrasensov-budut-proveryat-sposobnosti-v-kabmi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15370" cy="5358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Животник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– это человек, который занимался лечением животных, а также осуществлял санитарный контроль мяса, молока и других животных продуктов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Саша\Desktop\examecaootoscopi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572296" cy="548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А еще в давние времена существовали профессии, которых сейчас уже нет: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аша\Desktop\6837955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63528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171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Профессии прошлого</vt:lpstr>
      <vt:lpstr>«На златом крыльце сидели царь, царевич, король, королевич, сапожник, портной… </vt:lpstr>
      <vt:lpstr>В старину профессий было мало, и все они вместе могли поместиться на одном крыльце. </vt:lpstr>
      <vt:lpstr>Ямщик – человек, занимающийся грузовыми или пассажирскими перевозками</vt:lpstr>
      <vt:lpstr>Цирюльник – это человек, который занимался стрижкой, укладкой волос, бритьем, маникюром, а иногда и выполнял обязанности врачей  </vt:lpstr>
      <vt:lpstr>Лекарь – это целитель, который с помощью лекарственных трав, настоек обладал способностью заживлять раны и излечивать инфекции  </vt:lpstr>
      <vt:lpstr>Животник– это человек, который занимался лечением животных, а также осуществлял санитарный контроль мяса, молока и других животных продуктов  </vt:lpstr>
      <vt:lpstr>А еще в давние времена существовали профессии, которых сейчас уже нет: </vt:lpstr>
      <vt:lpstr>Слайд 9</vt:lpstr>
      <vt:lpstr>Молочик - человек, который разносил по домам молоко</vt:lpstr>
      <vt:lpstr>Фонарщик  - люди, которые выходили на улицы и с наступлением сумерек зажигали фонари с помощью горящей свечки, привязанной к длинной палке – когда не было электричества </vt:lpstr>
      <vt:lpstr>Д/И «Что лишнее?»</vt:lpstr>
      <vt:lpstr>Слайд 13</vt:lpstr>
      <vt:lpstr>Слайд 14</vt:lpstr>
      <vt:lpstr>Слайд 15</vt:lpstr>
      <vt:lpstr>Номер телефона, по которому нужно вызывать пожарных?  </vt:lpstr>
      <vt:lpstr>Номер телефона, по которому вызывают “ Скорую помощь”? </vt:lpstr>
      <vt:lpstr>Номер телефона, по которому можно вызвать наряд милиции.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прошлого</dc:title>
  <dc:creator>Саша</dc:creator>
  <cp:lastModifiedBy>Саша</cp:lastModifiedBy>
  <cp:revision>9</cp:revision>
  <dcterms:created xsi:type="dcterms:W3CDTF">2015-04-23T18:47:32Z</dcterms:created>
  <dcterms:modified xsi:type="dcterms:W3CDTF">2015-10-17T10:14:31Z</dcterms:modified>
</cp:coreProperties>
</file>