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4" r:id="rId5"/>
    <p:sldId id="258" r:id="rId6"/>
    <p:sldId id="265" r:id="rId7"/>
    <p:sldId id="259" r:id="rId8"/>
    <p:sldId id="266" r:id="rId9"/>
    <p:sldId id="260" r:id="rId10"/>
    <p:sldId id="261" r:id="rId11"/>
    <p:sldId id="268" r:id="rId12"/>
    <p:sldId id="271" r:id="rId13"/>
    <p:sldId id="270" r:id="rId14"/>
    <p:sldId id="272" r:id="rId15"/>
    <p:sldId id="267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694B55-FEB0-497E-970E-5B11896BBE2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303FD12-5911-4547-9459-CC7422C21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6172200" cy="1894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Виды регистрации наблюдений детьми дошкольного возраста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Опыт работы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Соловьевой Е.А.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воспитателя МБДОУ №49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Способы фиксации наблюдений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Ментальные </a:t>
            </a:r>
          </a:p>
          <a:p>
            <a:pPr lvl="1"/>
            <a:r>
              <a:rPr lang="ru-RU" sz="2400" dirty="0" smtClean="0"/>
              <a:t>Те способы, которые облегчают запоминание</a:t>
            </a:r>
          </a:p>
          <a:p>
            <a:r>
              <a:rPr lang="ru-RU" sz="2800" dirty="0" smtClean="0"/>
              <a:t>Графические</a:t>
            </a:r>
          </a:p>
          <a:p>
            <a:pPr lvl="1"/>
            <a:r>
              <a:rPr lang="ru-RU" sz="2400" dirty="0" smtClean="0"/>
              <a:t>Готовые формы, изобразительные и письменные</a:t>
            </a:r>
          </a:p>
          <a:p>
            <a:r>
              <a:rPr lang="ru-RU" sz="2800" dirty="0" smtClean="0"/>
              <a:t>Практические</a:t>
            </a:r>
          </a:p>
          <a:p>
            <a:pPr lvl="1"/>
            <a:r>
              <a:rPr lang="ru-RU" sz="2400" dirty="0" smtClean="0"/>
              <a:t>Фиксация натуральных объектов моделированием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571504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dirty="0" smtClean="0"/>
              <a:t>Ментальные способы фиксации наблюдений</a:t>
            </a:r>
            <a:endParaRPr lang="ru-RU" sz="2400" dirty="0"/>
          </a:p>
        </p:txBody>
      </p:sp>
      <p:pic>
        <p:nvPicPr>
          <p:cNvPr id="6147" name="Picture 3" descr="G:\метео\метео фото\DSC011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85794"/>
            <a:ext cx="5357818" cy="4018364"/>
          </a:xfrm>
          <a:prstGeom prst="rect">
            <a:avLst/>
          </a:prstGeom>
          <a:noFill/>
        </p:spPr>
      </p:pic>
      <p:pic>
        <p:nvPicPr>
          <p:cNvPr id="6148" name="Picture 4" descr="G:\метео\метео фото\DSC01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85762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50006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dirty="0" smtClean="0"/>
              <a:t>Ментальные способы фиксации наблюдений</a:t>
            </a:r>
            <a:endParaRPr lang="ru-RU" sz="2400" dirty="0"/>
          </a:p>
        </p:txBody>
      </p:sp>
      <p:pic>
        <p:nvPicPr>
          <p:cNvPr id="9218" name="Picture 2" descr="G:\метео\метео фото\DSC011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14356"/>
            <a:ext cx="4571843" cy="3429024"/>
          </a:xfrm>
          <a:prstGeom prst="rect">
            <a:avLst/>
          </a:prstGeom>
          <a:noFill/>
        </p:spPr>
      </p:pic>
      <p:pic>
        <p:nvPicPr>
          <p:cNvPr id="9219" name="Picture 3" descr="G:\метео\метео фото\DSC011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000372"/>
            <a:ext cx="428610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50006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dirty="0" smtClean="0"/>
              <a:t>Графические способы фиксации наблюдений</a:t>
            </a:r>
            <a:endParaRPr lang="ru-RU" sz="2400" dirty="0"/>
          </a:p>
        </p:txBody>
      </p:sp>
      <p:pic>
        <p:nvPicPr>
          <p:cNvPr id="8194" name="Picture 2" descr="G:\метео\метео фото\DSC012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071546"/>
            <a:ext cx="3268424" cy="4357718"/>
          </a:xfrm>
          <a:prstGeom prst="rect">
            <a:avLst/>
          </a:prstGeom>
          <a:noFill/>
        </p:spPr>
      </p:pic>
      <p:pic>
        <p:nvPicPr>
          <p:cNvPr id="8195" name="Picture 3" descr="G:\метео\метео фото\DSC012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1214422"/>
            <a:ext cx="4952829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:\метео\метео фото\DSC011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8572205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метео\метео фото\DSC01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4667089" cy="350046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50006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dirty="0" smtClean="0"/>
              <a:t>Графические способы фиксации наблюдений</a:t>
            </a:r>
            <a:endParaRPr lang="ru-RU" sz="2400" dirty="0"/>
          </a:p>
        </p:txBody>
      </p:sp>
      <p:pic>
        <p:nvPicPr>
          <p:cNvPr id="4" name="Picture 2" descr="G:\метео\метео фото\DSC01237.JPG"/>
          <p:cNvPicPr>
            <a:picLocks noChangeAspect="1" noChangeArrowheads="1"/>
          </p:cNvPicPr>
          <p:nvPr/>
        </p:nvPicPr>
        <p:blipFill>
          <a:blip r:embed="rId3" cstate="print"/>
          <a:srcRect l="6087" b="6087"/>
          <a:stretch>
            <a:fillRect/>
          </a:stretch>
        </p:blipFill>
        <p:spPr bwMode="auto">
          <a:xfrm>
            <a:off x="4190997" y="3143248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571504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dirty="0" smtClean="0"/>
              <a:t>Практические способы фиксации наблюдений</a:t>
            </a:r>
            <a:endParaRPr lang="ru-RU" sz="2400" dirty="0"/>
          </a:p>
        </p:txBody>
      </p:sp>
      <p:pic>
        <p:nvPicPr>
          <p:cNvPr id="7170" name="Picture 2" descr="G:\метео\метео фото\DSC012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000108"/>
            <a:ext cx="3500461" cy="2625454"/>
          </a:xfrm>
          <a:prstGeom prst="rect">
            <a:avLst/>
          </a:prstGeom>
          <a:noFill/>
        </p:spPr>
      </p:pic>
      <p:pic>
        <p:nvPicPr>
          <p:cNvPr id="7171" name="Picture 3" descr="G:\метео\метео фото\DSC012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3857628"/>
            <a:ext cx="2396727" cy="2714644"/>
          </a:xfrm>
          <a:prstGeom prst="rect">
            <a:avLst/>
          </a:prstGeom>
          <a:noFill/>
        </p:spPr>
      </p:pic>
      <p:pic>
        <p:nvPicPr>
          <p:cNvPr id="7172" name="Picture 4" descr="G:\метео\метео фото\DSC012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857232"/>
            <a:ext cx="2143229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571504"/>
          </a:xfrm>
        </p:spPr>
        <p:txBody>
          <a:bodyPr anchor="ctr"/>
          <a:lstStyle/>
          <a:p>
            <a:r>
              <a:rPr lang="ru-RU" dirty="0" smtClean="0"/>
              <a:t>Литература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Иванова А.И. – Экологические наблюдения и эксперименты в детском саду. Мир растений. М. Сфера -2004</a:t>
            </a:r>
          </a:p>
          <a:p>
            <a:r>
              <a:rPr lang="ru-RU" dirty="0" smtClean="0"/>
              <a:t>Группа авторов. – Познавательно-исследовательские занятия с детьми 5-7 лет на экологической тропе. Волгоград. Учитель 2011.</a:t>
            </a:r>
          </a:p>
          <a:p>
            <a:r>
              <a:rPr lang="ru-RU" dirty="0" smtClean="0"/>
              <a:t>Группа авторов. – Организация деятельности детей на прогулке. Старшая группа. Волгоград. Учитель 2013.</a:t>
            </a:r>
          </a:p>
          <a:p>
            <a:r>
              <a:rPr lang="ru-RU" dirty="0" err="1" smtClean="0"/>
              <a:t>Воронкевич</a:t>
            </a:r>
            <a:r>
              <a:rPr lang="ru-RU" dirty="0" smtClean="0"/>
              <a:t> О.А. – Добро пожаловать в экологию. СПб. Детство – Пресс 2006.</a:t>
            </a:r>
          </a:p>
          <a:p>
            <a:r>
              <a:rPr lang="ru-RU" dirty="0" smtClean="0"/>
              <a:t>Группа авторов. – Планирование работы 2-7 лет в летний период. Комплексный проект веселый летний марафон. Волгоград. Учитель 2012.</a:t>
            </a:r>
          </a:p>
          <a:p>
            <a:r>
              <a:rPr lang="ru-RU" dirty="0" err="1" smtClean="0"/>
              <a:t>Кухарева</a:t>
            </a:r>
            <a:r>
              <a:rPr lang="ru-RU" dirty="0" smtClean="0"/>
              <a:t> Т.А., Руденко Л.Г. – Край мой Севером зовется. Мурманск. </a:t>
            </a:r>
            <a:r>
              <a:rPr lang="ru-RU" dirty="0" err="1" smtClean="0"/>
              <a:t>МОИПКРОиК</a:t>
            </a:r>
            <a:r>
              <a:rPr lang="ru-RU" dirty="0" smtClean="0"/>
              <a:t> 1997.</a:t>
            </a:r>
          </a:p>
          <a:p>
            <a:r>
              <a:rPr lang="ru-RU" dirty="0" smtClean="0"/>
              <a:t>Смирнова О.Д. </a:t>
            </a:r>
            <a:r>
              <a:rPr lang="ru-RU" smtClean="0"/>
              <a:t>– Региональное </a:t>
            </a:r>
            <a:r>
              <a:rPr lang="ru-RU" dirty="0" smtClean="0"/>
              <a:t>содержание литературного воспитания дошкольников. Мурманск. </a:t>
            </a:r>
            <a:r>
              <a:rPr lang="ru-RU" dirty="0" err="1" smtClean="0"/>
              <a:t>МОИПКРОиК</a:t>
            </a:r>
            <a:r>
              <a:rPr lang="ru-RU" dirty="0" smtClean="0"/>
              <a:t>  2009.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навыков регистрации наблюдаемых явлений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72452" cy="4873752"/>
          </a:xfrm>
        </p:spPr>
        <p:txBody>
          <a:bodyPr/>
          <a:lstStyle/>
          <a:p>
            <a:r>
              <a:rPr lang="ru-RU" dirty="0" smtClean="0"/>
              <a:t>1 младшая группа: фиксация наблюдений не ведется.</a:t>
            </a:r>
          </a:p>
          <a:p>
            <a:r>
              <a:rPr lang="ru-RU" dirty="0" smtClean="0"/>
              <a:t>2я младшая группа: использование самых простых форм регистрации – картинки или фотографии, выставляемые в уголке наблюдений. Можно использовать циферблат со стрелкой, стрелку которого дети переводят на нужную картинку.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етео\метео фото\DSC012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4071966" cy="5429063"/>
          </a:xfrm>
          <a:prstGeom prst="rect">
            <a:avLst/>
          </a:prstGeom>
          <a:noFill/>
        </p:spPr>
      </p:pic>
      <p:pic>
        <p:nvPicPr>
          <p:cNvPr id="1027" name="Picture 3" descr="G:\метео\метео фото\DSC012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285728"/>
            <a:ext cx="4072135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метео\метео фото\DSC012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42852"/>
            <a:ext cx="4429156" cy="2357454"/>
          </a:xfrm>
          <a:prstGeom prst="rect">
            <a:avLst/>
          </a:prstGeom>
          <a:noFill/>
        </p:spPr>
      </p:pic>
      <p:pic>
        <p:nvPicPr>
          <p:cNvPr id="2051" name="Picture 3" descr="G:\метео\метео фото\DSC012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571744"/>
            <a:ext cx="5143536" cy="3857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Средняя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Вводят схематические зарисовки. На первых порах основную работу выполняет педагог; дети только следят за его действиями и выполняют по его просьбе отдельные операции. Дети не должны оставаться сторонними наблюдателями, воспитатель постоянно обращается к ним за советом, просит уточнить увиденное, совершает ошибки (которые должны исправить дети). В конце работы дети проверяют окончательный вариант и правильность записей.</a:t>
            </a:r>
          </a:p>
          <a:p>
            <a:r>
              <a:rPr lang="ru-RU" dirty="0" smtClean="0"/>
              <a:t>В конце учебного года зарисовки делают дети, у которых навыки сформированы лучше, чем у остальных.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метео\метео фото\DSC012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2786058"/>
            <a:ext cx="4857784" cy="3643489"/>
          </a:xfrm>
          <a:prstGeom prst="rect">
            <a:avLst/>
          </a:prstGeom>
          <a:noFill/>
        </p:spPr>
      </p:pic>
      <p:pic>
        <p:nvPicPr>
          <p:cNvPr id="3074" name="Picture 2" descr="G:\метео\метео фото\DSC012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29"/>
            <a:ext cx="4857583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Старшая и подготовительная группы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Календарь природы и дневники наблюдений заполняется всеми детьми по очереди, эту работу выполняют дежурные по уголку природы.</a:t>
            </a:r>
          </a:p>
          <a:p>
            <a:r>
              <a:rPr lang="ru-RU" dirty="0" smtClean="0"/>
              <a:t>Явный контроль со стороны педагога обязателен в первом полугодии. Во втором полугодии заполнение данных документов проходит под неявным контролем педагога, когда дети думают, что работают самостоятельно.</a:t>
            </a:r>
          </a:p>
          <a:p>
            <a:r>
              <a:rPr lang="ru-RU" dirty="0" smtClean="0"/>
              <a:t>Когда навыки станут прочными и дети осознают производимых операций, можно переходить к ведению индивидуальных дневников наблюдений. Когда дети овладеют в совершенстве этими умениями, дети и воспитатель ведут дневники порознь сравнивая в конце недели результаты.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метео\метео фото\DSC012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215370" cy="616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Стадии формирования навыков регистрации результатов наблюдений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использование готовых форм</a:t>
            </a:r>
          </a:p>
          <a:p>
            <a:r>
              <a:rPr lang="ru-RU" dirty="0" smtClean="0"/>
              <a:t>2. наблюдение за работой воспитателя</a:t>
            </a:r>
          </a:p>
          <a:p>
            <a:r>
              <a:rPr lang="ru-RU" dirty="0" smtClean="0"/>
              <a:t>3. привлечение отдельных детей, хорошо справляющихся с необходимыми операциями.</a:t>
            </a:r>
          </a:p>
          <a:p>
            <a:r>
              <a:rPr lang="ru-RU" dirty="0" smtClean="0"/>
              <a:t>4. заполнение коллективных календарей и дневников всеми детьми по очереди.</a:t>
            </a:r>
          </a:p>
          <a:p>
            <a:r>
              <a:rPr lang="ru-RU" dirty="0" smtClean="0"/>
              <a:t>5. заполнение индивидуальных календарей под руководством воспитателя.</a:t>
            </a:r>
          </a:p>
          <a:p>
            <a:r>
              <a:rPr lang="ru-RU" dirty="0" smtClean="0"/>
              <a:t>6. самостоятельное заполнение индивидуальных календарей с последующей сверкой результатов.</a:t>
            </a:r>
          </a:p>
          <a:p>
            <a:r>
              <a:rPr lang="ru-RU" dirty="0" smtClean="0"/>
              <a:t>7. использование символов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474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Виды регистрации наблюдений детьми дошкольного возраста</vt:lpstr>
      <vt:lpstr>Формирование навыков регистрации наблюдаемых явлений</vt:lpstr>
      <vt:lpstr>Слайд 3</vt:lpstr>
      <vt:lpstr>Слайд 4</vt:lpstr>
      <vt:lpstr>Средняя группа</vt:lpstr>
      <vt:lpstr>Слайд 6</vt:lpstr>
      <vt:lpstr>Старшая и подготовительная группы</vt:lpstr>
      <vt:lpstr>Слайд 8</vt:lpstr>
      <vt:lpstr>Стадии формирования навыков регистрации результатов наблюдений</vt:lpstr>
      <vt:lpstr>Способы фиксации наблюдений</vt:lpstr>
      <vt:lpstr>Ментальные способы фиксации наблюдений</vt:lpstr>
      <vt:lpstr>Ментальные способы фиксации наблюдений</vt:lpstr>
      <vt:lpstr>Графические способы фиксации наблюдений</vt:lpstr>
      <vt:lpstr>Слайд 14</vt:lpstr>
      <vt:lpstr>Графические способы фиксации наблюдений</vt:lpstr>
      <vt:lpstr>Практические способы фиксации наблюдений</vt:lpstr>
      <vt:lpstr>Литература 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14</cp:revision>
  <dcterms:created xsi:type="dcterms:W3CDTF">2015-07-05T17:03:26Z</dcterms:created>
  <dcterms:modified xsi:type="dcterms:W3CDTF">2015-10-17T13:23:43Z</dcterms:modified>
</cp:coreProperties>
</file>