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handoutMasterIdLst>
    <p:handoutMasterId r:id="rId14"/>
  </p:handoutMasterIdLst>
  <p:sldIdLst>
    <p:sldId id="257" r:id="rId2"/>
    <p:sldId id="258" r:id="rId3"/>
    <p:sldId id="266" r:id="rId4"/>
    <p:sldId id="259" r:id="rId5"/>
    <p:sldId id="263" r:id="rId6"/>
    <p:sldId id="261" r:id="rId7"/>
    <p:sldId id="264" r:id="rId8"/>
    <p:sldId id="269" r:id="rId9"/>
    <p:sldId id="262" r:id="rId10"/>
    <p:sldId id="265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226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9204AD-1FB5-4841-8F6D-FFEA30C8C875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96B798-EDBA-46C1-B7AC-2EAF2196D31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17.12.2013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2661440"/>
          </a:xfrm>
        </p:spPr>
        <p:txBody>
          <a:bodyPr>
            <a:normAutofit/>
          </a:bodyPr>
          <a:lstStyle/>
          <a:p>
            <a:pPr algn="ctr"/>
            <a:r>
              <a:rPr lang="ru-RU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Художественно эстетическое воспитание в детском возрасте.</a:t>
            </a:r>
            <a:endParaRPr lang="ru-RU" sz="48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Рисунок 2" descr="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3108" y="3357562"/>
            <a:ext cx="4572012" cy="2786083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247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9b9oJbcSAD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6"/>
            <a:ext cx="9144000" cy="68551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567611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Воспитатель  и родители должны вести ребенка от восприятия красоты, эмоционального отклика на нее к пониманию, формированию эстетических представлений, суждений, оценок.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Это работа кропотливая, требующая от педагога и родителя  умения систематически, ненавязчиво пронизывать жизнь ребенка красотой, всячески облагораживать его окружение.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chemeClr val="bg1"/>
                </a:solidFill>
              </a:rPr>
              <a:t>Всем большое спасибо за внимание!</a:t>
            </a:r>
            <a:endParaRPr lang="ru-RU" sz="4400" dirty="0">
              <a:solidFill>
                <a:schemeClr val="bg1"/>
              </a:solidFill>
            </a:endParaRPr>
          </a:p>
        </p:txBody>
      </p:sp>
      <p:pic>
        <p:nvPicPr>
          <p:cNvPr id="4" name="Содержимое 3" descr="388329.g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43042" y="1928803"/>
            <a:ext cx="5786478" cy="4000528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661836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«То, что упущено в детстве, никогда не возместить в годы юности. Это правило касается всех сфер духовности жизни ребенка и особенно эстетического воспитания.» </a:t>
            </a:r>
            <a:br>
              <a:rPr lang="ru-RU" dirty="0" smtClean="0">
                <a:solidFill>
                  <a:schemeClr val="bg1"/>
                </a:solidFill>
              </a:rPr>
            </a:br>
            <a:r>
              <a:rPr lang="ru-RU" dirty="0" smtClean="0">
                <a:solidFill>
                  <a:schemeClr val="bg1"/>
                </a:solidFill>
              </a:rPr>
              <a:t>В. А. Сухомлинский.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247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sS3OA1RceD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6"/>
            <a:ext cx="9144000" cy="68551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507209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bg1"/>
                </a:solidFill>
              </a:rPr>
              <a:t>Незаменимым средством формирования Духовного мира детей является искусство: литература, скульптура, народное творчество, живопись.</a:t>
            </a:r>
            <a:endParaRPr lang="ru-RU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17617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R47-0YcGaY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6"/>
            <a:ext cx="9144000" cy="68551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785786" y="500042"/>
            <a:ext cx="764386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chemeClr val="bg1">
                    <a:lumMod val="95000"/>
                    <a:lumOff val="5000"/>
                  </a:schemeClr>
                </a:solidFill>
                <a:latin typeface="+mj-lt"/>
              </a:rPr>
              <a:t>Группы средств эстетического воспитания: </a:t>
            </a:r>
            <a:endParaRPr lang="ru-RU" sz="2800" b="1" dirty="0">
              <a:solidFill>
                <a:schemeClr val="bg1">
                  <a:lumMod val="95000"/>
                  <a:lumOff val="5000"/>
                </a:schemeClr>
              </a:solidFill>
              <a:latin typeface="+mj-lt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20" y="3357562"/>
            <a:ext cx="2571768" cy="314327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Искусство(изобразительное искусство, музыка, детская художественная литература, архитектура, театр)                                                                        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57554" y="3429000"/>
            <a:ext cx="2500330" cy="30718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Окружающая жизнь, природа, эстетическая развивающая среда.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357950" y="3429000"/>
            <a:ext cx="2500330" cy="30003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Художественная деятельность, связанная с видами искусства.</a:t>
            </a:r>
            <a:endParaRPr lang="ru-RU" sz="20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cxnSp>
        <p:nvCxnSpPr>
          <p:cNvPr id="11" name="Прямая со стрелкой 10"/>
          <p:cNvCxnSpPr/>
          <p:nvPr/>
        </p:nvCxnSpPr>
        <p:spPr>
          <a:xfrm rot="5400000">
            <a:off x="1142976" y="2285992"/>
            <a:ext cx="1000132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rot="16200000" flipH="1">
            <a:off x="6393669" y="2393149"/>
            <a:ext cx="1071570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rot="5400000">
            <a:off x="3893339" y="2678901"/>
            <a:ext cx="121444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62476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" name="Рисунок 2" descr="5MiNxW07Vl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6"/>
            <a:ext cx="9144000" cy="68551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uSOHp9QaBf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16"/>
            <a:ext cx="9144000" cy="6855167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5143536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Система педагогического взаимодействия педагогов и детей, направленная на эстетическое развитие, строится в ДОУ в трех направлениях: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1) Специально организованное обучение;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2) Совместная деятельность педагогов и детей;</a:t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3200" dirty="0" smtClean="0">
                <a:solidFill>
                  <a:schemeClr val="bg1"/>
                </a:solidFill>
              </a:rPr>
              <a:t>3) Самостоятельная деятельность детей.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79</TotalTime>
  <Words>138</Words>
  <PresentationFormat>Экран (4:3)</PresentationFormat>
  <Paragraphs>10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Литейная</vt:lpstr>
      <vt:lpstr>Художественно эстетическое воспитание в детском возрасте.</vt:lpstr>
      <vt:lpstr>«То, что упущено в детстве, никогда не возместить в годы юности. Это правило касается всех сфер духовности жизни ребенка и особенно эстетического воспитания.»  В. А. Сухомлинский. </vt:lpstr>
      <vt:lpstr>Слайд 3</vt:lpstr>
      <vt:lpstr>Незаменимым средством формирования Духовного мира детей является искусство: литература, скульптура, народное творчество, живопись.</vt:lpstr>
      <vt:lpstr>Слайд 5</vt:lpstr>
      <vt:lpstr>Слайд 6</vt:lpstr>
      <vt:lpstr>Слайд 7</vt:lpstr>
      <vt:lpstr>Слайд 8</vt:lpstr>
      <vt:lpstr>Система педагогического взаимодействия педагогов и детей, направленная на эстетическое развитие, строится в ДОУ в трех направлениях: 1) Специально организованное обучение; 2) Совместная деятельность педагогов и детей; 3) Самостоятельная деятельность детей.</vt:lpstr>
      <vt:lpstr>Слайд 10</vt:lpstr>
      <vt:lpstr>Воспитатель  и родители должны вести ребенка от восприятия красоты, эмоционального отклика на нее к пониманию, формированию эстетических представлений, суждений, оценок. Это работа кропотливая, требующая от педагога и родителя  умения систематически, ненавязчиво пронизывать жизнь ребенка красотой, всячески облагораживать его окружение.</vt:lpstr>
      <vt:lpstr>Всем большое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Художественно эстетическое воспитание в детском возрасте.</dc:title>
  <dc:creator>Мария</dc:creator>
  <cp:lastModifiedBy>Мария</cp:lastModifiedBy>
  <cp:revision>12</cp:revision>
  <dcterms:created xsi:type="dcterms:W3CDTF">2013-12-17T09:21:15Z</dcterms:created>
  <dcterms:modified xsi:type="dcterms:W3CDTF">2013-12-17T18:17:23Z</dcterms:modified>
</cp:coreProperties>
</file>