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8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7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9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31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1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2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9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0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1A00C-E391-4073-9F4D-CC17F9AF07A1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FAD2-5FAA-42A6-970D-6C9832988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78" y="196047"/>
            <a:ext cx="4283122" cy="3212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32" y="2797791"/>
            <a:ext cx="4944795" cy="3708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54" y="234480"/>
            <a:ext cx="4326398" cy="3244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98" y="3572058"/>
            <a:ext cx="4051862" cy="30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9"/>
            <a:ext cx="12192000" cy="6871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248" y="815501"/>
            <a:ext cx="2947916" cy="542152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2" y="1221197"/>
            <a:ext cx="5551701" cy="414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65" y="3921568"/>
            <a:ext cx="3671184" cy="2753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51091" y="32139"/>
            <a:ext cx="4784314" cy="384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расту достойной сменой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известнейшим спортсменам.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вынослив и здоров,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ответ: всегда готов.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 – мой самый лучший друг!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Удивляю всех вокруг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энергией своей,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вокруг меня бодрей.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7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</dc:creator>
  <cp:lastModifiedBy>Reanimator</cp:lastModifiedBy>
  <cp:revision>1</cp:revision>
  <dcterms:created xsi:type="dcterms:W3CDTF">2015-10-10T13:30:30Z</dcterms:created>
  <dcterms:modified xsi:type="dcterms:W3CDTF">2015-10-10T13:30:42Z</dcterms:modified>
</cp:coreProperties>
</file>