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5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2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3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6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4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0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9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1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FDCB-DE44-48B2-97AD-C0BB0379B4A8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0CFF-EC98-4940-83F9-35B38E10B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066" y="269591"/>
            <a:ext cx="10011770" cy="14363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–оздоровительный досуг «На зарядку становись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«Спорт и 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буклетов «Как привить любовь к спорту».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здоровой семьи».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89" y="1446662"/>
            <a:ext cx="3575713" cy="2681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71" y="1975561"/>
            <a:ext cx="3480179" cy="2610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85" y="4243862"/>
            <a:ext cx="3261815" cy="2446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19" y="1731377"/>
            <a:ext cx="3386920" cy="2540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7" y="4323170"/>
            <a:ext cx="3191239" cy="23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0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36" y="1523447"/>
            <a:ext cx="4342262" cy="376505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досуг «Снежинки».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фильма «Организация правильного питания».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 «Наш веселый мячик».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спортивных встреч с кадетом –футболистом.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хоккей играют настоящие мужчины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встанем на лыжню».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99" y="234482"/>
            <a:ext cx="3898974" cy="29242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14" y="3428999"/>
            <a:ext cx="3886758" cy="2915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64" y="3428999"/>
            <a:ext cx="3814835" cy="28611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37" y="386678"/>
            <a:ext cx="3696047" cy="27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65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Физкультурно –оздоровительный досуг «На зарядку становись».  День здоровья «Спорт и мы».  Анкетирование родителей. Распространение буклетов «Как привить любовь к спорту». «День здоровой семьи».</vt:lpstr>
      <vt:lpstr>Оздоровительный досуг «Снежинки». Просмотр фильма «Организация правильного питания». Мастер –класс «Наш веселый мячик». День спортивных встреч с кадетом –футболистом. «В хоккей играют настоящие мужчины». «Вместе встанем на лыжню».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 –оздоровительный досуг «На зарядку становись».  День здоровья «Спорт и мы».  Анкетирование родителей. Распространение буклетов «Как привить любовь к спорту». «День здоровой семьи».</dc:title>
  <dc:creator>Reanimator</dc:creator>
  <cp:lastModifiedBy>Reanimator</cp:lastModifiedBy>
  <cp:revision>1</cp:revision>
  <dcterms:created xsi:type="dcterms:W3CDTF">2015-10-10T13:29:58Z</dcterms:created>
  <dcterms:modified xsi:type="dcterms:W3CDTF">2015-10-10T13:30:09Z</dcterms:modified>
</cp:coreProperties>
</file>