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5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4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0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9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5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3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1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A7683-9DFF-477A-924E-6E36D2502C0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9BA9-7AA3-4077-AF5F-B45B5A2B0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51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воспитания решаются во всех видах деятельности: занятиях, играх, прогулках, быту.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3" y="1724866"/>
            <a:ext cx="3789528" cy="2842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65" y="1479893"/>
            <a:ext cx="3457433" cy="259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1" y="4120794"/>
            <a:ext cx="3471081" cy="2603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87" y="2474663"/>
            <a:ext cx="3512024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197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повышение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гармоничном и всестороннем развитии личности, формировании потребности детей в физическом самосовершенствовании, воспитании патриотизма и гражданственности, необходимости вести здоровый, спортивный образ жизни.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2" y="1425373"/>
            <a:ext cx="3835021" cy="2876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70" y="1420279"/>
            <a:ext cx="3779293" cy="283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59" y="4208599"/>
            <a:ext cx="3512024" cy="2634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55" y="3857683"/>
            <a:ext cx="3742575" cy="2806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95" y="1420279"/>
            <a:ext cx="3249872" cy="24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97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Задачи физического воспитания решаются во всех видах деятельности: занятиях, играх, прогулках, быту.</vt:lpstr>
      <vt:lpstr>Цель проекта – повышение эффективности укреплении здоровья гармоничном и всестороннем развитии личности, формировании потребности детей в физическом самосовершенствовании, воспитании патриотизма и гражданственности, необходимости вести здоровый, спортивный образ жизни.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физического воспитания решаются во всех видах деятельности: занятиях, играх, прогулках, быту.</dc:title>
  <dc:creator>Reanimator</dc:creator>
  <cp:lastModifiedBy>Reanimator</cp:lastModifiedBy>
  <cp:revision>2</cp:revision>
  <dcterms:created xsi:type="dcterms:W3CDTF">2015-10-10T13:29:19Z</dcterms:created>
  <dcterms:modified xsi:type="dcterms:W3CDTF">2015-10-10T13:29:57Z</dcterms:modified>
</cp:coreProperties>
</file>