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D98DA-F98F-42F7-AD97-5BAA2BFC4137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D0D9B-DC83-4C89-A223-779CBE4AD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9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D9B-DC83-4C89-A223-779CBE4AD0D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929198"/>
            <a:ext cx="4151314" cy="1720787"/>
          </a:xfrm>
          <a:prstGeom prst="rect">
            <a:avLst/>
          </a:prstGeom>
        </p:spPr>
      </p:pic>
      <p:pic>
        <p:nvPicPr>
          <p:cNvPr id="3" name="Рисунок 2" descr="4(39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2714620"/>
            <a:ext cx="2166936" cy="2071591"/>
          </a:xfrm>
          <a:prstGeom prst="rect">
            <a:avLst/>
          </a:prstGeom>
        </p:spPr>
      </p:pic>
      <p:pic>
        <p:nvPicPr>
          <p:cNvPr id="4" name="Рисунок 3" descr="7676f9e07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8604"/>
            <a:ext cx="2392090" cy="1928826"/>
          </a:xfrm>
          <a:prstGeom prst="rect">
            <a:avLst/>
          </a:prstGeom>
        </p:spPr>
      </p:pic>
      <p:pic>
        <p:nvPicPr>
          <p:cNvPr id="5" name="Рисунок 4" descr="06-300x2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128263"/>
            <a:ext cx="2000264" cy="1553539"/>
          </a:xfrm>
          <a:prstGeom prst="rect">
            <a:avLst/>
          </a:prstGeom>
        </p:spPr>
      </p:pic>
      <p:pic>
        <p:nvPicPr>
          <p:cNvPr id="6" name="Рисунок 5" descr="7026a7017bf9.png"/>
          <p:cNvPicPr>
            <a:picLocks noChangeAspect="1"/>
          </p:cNvPicPr>
          <p:nvPr/>
        </p:nvPicPr>
        <p:blipFill>
          <a:blip r:embed="rId6"/>
          <a:srcRect r="35000" b="8000"/>
          <a:stretch>
            <a:fillRect/>
          </a:stretch>
        </p:blipFill>
        <p:spPr>
          <a:xfrm>
            <a:off x="4214810" y="285728"/>
            <a:ext cx="2155564" cy="2145342"/>
          </a:xfrm>
          <a:prstGeom prst="rect">
            <a:avLst/>
          </a:prstGeom>
        </p:spPr>
      </p:pic>
      <p:pic>
        <p:nvPicPr>
          <p:cNvPr id="7" name="Рисунок 6" descr="1302781427_img_02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5072380"/>
            <a:ext cx="2071702" cy="1551475"/>
          </a:xfrm>
          <a:prstGeom prst="rect">
            <a:avLst/>
          </a:prstGeom>
        </p:spPr>
      </p:pic>
      <p:pic>
        <p:nvPicPr>
          <p:cNvPr id="8" name="Рисунок 7" descr="lepka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285728"/>
            <a:ext cx="4052897" cy="2248427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928794" y="2928934"/>
            <a:ext cx="4714908" cy="14001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Технология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" name="Рисунок 9" descr="PIC_007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2786058"/>
            <a:ext cx="226218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cuments\a6ef61e08e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41" r="12365"/>
          <a:stretch>
            <a:fillRect/>
          </a:stretch>
        </p:blipFill>
        <p:spPr bwMode="auto">
          <a:xfrm>
            <a:off x="714348" y="1643050"/>
            <a:ext cx="3357586" cy="3394065"/>
          </a:xfrm>
          <a:prstGeom prst="rect">
            <a:avLst/>
          </a:prstGeom>
          <a:noFill/>
        </p:spPr>
      </p:pic>
      <p:pic>
        <p:nvPicPr>
          <p:cNvPr id="1027" name="Picture 3" descr="C:\Users\Дом\Documents\smile-triste.jpg"/>
          <p:cNvPicPr>
            <a:picLocks noChangeAspect="1" noChangeArrowheads="1"/>
          </p:cNvPicPr>
          <p:nvPr/>
        </p:nvPicPr>
        <p:blipFill>
          <a:blip r:embed="rId3"/>
          <a:srcRect l="8987" t="8333" r="6536" b="7190"/>
          <a:stretch>
            <a:fillRect/>
          </a:stretch>
        </p:blipFill>
        <p:spPr bwMode="auto">
          <a:xfrm>
            <a:off x="5072066" y="1571612"/>
            <a:ext cx="3357586" cy="3357586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214546" y="357166"/>
            <a:ext cx="4572032" cy="99060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365F91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Игра "Настроение"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365F91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1610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приёмы при работе с пластилином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Скатывание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Придавливание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Раскатывание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Вытягивание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Отщипывание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Сплющивание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Разрезание</a:t>
            </a:r>
          </a:p>
        </p:txBody>
      </p:sp>
      <p:pic>
        <p:nvPicPr>
          <p:cNvPr id="5" name="Picture 6" descr="Рис.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1428736"/>
            <a:ext cx="2197100" cy="1981200"/>
          </a:xfrm>
          <a:prstGeom prst="rect">
            <a:avLst/>
          </a:prstGeom>
        </p:spPr>
      </p:pic>
      <p:pic>
        <p:nvPicPr>
          <p:cNvPr id="6" name="Picture 11" descr="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928934"/>
            <a:ext cx="2250296" cy="2024076"/>
          </a:xfrm>
          <a:prstGeom prst="rect">
            <a:avLst/>
          </a:prstGeom>
          <a:noFill/>
        </p:spPr>
      </p:pic>
      <p:pic>
        <p:nvPicPr>
          <p:cNvPr id="7" name="Picture 55" descr="Рис.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29132"/>
            <a:ext cx="2214578" cy="167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1000108"/>
            <a:ext cx="74295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целый кусочек пластилина в руки. Разомните его.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Скатайте шар.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Вытяните мордочку и ушки.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Скатать маленькие шарики для глаз, носа, рта, ушей.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мордочку.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143108" y="0"/>
            <a:ext cx="4972059" cy="990621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План работы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Рисунок 3" descr="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86256"/>
            <a:ext cx="3068478" cy="2286016"/>
          </a:xfrm>
          <a:prstGeom prst="rect">
            <a:avLst/>
          </a:prstGeom>
        </p:spPr>
      </p:pic>
      <p:pic>
        <p:nvPicPr>
          <p:cNvPr id="5" name="Рисунок 4" descr="3397.jpg"/>
          <p:cNvPicPr>
            <a:picLocks noChangeAspect="1"/>
          </p:cNvPicPr>
          <p:nvPr/>
        </p:nvPicPr>
        <p:blipFill>
          <a:blip r:embed="rId4"/>
          <a:srcRect l="17187" t="3125" r="12500" b="14843"/>
          <a:stretch>
            <a:fillRect/>
          </a:stretch>
        </p:blipFill>
        <p:spPr>
          <a:xfrm>
            <a:off x="3571868" y="4286256"/>
            <a:ext cx="2143140" cy="2286016"/>
          </a:xfrm>
          <a:prstGeom prst="rect">
            <a:avLst/>
          </a:prstGeom>
        </p:spPr>
      </p:pic>
      <p:pic>
        <p:nvPicPr>
          <p:cNvPr id="6" name="Рисунок 5" descr="4473-10948.jpg"/>
          <p:cNvPicPr>
            <a:picLocks noChangeAspect="1"/>
          </p:cNvPicPr>
          <p:nvPr/>
        </p:nvPicPr>
        <p:blipFill>
          <a:blip r:embed="rId5"/>
          <a:srcRect l="6534" t="8871" r="3125" b="7661"/>
          <a:stretch>
            <a:fillRect/>
          </a:stretch>
        </p:blipFill>
        <p:spPr>
          <a:xfrm>
            <a:off x="142844" y="4286256"/>
            <a:ext cx="329235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357298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бегай и не прыгай в классе, чтобы не сбросить со стола чью-нибудь работу, не сломать ее.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соблюдай тишину. Не отвлекай товарища и не мешай слушать учителя.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Работай руками, а не языком.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бросайся пластилином. Следи, чтобы пластилин не падал на пол.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 за принадлежностями. Вовремя поднимай с пола пластилин. Не сори оберткой от пластилина.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бери пластилин в рот, не касайся грязными руками лица, глаз, одежды.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сорить на рабочем месте, не пачкать пластилином себе одежду и парту.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928662" y="142852"/>
            <a:ext cx="7253312" cy="1128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Правила по технике безопасности</a:t>
            </a:r>
          </a:p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при работе с пластилином</a:t>
            </a:r>
            <a:endParaRPr lang="ru-RU" sz="3600" kern="10" spc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162</Words>
  <Application>Microsoft Office PowerPoint</Application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Основные приёмы при работе с пластилином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МАРУСЯ</cp:lastModifiedBy>
  <cp:revision>23</cp:revision>
  <dcterms:created xsi:type="dcterms:W3CDTF">2014-10-14T13:51:17Z</dcterms:created>
  <dcterms:modified xsi:type="dcterms:W3CDTF">2014-10-15T11:31:57Z</dcterms:modified>
</cp:coreProperties>
</file>