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71" r:id="rId3"/>
    <p:sldId id="273" r:id="rId4"/>
    <p:sldId id="277" r:id="rId5"/>
    <p:sldId id="266" r:id="rId6"/>
    <p:sldId id="274" r:id="rId7"/>
    <p:sldId id="275" r:id="rId8"/>
    <p:sldId id="285" r:id="rId9"/>
    <p:sldId id="280" r:id="rId10"/>
    <p:sldId id="270" r:id="rId11"/>
    <p:sldId id="272" r:id="rId12"/>
    <p:sldId id="283" r:id="rId13"/>
    <p:sldId id="284" r:id="rId14"/>
    <p:sldId id="287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B1DB22-4E59-4ED4-B5F3-662CE7D94875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1A9A4D-2F38-4D9D-B610-2B013D734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59118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4400" dirty="0" smtClean="0"/>
              <a:t>СТРАНЫ –НАШИ СОСЕДИ.</a:t>
            </a:r>
          </a:p>
          <a:p>
            <a:pPr>
              <a:buNone/>
            </a:pPr>
            <a:endParaRPr lang="ru-RU" sz="4400" dirty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  </a:t>
            </a:r>
            <a:r>
              <a:rPr lang="ru-RU" sz="2400" dirty="0" smtClean="0"/>
              <a:t>формирование основ </a:t>
            </a:r>
            <a:r>
              <a:rPr lang="ru-RU" sz="2400" smtClean="0"/>
              <a:t>мировоззрения   </a:t>
            </a:r>
            <a:r>
              <a:rPr lang="ru-RU" sz="2400" dirty="0" smtClean="0"/>
              <a:t>учащихся.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Задачи:</a:t>
            </a:r>
          </a:p>
          <a:p>
            <a:pPr>
              <a:buNone/>
            </a:pPr>
            <a:r>
              <a:rPr lang="ru-RU" sz="2000" dirty="0" smtClean="0"/>
              <a:t> 1) </a:t>
            </a:r>
            <a:r>
              <a:rPr lang="ru-RU" sz="2400" dirty="0" smtClean="0"/>
              <a:t>Способствовать развитию интереса учащихся к географии,      истории, культуре стран – соседей России;                           </a:t>
            </a:r>
          </a:p>
          <a:p>
            <a:pPr>
              <a:buNone/>
            </a:pPr>
            <a:r>
              <a:rPr lang="ru-RU" sz="2400" dirty="0" smtClean="0"/>
              <a:t>   2) Расширять кругозор знаний учащихся;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3) Воспитывать чувство толерантности, дружелюбия, уважения к народам других стран, к их истории, культуре, традициям, быту.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cb1f52fdbab60d072c44f4218e847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00808"/>
            <a:ext cx="6424638" cy="3935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5972" y="710967"/>
            <a:ext cx="2836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Республика Казахстан.</a:t>
            </a:r>
          </a:p>
          <a:p>
            <a:r>
              <a:rPr lang="ru-RU" sz="2000" b="1" dirty="0" smtClean="0"/>
              <a:t>Столица – Астана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4326890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16"/>
            <a:ext cx="9144000" cy="59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75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К\Desktop\img2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5253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Мне все народы очень нравятся.</a:t>
            </a:r>
          </a:p>
          <a:p>
            <a:pPr marL="137160" indent="0">
              <a:buNone/>
            </a:pPr>
            <a:r>
              <a:rPr lang="ru-RU" dirty="0" smtClean="0"/>
              <a:t>И трижды будет проклят тот,</a:t>
            </a:r>
          </a:p>
          <a:p>
            <a:pPr marL="137160" indent="0">
              <a:buNone/>
            </a:pPr>
            <a:r>
              <a:rPr lang="ru-RU" dirty="0" smtClean="0"/>
              <a:t>Кто вздумает, кто попытается</a:t>
            </a:r>
          </a:p>
          <a:p>
            <a:pPr marL="137160" indent="0">
              <a:buNone/>
            </a:pPr>
            <a:r>
              <a:rPr lang="ru-RU" dirty="0" smtClean="0"/>
              <a:t>Чернить какой – нибудь народ.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Р. Гамзатов.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0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 smtClean="0"/>
              <a:t>      </a:t>
            </a:r>
          </a:p>
          <a:p>
            <a:pPr marL="137160" indent="0">
              <a:buNone/>
            </a:pPr>
            <a:endParaRPr lang="ru-RU" sz="4000" dirty="0"/>
          </a:p>
          <a:p>
            <a:pPr marL="137160" indent="0">
              <a:buNone/>
            </a:pPr>
            <a:endParaRPr lang="ru-RU" sz="4000" dirty="0" smtClean="0"/>
          </a:p>
          <a:p>
            <a:pPr marL="13716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27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p_russia_73_1ближнее зарубежь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748464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Страны ближнего зарубежья.</a:t>
            </a:r>
            <a:br>
              <a:rPr lang="ru-RU" smtClean="0"/>
            </a:br>
            <a:r>
              <a:rPr lang="ru-RU" smtClean="0"/>
              <a:t>Страны дальнего зарубежья.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-Украина                   - Польша     </a:t>
            </a:r>
          </a:p>
          <a:p>
            <a:r>
              <a:rPr lang="ru-RU" dirty="0" smtClean="0"/>
              <a:t>-Беларусь                  - Германия</a:t>
            </a:r>
          </a:p>
          <a:p>
            <a:r>
              <a:rPr lang="ru-RU" dirty="0" smtClean="0"/>
              <a:t>-Латвия                     - Англия                     </a:t>
            </a:r>
          </a:p>
          <a:p>
            <a:r>
              <a:rPr lang="ru-RU" dirty="0" smtClean="0"/>
              <a:t>-Литва                       - Италия </a:t>
            </a:r>
          </a:p>
          <a:p>
            <a:r>
              <a:rPr lang="ru-RU" dirty="0" smtClean="0"/>
              <a:t>- Азербайджан         - Испания</a:t>
            </a:r>
          </a:p>
          <a:p>
            <a:r>
              <a:rPr lang="ru-RU" dirty="0" smtClean="0"/>
              <a:t>-Грузия                     - Австрия</a:t>
            </a:r>
          </a:p>
          <a:p>
            <a:r>
              <a:rPr lang="ru-RU" dirty="0" smtClean="0"/>
              <a:t>-Казахстан                - Греция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 smtClean="0"/>
              <a:t>Ты- адрес не стареющей любви. </a:t>
            </a:r>
          </a:p>
          <a:p>
            <a:pPr marL="137160" indent="0">
              <a:buNone/>
            </a:pPr>
            <a:r>
              <a:rPr lang="ru-RU" b="1" dirty="0" smtClean="0"/>
              <a:t>И я постигнуть заново стремлюсь,</a:t>
            </a:r>
          </a:p>
          <a:p>
            <a:pPr marL="137160" indent="0">
              <a:buNone/>
            </a:pPr>
            <a:r>
              <a:rPr lang="ru-RU" b="1" dirty="0" smtClean="0"/>
              <a:t>Как, воплотив достоинства твои,</a:t>
            </a:r>
          </a:p>
          <a:p>
            <a:pPr marL="137160" indent="0">
              <a:buNone/>
            </a:pPr>
            <a:r>
              <a:rPr lang="ru-RU" b="1" dirty="0" smtClean="0"/>
              <a:t>Возникла в мире имя – Беларусь.</a:t>
            </a:r>
          </a:p>
          <a:p>
            <a:pPr>
              <a:buFontTx/>
              <a:buChar char="-"/>
            </a:pPr>
            <a:r>
              <a:rPr lang="ru-RU" b="1" dirty="0" smtClean="0"/>
              <a:t>О, белая моя! – сказал отец.</a:t>
            </a:r>
          </a:p>
          <a:p>
            <a:pPr>
              <a:buFontTx/>
              <a:buChar char="-"/>
            </a:pPr>
            <a:r>
              <a:rPr lang="ru-RU" b="1" dirty="0" smtClean="0"/>
              <a:t>О, русая моя! – сказала мать.</a:t>
            </a:r>
          </a:p>
          <a:p>
            <a:pPr marL="137160" indent="0">
              <a:buNone/>
            </a:pPr>
            <a:endParaRPr lang="ru-RU" b="1" dirty="0"/>
          </a:p>
        </p:txBody>
      </p:sp>
      <p:pic>
        <p:nvPicPr>
          <p:cNvPr id="5123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806854" cy="15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2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1c203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6286526" cy="4191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1" y="376766"/>
            <a:ext cx="278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Республика Беларусь .</a:t>
            </a:r>
          </a:p>
          <a:p>
            <a:r>
              <a:rPr lang="ru-RU" sz="2000" b="1" dirty="0" smtClean="0"/>
              <a:t>Столица – Минск.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4846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5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К\Desktop\love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К\Desktop\9059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525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r>
              <a:rPr lang="ru-RU" b="1" dirty="0" smtClean="0"/>
              <a:t>На свете очень много разных стран,</a:t>
            </a:r>
          </a:p>
          <a:p>
            <a:pPr marL="137160" indent="0">
              <a:buNone/>
            </a:pPr>
            <a:r>
              <a:rPr lang="ru-RU" b="1" dirty="0" smtClean="0"/>
              <a:t>Но всех дороже ты, мой Казахстан!</a:t>
            </a:r>
          </a:p>
          <a:p>
            <a:pPr marL="137160" indent="0">
              <a:buNone/>
            </a:pPr>
            <a:r>
              <a:rPr lang="ru-RU" b="1" dirty="0" smtClean="0"/>
              <a:t>Просторен, светел твой огромный дом,</a:t>
            </a:r>
          </a:p>
          <a:p>
            <a:pPr marL="137160" indent="0">
              <a:buNone/>
            </a:pPr>
            <a:r>
              <a:rPr lang="ru-RU" b="1" dirty="0" smtClean="0"/>
              <a:t>Народам всем тепло, уютно в нем.</a:t>
            </a:r>
            <a:endParaRPr lang="ru-RU" b="1" dirty="0"/>
          </a:p>
        </p:txBody>
      </p:sp>
      <p:pic>
        <p:nvPicPr>
          <p:cNvPr id="8195" name="Picture 3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9294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219</TotalTime>
  <Words>220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Страны ближнего зарубежья. Страны дальнего зарубежья.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SHCOOL_1320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CLASS_A</dc:creator>
  <cp:lastModifiedBy>Admin</cp:lastModifiedBy>
  <cp:revision>58</cp:revision>
  <dcterms:created xsi:type="dcterms:W3CDTF">2011-12-07T08:43:05Z</dcterms:created>
  <dcterms:modified xsi:type="dcterms:W3CDTF">2015-09-30T06:26:13Z</dcterms:modified>
</cp:coreProperties>
</file>