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2" r:id="rId2"/>
    <p:sldId id="313" r:id="rId3"/>
    <p:sldId id="299" r:id="rId4"/>
    <p:sldId id="261" r:id="rId5"/>
    <p:sldId id="259" r:id="rId6"/>
    <p:sldId id="265" r:id="rId7"/>
    <p:sldId id="269" r:id="rId8"/>
    <p:sldId id="314" r:id="rId9"/>
    <p:sldId id="311" r:id="rId10"/>
    <p:sldId id="307" r:id="rId11"/>
    <p:sldId id="300" r:id="rId12"/>
    <p:sldId id="308" r:id="rId13"/>
    <p:sldId id="315" r:id="rId14"/>
    <p:sldId id="310" r:id="rId15"/>
    <p:sldId id="327" r:id="rId16"/>
    <p:sldId id="317" r:id="rId17"/>
    <p:sldId id="312" r:id="rId18"/>
    <p:sldId id="301" r:id="rId19"/>
    <p:sldId id="289" r:id="rId20"/>
    <p:sldId id="318" r:id="rId21"/>
    <p:sldId id="319" r:id="rId22"/>
    <p:sldId id="321" r:id="rId23"/>
    <p:sldId id="322" r:id="rId24"/>
    <p:sldId id="323" r:id="rId25"/>
    <p:sldId id="324" r:id="rId26"/>
    <p:sldId id="320" r:id="rId27"/>
    <p:sldId id="328" r:id="rId28"/>
    <p:sldId id="326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7200" b="1" i="1" u="sng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7200" b="1" i="1" u="sng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7200" b="1" i="1" u="sng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7200" b="1" i="1" u="sng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7200" b="1" i="1" u="sng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7200" b="1" i="1" u="sng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7200" b="1" i="1" u="sng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7200" b="1" i="1" u="sng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7200" b="1" i="1" u="sng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99"/>
    <a:srgbClr val="FFCCFF"/>
    <a:srgbClr val="99CCFF"/>
    <a:srgbClr val="CCECFF"/>
    <a:srgbClr val="003366"/>
    <a:srgbClr val="336699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87" autoAdjust="0"/>
    <p:restoredTop sz="94683" autoAdjust="0"/>
  </p:normalViewPr>
  <p:slideViewPr>
    <p:cSldViewPr>
      <p:cViewPr varScale="1">
        <p:scale>
          <a:sx n="69" d="100"/>
          <a:sy n="69" d="100"/>
        </p:scale>
        <p:origin x="-142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C2599B-37CF-4655-A464-767E45E282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67764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55AF80-A60B-4C50-A639-83363A6766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2643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EEA601-ACA8-4FA2-B7FE-F82CBFD976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574186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08733D-B1F7-4E48-B13F-FB5D7E661B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6546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FEBDA-5406-4B90-B08D-A0D6F4A5A3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4467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371DF9-8FCB-4285-8314-08754756F9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055255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D7E4F9-1148-4222-A46F-45E58E391F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575403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585C4D-FF17-46A5-A9C5-B199B3F85D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68619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D1187-249C-4840-99C5-7887820DA9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88936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A9F97-C618-405E-8850-041BC26A07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00998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4E538B-545D-468B-A3FA-3EF1CD2424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90479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AC2323-850F-452E-9989-A8E0736526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39183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807746-1B14-4F1A-B124-A68E0BC74A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50084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i="0" u="none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i="0" u="none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i="0" u="none"/>
            </a:lvl1pPr>
          </a:lstStyle>
          <a:p>
            <a:pPr>
              <a:defRPr/>
            </a:pPr>
            <a:fld id="{7C74A87E-2580-4DF5-91A3-C9CA890075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83;&#1080;&#1090;.&#1087;&#1088;&#1072;&#1079;&#1076;\&#1043;&#1086;&#1088;&#1085;&#1099;&#1077;%20&#1074;&#1077;&#1088;&#1096;&#1080;&#1085;&#1099;....mp4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G:\&#1055;&#1077;&#1089;&#1077;&#1085;&#1082;&#1072;%20&#1095;&#1080;&#1090;&#1072;&#1090;&#1077;&#1083;&#1077;&#1081;.wmv.mp4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994.detail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1637207"/>
            <a:ext cx="7143800" cy="5220793"/>
          </a:xfrm>
          <a:prstGeom prst="rect">
            <a:avLst/>
          </a:prstGeom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714348" y="0"/>
            <a:ext cx="7772400" cy="14700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Литературный праздник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318784864_p_003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42d47c018e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2358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456843327730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305373"/>
            <a:ext cx="4714908" cy="62472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ryilov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324276"/>
            <a:ext cx="4286279" cy="62094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орные вершины...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" y="0"/>
            <a:ext cx="914402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8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072066" y="1142984"/>
            <a:ext cx="4071934" cy="42814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5400" dirty="0" smtClean="0">
                <a:latin typeface="Monotype Corsiva" pitchFamily="66" charset="0"/>
              </a:rPr>
              <a:t>  </a:t>
            </a:r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Михаил     Юрьевич Лермонтов</a:t>
            </a:r>
          </a:p>
        </p:txBody>
      </p:sp>
      <p:pic>
        <p:nvPicPr>
          <p:cNvPr id="7172" name="Picture 13" descr="lerm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8596" y="714356"/>
            <a:ext cx="4071966" cy="54827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varlamov20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285728"/>
            <a:ext cx="4161984" cy="6000792"/>
          </a:xfrm>
          <a:prstGeom prst="rect">
            <a:avLst/>
          </a:prstGeom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4643438" y="2130425"/>
            <a:ext cx="4500562" cy="14700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Александр Егорович Варламов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677_html_58f2e7a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642918"/>
            <a:ext cx="4198942" cy="5357850"/>
          </a:xfrm>
          <a:prstGeom prst="rect">
            <a:avLst/>
          </a:prstGeom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643438" y="2130425"/>
            <a:ext cx="4500562" cy="14700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Александр Сергеевич Даргомыжский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5" descr="на севере диком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785918" y="0"/>
            <a:ext cx="5651500" cy="66437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1" name="TextBox 4"/>
          <p:cNvSpPr txBox="1">
            <a:spLocks noChangeArrowheads="1"/>
          </p:cNvSpPr>
          <p:nvPr/>
        </p:nvSpPr>
        <p:spPr bwMode="auto">
          <a:xfrm>
            <a:off x="2051050" y="188913"/>
            <a:ext cx="5200650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7200" b="1" i="1" u="sng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7200" b="1" i="1" u="sng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4400" b="0" u="none">
                <a:solidFill>
                  <a:schemeClr val="bg1"/>
                </a:solidFill>
              </a:rPr>
              <a:t>На севере диком…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есенка читателей.wmv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03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0" y="2130425"/>
            <a:ext cx="9144000" cy="14700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8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Физкультминутка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29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2299" name="Рисунок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2214578" cy="3239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300" name="Рисунок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1571612"/>
            <a:ext cx="2347874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301" name="Рисунок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1857364"/>
            <a:ext cx="2398084" cy="3189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0" y="5072074"/>
            <a:ext cx="9144000" cy="14700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«Сказка о царе</a:t>
            </a:r>
            <a:r>
              <a:rPr kumimoji="0" lang="ru-RU" sz="66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 </a:t>
            </a:r>
            <a:r>
              <a:rPr kumimoji="0" lang="ru-RU" sz="6600" b="1" i="0" u="none" strike="noStrike" kern="0" cap="none" spc="0" normalizeH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Салтане</a:t>
            </a:r>
            <a:r>
              <a:rPr kumimoji="0" lang="ru-RU" sz="66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…»</a:t>
            </a:r>
            <a:endParaRPr kumimoji="0" lang="ru-RU" sz="66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428728" y="571480"/>
            <a:ext cx="6500826" cy="14700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Александр Сергеевич Пушкин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1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 descr="Николаа Андреевич Римский корсаков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3000375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2643174" y="1000108"/>
            <a:ext cx="6500826" cy="14700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Николай Андреевич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Римский-Корсаков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643174" y="3357562"/>
            <a:ext cx="6500826" cy="14700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Опера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«Сказка о царе </a:t>
            </a:r>
            <a:r>
              <a:rPr kumimoji="0" lang="ru-RU" sz="5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Салтане</a:t>
            </a: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7" name="Picture 7" descr="муха"/>
          <p:cNvPicPr>
            <a:picLocks noChangeAspect="1" noChangeArrowheads="1"/>
          </p:cNvPicPr>
          <p:nvPr/>
        </p:nvPicPr>
        <p:blipFill>
          <a:blip r:embed="rId2"/>
          <a:srcRect l="5235" b="9769"/>
          <a:stretch>
            <a:fillRect/>
          </a:stretch>
        </p:blipFill>
        <p:spPr bwMode="auto">
          <a:xfrm>
            <a:off x="107950" y="0"/>
            <a:ext cx="4540250" cy="328453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20486" name="Picture 6" descr="комар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0"/>
            <a:ext cx="4356100" cy="3275013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20485" name="Picture 5" descr="Шмель"/>
          <p:cNvPicPr>
            <a:picLocks noChangeAspect="1" noChangeArrowheads="1"/>
          </p:cNvPicPr>
          <p:nvPr/>
        </p:nvPicPr>
        <p:blipFill>
          <a:blip r:embed="rId4"/>
          <a:srcRect l="67075" t="35104" r="2596" b="31248"/>
          <a:stretch>
            <a:fillRect/>
          </a:stretch>
        </p:blipFill>
        <p:spPr bwMode="auto">
          <a:xfrm>
            <a:off x="2627313" y="3284538"/>
            <a:ext cx="4608512" cy="3509962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Picture 5" descr="Шмель"/>
          <p:cNvPicPr>
            <a:picLocks noChangeAspect="1" noChangeArrowheads="1"/>
          </p:cNvPicPr>
          <p:nvPr/>
        </p:nvPicPr>
        <p:blipFill>
          <a:blip r:embed="rId2"/>
          <a:srcRect l="67075" t="35104" r="2596" b="31248"/>
          <a:stretch>
            <a:fillRect/>
          </a:stretch>
        </p:blipFill>
        <p:spPr bwMode="auto">
          <a:xfrm>
            <a:off x="357157" y="277852"/>
            <a:ext cx="8358247" cy="6365858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229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12299" name="Рисунок 1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2214578" cy="32393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300" name="Рисунок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428736"/>
            <a:ext cx="2347874" cy="32861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301" name="Рисунок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1857364"/>
            <a:ext cx="2398084" cy="318975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0" y="5072074"/>
            <a:ext cx="9144000" cy="14700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«Сказка о царе</a:t>
            </a:r>
            <a:r>
              <a:rPr kumimoji="0" lang="ru-RU" sz="66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 </a:t>
            </a:r>
            <a:r>
              <a:rPr kumimoji="0" lang="ru-RU" sz="6600" b="1" i="0" u="none" strike="noStrike" kern="0" cap="none" spc="0" normalizeH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Салтане</a:t>
            </a:r>
            <a:r>
              <a:rPr kumimoji="0" lang="ru-RU" sz="6600" b="1" i="0" u="none" strike="noStrike" kern="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…»</a:t>
            </a:r>
            <a:endParaRPr kumimoji="0" lang="ru-RU" sz="66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  <p:sp>
        <p:nvSpPr>
          <p:cNvPr id="15" name="Rectangle 2"/>
          <p:cNvSpPr txBox="1">
            <a:spLocks noChangeArrowheads="1"/>
          </p:cNvSpPr>
          <p:nvPr/>
        </p:nvSpPr>
        <p:spPr>
          <a:xfrm>
            <a:off x="1428728" y="571480"/>
            <a:ext cx="6500826" cy="14700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Александр Сергеевич Пушкин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 descr="Николаа Андреевич Римский корсаков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19927" y="285729"/>
            <a:ext cx="1666886" cy="21431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Рисунок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876"/>
            <a:ext cx="2166938" cy="30241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6" name="Рисунок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868" y="3714752"/>
            <a:ext cx="2160587" cy="295275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487" name="Рисунок 1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72264" y="3643314"/>
            <a:ext cx="2071702" cy="29591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Rectangle 2"/>
          <p:cNvSpPr txBox="1">
            <a:spLocks noChangeArrowheads="1"/>
          </p:cNvSpPr>
          <p:nvPr/>
        </p:nvSpPr>
        <p:spPr>
          <a:xfrm>
            <a:off x="642910" y="357166"/>
            <a:ext cx="6500826" cy="14700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Николай Андреевич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Римский-Корсаков</a:t>
            </a: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1714488"/>
            <a:ext cx="7143768" cy="14700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Опера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«Сказка о царе </a:t>
            </a:r>
            <a:r>
              <a:rPr kumimoji="0" lang="ru-RU" sz="5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Салтане</a:t>
            </a: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21339" cy="6858000"/>
          </a:xfrm>
          <a:prstGeom prst="rect">
            <a:avLst/>
          </a:prstGeom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85720" y="500042"/>
            <a:ext cx="7772400" cy="14700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96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21339" cy="6858000"/>
          </a:xfrm>
          <a:prstGeom prst="rect">
            <a:avLst/>
          </a:prstGeom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85720" y="500042"/>
            <a:ext cx="7772400" cy="14700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Великие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      </a:t>
            </a:r>
            <a:r>
              <a:rPr kumimoji="0" lang="ru-RU" sz="9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русские </a:t>
            </a:r>
            <a:r>
              <a:rPr kumimoji="0" lang="ru-RU" sz="9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писатели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9600" i="0" u="none" kern="0" dirty="0" smtClean="0">
                <a:solidFill>
                  <a:srgbClr val="C00000"/>
                </a:solidFill>
                <a:latin typeface="Monotype Corsiva" pitchFamily="66" charset="0"/>
                <a:ea typeface="+mj-ea"/>
                <a:cs typeface="+mj-cs"/>
              </a:rPr>
              <a:t>и композиторы</a:t>
            </a:r>
            <a:endParaRPr kumimoji="0" lang="ru-RU" sz="96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Monotype Corsiva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0"/>
            <a:ext cx="9121339" cy="6858000"/>
          </a:xfrm>
          <a:prstGeom prst="rect">
            <a:avLst/>
          </a:prstGeom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57158" y="357166"/>
            <a:ext cx="7772400" cy="1470025"/>
          </a:xfrm>
          <a:prstGeom prst="rect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Великие</a:t>
            </a:r>
            <a:r>
              <a:rPr kumimoji="0" lang="ru-RU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      </a:t>
            </a:r>
            <a:r>
              <a:rPr kumimoji="0" lang="ru-RU" sz="96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j-ea"/>
                <a:cs typeface="+mj-cs"/>
              </a:rPr>
              <a:t>русские писатели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photo1"/>
          <p:cNvPicPr>
            <a:picLocks noGrp="1" noChangeAspect="1" noChangeArrowheads="1"/>
          </p:cNvPicPr>
          <p:nvPr>
            <p:ph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7158" y="428604"/>
            <a:ext cx="4549730" cy="56436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5072066" y="1142984"/>
            <a:ext cx="4071934" cy="4281488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 </a:t>
            </a:r>
            <a:r>
              <a:rPr kumimoji="0" lang="ru-RU" sz="5400" b="1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Александр Сергеевич Пушкин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5072066" y="1142984"/>
            <a:ext cx="4071934" cy="42814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5400" dirty="0" smtClean="0">
                <a:latin typeface="Monotype Corsiva" pitchFamily="66" charset="0"/>
              </a:rPr>
              <a:t>  </a:t>
            </a:r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Михаил     Юрьевич Лермонтов</a:t>
            </a:r>
          </a:p>
        </p:txBody>
      </p:sp>
      <p:pic>
        <p:nvPicPr>
          <p:cNvPr id="7172" name="Picture 13" descr="lerm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8596" y="714356"/>
            <a:ext cx="4071966" cy="54827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105400" y="1000108"/>
            <a:ext cx="4038600" cy="4525963"/>
          </a:xfrm>
        </p:spPr>
        <p:txBody>
          <a:bodyPr/>
          <a:lstStyle/>
          <a:p>
            <a:pPr eaLnBrk="1" hangingPunct="1"/>
            <a:endParaRPr lang="ru-RU" sz="2800" dirty="0" smtClean="0">
              <a:latin typeface="Monotype Corsiva" pitchFamily="66" charset="0"/>
            </a:endParaRPr>
          </a:p>
          <a:p>
            <a:pPr eaLnBrk="1" hangingPunct="1">
              <a:buFontTx/>
              <a:buNone/>
            </a:pPr>
            <a:r>
              <a:rPr lang="ru-RU" sz="5400" dirty="0" smtClean="0">
                <a:latin typeface="Monotype Corsiva" pitchFamily="66" charset="0"/>
              </a:rPr>
              <a:t>   </a:t>
            </a:r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Иван Андреевич Крылов</a:t>
            </a:r>
          </a:p>
          <a:p>
            <a:pPr eaLnBrk="1" hangingPunct="1"/>
            <a:endParaRPr lang="ru-RU" sz="5400" dirty="0" smtClean="0">
              <a:latin typeface="Monotype Corsiva" pitchFamily="66" charset="0"/>
            </a:endParaRPr>
          </a:p>
        </p:txBody>
      </p:sp>
      <p:pic>
        <p:nvPicPr>
          <p:cNvPr id="13316" name="Picture 7" descr="photo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5288" y="476250"/>
            <a:ext cx="4572283" cy="509589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714876" y="1628775"/>
            <a:ext cx="3971924" cy="4497388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5400" dirty="0" smtClean="0">
                <a:latin typeface="Monotype Corsiva" pitchFamily="66" charset="0"/>
              </a:rPr>
              <a:t>   </a:t>
            </a:r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Лев     Николаевич Толстой</a:t>
            </a:r>
          </a:p>
        </p:txBody>
      </p:sp>
      <p:pic>
        <p:nvPicPr>
          <p:cNvPr id="16388" name="Picture 7" descr="tilstoi_l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2910" y="642918"/>
            <a:ext cx="3746497" cy="535401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basni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ryilov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324276"/>
            <a:ext cx="4286279" cy="620944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200" b="1" i="1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7200" b="1" i="1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Fireworks</Template>
  <TotalTime>556</TotalTime>
  <Words>79</Words>
  <Application>Microsoft Office PowerPoint</Application>
  <PresentationFormat>Экран (4:3)</PresentationFormat>
  <Paragraphs>26</Paragraphs>
  <Slides>28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Company>monsterscorporate inc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Великие русские писатели</dc:title>
  <dc:creator>Konstantin</dc:creator>
  <cp:lastModifiedBy>N</cp:lastModifiedBy>
  <cp:revision>40</cp:revision>
  <dcterms:created xsi:type="dcterms:W3CDTF">2007-11-18T14:15:04Z</dcterms:created>
  <dcterms:modified xsi:type="dcterms:W3CDTF">2013-12-19T18:52:04Z</dcterms:modified>
</cp:coreProperties>
</file>