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68" r:id="rId6"/>
    <p:sldId id="271" r:id="rId7"/>
    <p:sldId id="272" r:id="rId8"/>
    <p:sldId id="270" r:id="rId9"/>
    <p:sldId id="269" r:id="rId10"/>
    <p:sldId id="261" r:id="rId11"/>
    <p:sldId id="26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308" autoAdjust="0"/>
  </p:normalViewPr>
  <p:slideViewPr>
    <p:cSldViewPr>
      <p:cViewPr varScale="1">
        <p:scale>
          <a:sx n="101" d="100"/>
          <a:sy n="101" d="100"/>
        </p:scale>
        <p:origin x="-2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730F7-3D94-454F-B8B2-7DFA1C7BFC63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E3CE-6B57-4C99-91B0-6DF7C010049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7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E3CE-6B57-4C99-91B0-6DF7C010049B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280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D5C311-D693-4617-816C-955C82767826}" type="datetimeFigureOut">
              <a:rPr lang="ru-RU" smtClean="0"/>
              <a:pPr/>
              <a:t>09.10.2015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07A099-9444-4FED-B5DD-07B49652A9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7776864" cy="59766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Автономное Дошкольное Образовательное Учреждение детский сад  №4 "Родничок" муниципального образования Ханты-Мансийского автономного округа-Югры городской округ город Радужный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проект по теме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«Дорога–без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приключений»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проекта : Абрамова 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И.И.</a:t>
            </a:r>
          </a:p>
          <a:p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общеразвивающей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6-ти до 8ми лет № 9 «Оленёнок»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7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799935"/>
            <a:ext cx="4242202" cy="2016225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- </a:t>
            </a:r>
            <a:r>
              <a:rPr lang="ru-RU" b="1" dirty="0"/>
              <a:t>О</a:t>
            </a:r>
            <a:r>
              <a:rPr lang="ru-RU" b="1" dirty="0" smtClean="0"/>
              <a:t>формление папки-передвижки: «Детям знать положено!»</a:t>
            </a:r>
          </a:p>
          <a:p>
            <a:r>
              <a:rPr lang="ru-RU" b="1" dirty="0"/>
              <a:t>Консультация </a:t>
            </a:r>
            <a:r>
              <a:rPr lang="ru-RU" b="1" dirty="0" smtClean="0"/>
              <a:t>« </a:t>
            </a:r>
            <a:r>
              <a:rPr lang="ru-RU" b="1" dirty="0"/>
              <a:t>Ваш ребенок на улице</a:t>
            </a:r>
            <a:r>
              <a:rPr lang="ru-RU" b="1" dirty="0" smtClean="0"/>
              <a:t>»</a:t>
            </a:r>
            <a:endParaRPr lang="ru-RU" b="1" dirty="0"/>
          </a:p>
          <a:p>
            <a:r>
              <a:rPr lang="ru-RU" b="1" dirty="0" smtClean="0"/>
              <a:t>- Консультация: «Безопасность детей на улицах»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72396" cy="7143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Работа с родителями</a:t>
            </a:r>
          </a:p>
        </p:txBody>
      </p:sp>
      <p:pic>
        <p:nvPicPr>
          <p:cNvPr id="1028" name="Picture 4" descr="C:\Users\Admin\Desktop\CAM01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916"/>
            <a:ext cx="329436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CAM011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2745630" cy="366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3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Дети познакомились со значениями слов: автодорога, шоссе, проезжая часть, тротуар, обочина, пешеходная дорожка, пешеход, пассажир, мостовая, пешеходный переход, перекресток, светофор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Закрепили у детей представление о различных видах транспорта, о дорожных знаках, о движении транспорта.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3. Изготовили макеты дорожных знаков для самостоятельных игр, атрибуты для сюжетно-ролевых игр.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Активизировали знания родителей об особенностях обучения детей правилам безопасного поведения на улицах, в транспорте.</a:t>
            </a:r>
          </a:p>
          <a:p>
            <a:pPr marL="0" indent="0" algn="just">
              <a:lnSpc>
                <a:spcPct val="150000"/>
              </a:lnSpc>
              <a:buFont typeface="Arial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5. Сформировали готовность родителей к сотрудничеству с педагогами сада по проблемам развития у детей навыков безопасного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поведения.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 реализации проекта.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73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300000"/>
              </a:lnSpc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.«Правила дорожного движения для детей». Составитель Терентьева Н., Москва, 2010 г.</a:t>
            </a:r>
          </a:p>
          <a:p>
            <a:pPr marL="0" indent="0" algn="ctr">
              <a:lnSpc>
                <a:spcPct val="300000"/>
              </a:lnSpc>
              <a:buFont typeface="Arial" charset="0"/>
              <a:buNone/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«Программа «Светофор». Обучение детей дошкольного возраста ПДД. Данилова Т. И.,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300000"/>
              </a:lnSpc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Детство-пресс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2009г.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используемых источников:</a:t>
            </a:r>
          </a:p>
        </p:txBody>
      </p:sp>
    </p:spTree>
    <p:extLst>
      <p:ext uri="{BB962C8B-B14F-4D97-AF65-F5344CB8AC3E}">
        <p14:creationId xmlns:p14="http://schemas.microsoft.com/office/powerpoint/2010/main" val="19054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70485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дети старшего дошкольного возраста(6-8 лет)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Актуальность темы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Известно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что привычки, закрепленные в детстве, остаются на всю жизнь, поэтому изучение правил дорожного движения является одной из главных задач на сегодняшний день. Чтобы оградить детей от опасности, надо как можно раньше начать готовить их к встрече с улицей, городским движением, приучать обращаться к старшим за помощью, а также и самим правильно и своевременно реагировать на сложившуюся ситуацию. Чем раньше удастся познакомить ребенка с правилами дорожного движения, сформировать у него навыки культуры поведения в транспорте, на улице, тем меньше вероятность нежелательных происшествий с ним на дороге.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навыков правильного осознанного безопасного  поведения дошкольников на дороге. </a:t>
            </a:r>
          </a:p>
          <a:p>
            <a:pPr marL="0" indent="0" algn="just"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-Выработать привычку играть в строго определенном месте, понимание того, что на дорогу выходить нельзя, дать понятие о том, что машины – это транспорт, что транспорт бывает разным. Закрепить знания о светофоре.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навыка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сознательного отношения к соблюдению правил безопасного движения, правил для пассажиров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-Воспитывать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внимание,    навыки  осознанного использования    знания  ПДД   в  повседневной  жизни.</a:t>
            </a:r>
          </a:p>
          <a:p>
            <a:pPr marL="0" indent="0"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643192" cy="216024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творческо-информационный</a:t>
            </a:r>
          </a:p>
        </p:txBody>
      </p:sp>
    </p:spTree>
    <p:extLst>
      <p:ext uri="{BB962C8B-B14F-4D97-AF65-F5344CB8AC3E}">
        <p14:creationId xmlns:p14="http://schemas.microsoft.com/office/powerpoint/2010/main" val="2748494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8686800" cy="6453336"/>
          </a:xfrm>
        </p:spPr>
        <p:txBody>
          <a:bodyPr numCol="3"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Подготовительный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1.Уточнение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представлений детей о Правилах дорожного движения, т.е. их личный опыт, на который можно опереться педагогу.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Подбор методической, художественной литературы, иллюстративного, музыкального материала по теме проекта.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3.Обогащение предметно - развивающей среды, оформление уголка по ПДД.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работы: </a:t>
            </a:r>
          </a:p>
          <a:p>
            <a:pPr lvl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литературы:</a:t>
            </a: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«Автомобиль»;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Михалков С. «Дядя Степа – милиционер. Моя улица. Велосипедист»; 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В.Кожевников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«Светофор»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Д.Хурманек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«Перекресток»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Дорохов А. «Зеленый, желтый, красный»;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Тарутин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«Для чего нам светофор»;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А. «Как неразлучные друзья дорогу переходили»;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Дугилов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«Моя улица»; 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стихи о транспорте, о дорожных знаках. 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«Бездельник- светофор», «Если свет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зажёгся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красный»;  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О.Бедарев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безопасности»;</a:t>
            </a:r>
          </a:p>
          <a:p>
            <a:pPr lvl="0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В.Семернин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«Запрещается –разрешается»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«Поле чудес»;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«Что? Где? Откуда?»;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пешеход»;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«Отгадай загадку»;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«Будь внимателен!»;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«Нам на улице не страшно» (сюжетно-дидактическая игра);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деревню» (игра-драматизация);</a:t>
            </a:r>
          </a:p>
          <a:p>
            <a:pPr lvl="0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по городу» (сюжетно-ролевая игра).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этап: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Итоговое занятие : НОД по художественно-эстетическому развитию 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Рисование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тему:«Улица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города» .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075240" cy="21602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Этапы           реализации          проекта </a:t>
            </a:r>
            <a:endParaRPr lang="ru-RU" sz="16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4291"/>
            <a:ext cx="8136904" cy="42341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</a:rPr>
            </a:br>
            <a:r>
              <a:rPr lang="ru-RU" sz="2400" dirty="0" smtClean="0">
                <a:solidFill>
                  <a:srgbClr val="FF0000"/>
                </a:solidFill>
                <a:effectLst/>
              </a:rPr>
              <a:t>Ресурсное обеспечение проекта</a:t>
            </a:r>
            <a:endParaRPr lang="ru-RU" sz="2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 descr="C:\Users\Admin\Desktop\Новая папка\CAM01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430016" cy="324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AM01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4928096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Ресурсное обеспечение проекта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60848"/>
            <a:ext cx="3340898" cy="251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Desktop\Новая папка\CAM011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559944" cy="266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Ресурсное обеспечение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573015"/>
            <a:ext cx="3322712" cy="936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Desktop\Новая папка\CAM01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280024" cy="321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Новая папка\CAM01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54" y="1073357"/>
            <a:ext cx="3690410" cy="492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92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Ресурсное обеспечение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3573015"/>
            <a:ext cx="3322712" cy="93610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Admin\Desktop\Новая папка\CAM01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568056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Новая папка\CAM01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0816"/>
            <a:ext cx="273376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34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Ресурсное обеспечение проекта</a:t>
            </a:r>
          </a:p>
        </p:txBody>
      </p:sp>
      <p:pic>
        <p:nvPicPr>
          <p:cNvPr id="5122" name="Picture 2" descr="C:\Users\Admin\Desktop\Новая папка\CAM011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730360" cy="27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Новая папка\CAM01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212976"/>
            <a:ext cx="4039997" cy="302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5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/>
              </a:rPr>
              <a:t>Ресурсное обеспечение проекта</a:t>
            </a:r>
          </a:p>
        </p:txBody>
      </p:sp>
      <p:pic>
        <p:nvPicPr>
          <p:cNvPr id="4098" name="Picture 2" descr="C:\Users\Admin\Desktop\CAM01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415928" cy="25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4726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Admin\Desktop\Новая папка\CAM011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7180"/>
            <a:ext cx="4536504" cy="340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81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471</TotalTime>
  <Words>442</Words>
  <Application>Microsoft Office PowerPoint</Application>
  <PresentationFormat>Экран (4:3)</PresentationFormat>
  <Paragraphs>88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Презентация PowerPoint</vt:lpstr>
      <vt:lpstr>Тип проекта: творческо-информационный</vt:lpstr>
      <vt:lpstr> Этапы           реализации          проекта </vt:lpstr>
      <vt:lpstr> Ресурсное обеспечение проекта</vt:lpstr>
      <vt:lpstr>Ресурсное обеспечение проекта</vt:lpstr>
      <vt:lpstr>Ресурсное обеспечение проекта</vt:lpstr>
      <vt:lpstr>Ресурсное обеспечение проекта</vt:lpstr>
      <vt:lpstr>Ресурсное обеспечение проекта</vt:lpstr>
      <vt:lpstr>Ресурсное обеспечение проекта</vt:lpstr>
      <vt:lpstr>Работа с родителями</vt:lpstr>
      <vt:lpstr>Результат реализации проекта.</vt:lpstr>
      <vt:lpstr>Список используемых источников: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</dc:creator>
  <cp:lastModifiedBy>Admin</cp:lastModifiedBy>
  <cp:revision>54</cp:revision>
  <dcterms:created xsi:type="dcterms:W3CDTF">2012-12-10T17:08:19Z</dcterms:created>
  <dcterms:modified xsi:type="dcterms:W3CDTF">2015-10-08T19:16:50Z</dcterms:modified>
</cp:coreProperties>
</file>