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67851" autoAdjust="0"/>
  </p:normalViewPr>
  <p:slideViewPr>
    <p:cSldViewPr>
      <p:cViewPr>
        <p:scale>
          <a:sx n="78" d="100"/>
          <a:sy n="78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470F9C2-83B1-4C52-BFF5-9B172C55444C}" type="datetimeFigureOut">
              <a:rPr lang="ru-RU"/>
              <a:pPr>
                <a:defRPr/>
              </a:pPr>
              <a:t>22.01.2015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BA807A5-C126-4F76-8B7C-8AC001828A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560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34BF427-0DDA-46F3-A3C6-79E717BB142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2C730C0A-F3E3-42EA-A254-D9FD9496C5A4}" type="datetimeFigureOut">
              <a:rPr lang="ru-RU"/>
              <a:pPr/>
              <a:t>22.01.2015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0B4F09-B42B-4E54-A398-A0093CBB3340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C55A76-670E-40DB-A73A-3B90414CA0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013E67-281D-4F56-B310-46DACB5D1249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5EAFB-3C65-409B-B3DA-1080239252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69DC42C-B20A-4675-81B2-DCF6EC4A1434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5DAB77-B009-4FAC-88A7-93BA6DFAC1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71499C-2A65-4278-9EDA-8F76253DF2E6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785C8-DC36-4BE4-85FE-1AAA177F4A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5DD046-97FE-4FAE-9492-145AC56A8209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46178-2FC0-4808-A554-933CC9275C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8496FA-0842-4F32-A0E2-E104BD3FA1D0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FCAFD-8C64-47FE-AB32-001F2E2F4F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96CC86-6817-44EA-8ACF-A9136217B20E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C869A4-E8BD-432D-BB93-5BA17372F5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63ADBB-22A7-4B20-A3E5-7AFE4F565490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0FAB7-3D33-4466-8FC4-E8236D5115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4F4FD-6F07-441A-8AAC-328295B20F07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80A12B-339C-4726-ACE3-31C46E93AB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22D4F5-144E-4643-98CD-537BECE1AE41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8B4D5-2624-46B1-9A6F-CFD634CF4C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2A6F5D-9286-4B3E-B732-E4139FCEA827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F2916-9D9D-49CB-B3F5-C10B83CA9AD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F780A924-7560-4DDF-B4FF-A73D279214F7}" type="datetimeFigureOut">
              <a:rPr lang="ru-RU"/>
              <a:pPr/>
              <a:t>22.01.2015</a:t>
            </a:fld>
            <a:endParaRPr lang="ru-RU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20CA251B-F290-4195-B265-3EF3107E683D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2" name="Picture 4" descr="do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85225" cy="6335712"/>
          </a:xfrm>
          <a:prstGeom prst="rect">
            <a:avLst/>
          </a:prstGeom>
          <a:noFill/>
        </p:spPr>
      </p:pic>
      <p:sp>
        <p:nvSpPr>
          <p:cNvPr id="22533" name="WordArt 5"/>
          <p:cNvSpPr>
            <a:spLocks noChangeArrowheads="1" noChangeShapeType="1" noTextEdit="1"/>
          </p:cNvSpPr>
          <p:nvPr/>
        </p:nvSpPr>
        <p:spPr bwMode="auto">
          <a:xfrm>
            <a:off x="2109788" y="2789238"/>
            <a:ext cx="492442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Проект:  "Развитие речи"</a:t>
            </a:r>
            <a:endParaRPr lang="en-US" sz="3600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6" name="Picture 4" descr="СТИШКИ О ПРАВИЛЬНОМ ПОВЕДЕНИИ В ДЕТСКОМ САДУ по разным вопросам: питание, сон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642350" cy="6337300"/>
          </a:xfrm>
          <a:noFill/>
          <a:ln/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356100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660066"/>
                </a:solidFill>
              </a:rPr>
              <a:t>Цель:</a:t>
            </a:r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1763713" y="2852738"/>
            <a:ext cx="5903912" cy="3313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                                                                                                                                                              </a:t>
            </a:r>
            <a:r>
              <a:rPr lang="ru-RU">
                <a:solidFill>
                  <a:srgbClr val="660066"/>
                </a:solidFill>
              </a:rPr>
              <a:t>Развитие речевой активности и                                                                                                                                                                          </a:t>
            </a:r>
          </a:p>
          <a:p>
            <a:pPr algn="ctr"/>
            <a:endParaRPr lang="ru-RU">
              <a:solidFill>
                <a:srgbClr val="660066"/>
              </a:solidFill>
            </a:endParaRPr>
          </a:p>
          <a:p>
            <a:pPr algn="ctr"/>
            <a:r>
              <a:rPr lang="ru-RU">
                <a:solidFill>
                  <a:srgbClr val="660066"/>
                </a:solidFill>
              </a:rPr>
              <a:t>                                                                                                                        коммуникативных способностей детей дошкольного                                                                                                                    </a:t>
            </a:r>
          </a:p>
          <a:p>
            <a:pPr algn="ctr"/>
            <a:endParaRPr lang="ru-RU">
              <a:solidFill>
                <a:srgbClr val="660066"/>
              </a:solidFill>
            </a:endParaRPr>
          </a:p>
          <a:p>
            <a:pPr algn="ctr"/>
            <a:r>
              <a:rPr lang="ru-RU">
                <a:solidFill>
                  <a:srgbClr val="660066"/>
                </a:solidFill>
              </a:rPr>
              <a:t> возраста через игровую деятельность.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69850"/>
          </a:xfrm>
        </p:spPr>
        <p:txBody>
          <a:bodyPr/>
          <a:lstStyle/>
          <a:p>
            <a:endParaRPr lang="en-US" sz="400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700" name="Picture 4" descr="sadikig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8642350" cy="6418263"/>
          </a:xfrm>
          <a:prstGeom prst="rect">
            <a:avLst/>
          </a:prstGeom>
          <a:noFill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331913" y="3789363"/>
            <a:ext cx="6985000" cy="2447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/>
            <a:r>
              <a:rPr lang="ru-RU"/>
              <a:t>                                              </a:t>
            </a:r>
            <a:r>
              <a:rPr lang="ru-RU">
                <a:solidFill>
                  <a:srgbClr val="660066"/>
                </a:solidFill>
              </a:rPr>
              <a:t>Задачи:</a:t>
            </a:r>
          </a:p>
          <a:p>
            <a:pPr marL="342900" indent="-342900"/>
            <a:r>
              <a:rPr lang="ru-RU">
                <a:solidFill>
                  <a:srgbClr val="660066"/>
                </a:solidFill>
              </a:rPr>
              <a:t>              1.Обогащение и активизация словаря детей.</a:t>
            </a:r>
          </a:p>
          <a:p>
            <a:pPr marL="342900" indent="-342900"/>
            <a:r>
              <a:rPr lang="ru-RU">
                <a:solidFill>
                  <a:srgbClr val="660066"/>
                </a:solidFill>
              </a:rPr>
              <a:t>              2.Повышение речевой активности детей.</a:t>
            </a:r>
          </a:p>
          <a:p>
            <a:pPr marL="342900" indent="-342900"/>
            <a:r>
              <a:rPr lang="ru-RU">
                <a:solidFill>
                  <a:srgbClr val="660066"/>
                </a:solidFill>
              </a:rPr>
              <a:t>              3. Развитие мелкой моторики рук.</a:t>
            </a:r>
          </a:p>
          <a:p>
            <a:pPr marL="342900" indent="-342900"/>
            <a:r>
              <a:rPr lang="ru-RU">
                <a:solidFill>
                  <a:srgbClr val="660066"/>
                </a:solidFill>
              </a:rPr>
              <a:t>              4. Воспитание умение детей работать в коллективе. </a:t>
            </a:r>
          </a:p>
          <a:p>
            <a:pPr marL="342900" indent="-342900"/>
            <a:r>
              <a:rPr lang="ru-RU">
                <a:solidFill>
                  <a:srgbClr val="660066"/>
                </a:solidFill>
              </a:rPr>
              <a:t>              5. Развитие воображения и творческих способностей.</a:t>
            </a:r>
          </a:p>
          <a:p>
            <a:pPr marL="342900" indent="-342900"/>
            <a:endParaRPr lang="ru-RU">
              <a:solidFill>
                <a:srgbClr val="66006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5" name="Picture 5" descr="Вариативные формы дошкольного образования МАДОУ МО г. Краснодар &quot;Детский сад 221&quot; филиал &quot;Дружба&quot;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785225" cy="6337300"/>
          </a:xfrm>
          <a:noFill/>
          <a:ln/>
        </p:spPr>
      </p:pic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323850" y="4076700"/>
            <a:ext cx="8569325" cy="2276475"/>
          </a:xfrm>
          <a:prstGeom prst="hexagon">
            <a:avLst>
              <a:gd name="adj" fmla="val 94107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660066"/>
                </a:solidFill>
              </a:rPr>
              <a:t>Тип проекта: речевой,познавательный,педагогический.</a:t>
            </a:r>
          </a:p>
          <a:p>
            <a:pPr algn="ctr"/>
            <a:endParaRPr lang="ru-RU">
              <a:solidFill>
                <a:srgbClr val="660066"/>
              </a:solidFill>
            </a:endParaRPr>
          </a:p>
          <a:p>
            <a:pPr algn="ctr"/>
            <a:r>
              <a:rPr lang="ru-RU">
                <a:solidFill>
                  <a:srgbClr val="660066"/>
                </a:solidFill>
              </a:rPr>
              <a:t>Методы проекта:словесные,наглядные,игровые.практические.</a:t>
            </a:r>
          </a:p>
          <a:p>
            <a:pPr algn="ctr"/>
            <a:endParaRPr lang="ru-RU">
              <a:solidFill>
                <a:srgbClr val="660066"/>
              </a:solidFill>
            </a:endParaRPr>
          </a:p>
          <a:p>
            <a:pPr algn="ctr"/>
            <a:r>
              <a:rPr lang="ru-RU">
                <a:solidFill>
                  <a:srgbClr val="660066"/>
                </a:solidFill>
              </a:rPr>
              <a:t>Продолжительность проекта: 3 месяца.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     Пути  реализации:</a:t>
            </a: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643438" y="1916113"/>
            <a:ext cx="40386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400"/>
              <a:t>Беседа «К нам пришли гости»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Наблюдения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Дидактические игры «Кто как кричит», «Позову свою маму», «Кто в домике живет?»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Сюжетно-ролевая игра «Больница»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Театрализованные игры «Избушка»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Пальчиковые игры «Пальчик-мальчик», «Лодочка», «Моя семья».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музыкальные игры «Воробей».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малый народный фольклор «Матрешки».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Сказки</a:t>
            </a:r>
          </a:p>
          <a:p>
            <a:pPr>
              <a:lnSpc>
                <a:spcPct val="80000"/>
              </a:lnSpc>
            </a:pPr>
            <a:endParaRPr lang="ru-RU" sz="1400"/>
          </a:p>
          <a:p>
            <a:pPr>
              <a:lnSpc>
                <a:spcPct val="80000"/>
              </a:lnSpc>
            </a:pPr>
            <a:r>
              <a:rPr lang="ru-RU" sz="1400"/>
              <a:t>стихотворения</a:t>
            </a:r>
          </a:p>
        </p:txBody>
      </p:sp>
      <p:pic>
        <p:nvPicPr>
          <p:cNvPr id="31752" name="Picture 8" descr="dou - копия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700213"/>
            <a:ext cx="3671887" cy="2197100"/>
          </a:xfrm>
        </p:spPr>
      </p:pic>
      <p:pic>
        <p:nvPicPr>
          <p:cNvPr id="31753" name="Picture 9" descr="Творческий прект &quot;Выразительные танцы&quot; - Планета Детства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4221163"/>
            <a:ext cx="3671887" cy="2160587"/>
          </a:xfrm>
          <a:noFill/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384300"/>
          </a:xfrm>
        </p:spPr>
        <p:txBody>
          <a:bodyPr/>
          <a:lstStyle/>
          <a:p>
            <a:r>
              <a:rPr lang="ru-RU"/>
              <a:t>     </a:t>
            </a:r>
            <a:r>
              <a:rPr lang="ru-RU">
                <a:solidFill>
                  <a:srgbClr val="660066"/>
                </a:solidFill>
              </a:rPr>
              <a:t>Работа с родителями:</a:t>
            </a:r>
          </a:p>
        </p:txBody>
      </p:sp>
      <p:sp>
        <p:nvSpPr>
          <p:cNvPr id="33805" name="Rectangle 13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400"/>
          </a:p>
        </p:txBody>
      </p:sp>
      <p:sp>
        <p:nvSpPr>
          <p:cNvPr id="33806" name="Rectangle 14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>
                <a:solidFill>
                  <a:srgbClr val="660066"/>
                </a:solidFill>
              </a:rPr>
              <a:t>Консультация «Игры для развития речи и мышления».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660066"/>
                </a:solidFill>
              </a:rPr>
              <a:t>Педагогические беседы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660066"/>
                </a:solidFill>
              </a:rPr>
              <a:t>Буклеты «Игра как средство развития речи».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660066"/>
                </a:solidFill>
              </a:rPr>
              <a:t>Родительское собрание.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660066"/>
                </a:solidFill>
              </a:rPr>
              <a:t>Игровая форма обучения.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660066"/>
                </a:solidFill>
              </a:rPr>
              <a:t>Придумывание новых загадок.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660066"/>
                </a:solidFill>
              </a:rPr>
              <a:t>Чтение стихов, рассказов.</a:t>
            </a:r>
          </a:p>
          <a:p>
            <a:pPr>
              <a:lnSpc>
                <a:spcPct val="90000"/>
              </a:lnSpc>
            </a:pPr>
            <a:r>
              <a:rPr lang="ru-RU" sz="2000">
                <a:solidFill>
                  <a:srgbClr val="660066"/>
                </a:solidFill>
              </a:rPr>
              <a:t>Развлечение «В гости к бабушке и дедушке».</a:t>
            </a:r>
          </a:p>
        </p:txBody>
      </p:sp>
      <p:pic>
        <p:nvPicPr>
          <p:cNvPr id="33807" name="Picture 15" descr="Родительское собрание - 28 Октября 2013 - Дзержинский детски…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989138"/>
            <a:ext cx="4103687" cy="4032250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6" name="Picture 4" descr="ГБОУ города Москвы детский сад 1807 - Условия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2413" y="260350"/>
            <a:ext cx="8712200" cy="6337300"/>
          </a:xfrm>
          <a:noFill/>
          <a:ln/>
        </p:spPr>
      </p:pic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1981200" y="3170238"/>
            <a:ext cx="5181600" cy="5238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Ожидаемые результаты</a:t>
            </a:r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1116013" y="4581525"/>
            <a:ext cx="6840537" cy="1706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/>
              <a:t>        </a:t>
            </a:r>
            <a:r>
              <a:rPr lang="ru-RU">
                <a:solidFill>
                  <a:schemeClr val="bg2"/>
                </a:solidFill>
              </a:rPr>
              <a:t>1.Развитие у детей диалогической формы речи.</a:t>
            </a:r>
          </a:p>
          <a:p>
            <a:r>
              <a:rPr lang="ru-RU">
                <a:solidFill>
                  <a:schemeClr val="bg2"/>
                </a:solidFill>
              </a:rPr>
              <a:t>        2.Формирование умения вести диалог с педагогом.</a:t>
            </a:r>
          </a:p>
          <a:p>
            <a:r>
              <a:rPr lang="ru-RU">
                <a:solidFill>
                  <a:schemeClr val="bg2"/>
                </a:solidFill>
              </a:rPr>
              <a:t>        3.Использование различных атрибутов.</a:t>
            </a:r>
          </a:p>
          <a:p>
            <a:r>
              <a:rPr lang="ru-RU">
                <a:solidFill>
                  <a:schemeClr val="bg2"/>
                </a:solidFill>
              </a:rPr>
              <a:t>        4.Формирование речевых навыков.</a:t>
            </a:r>
          </a:p>
          <a:p>
            <a:r>
              <a:rPr lang="ru-RU">
                <a:solidFill>
                  <a:schemeClr val="bg2"/>
                </a:solidFill>
              </a:rPr>
              <a:t>        5.Развитие свободного общения с взрослыми и детьми</a:t>
            </a:r>
            <a:r>
              <a:rPr lang="ru-RU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41" name="Picture 5" descr="i?id=3a87ce6b684c6b1475b6c30810c6f0c6-104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569325" cy="6337300"/>
          </a:xfrm>
          <a:prstGeom prst="rect">
            <a:avLst/>
          </a:prstGeom>
          <a:noFill/>
        </p:spPr>
      </p:pic>
      <p:sp>
        <p:nvSpPr>
          <p:cNvPr id="39944" name="WordArt 8"/>
          <p:cNvSpPr>
            <a:spLocks noChangeArrowheads="1" noChangeShapeType="1" noTextEdit="1"/>
          </p:cNvSpPr>
          <p:nvPr/>
        </p:nvSpPr>
        <p:spPr bwMode="auto">
          <a:xfrm>
            <a:off x="2405063" y="3103563"/>
            <a:ext cx="4333875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Спасибо за внимание</a:t>
            </a:r>
            <a:endParaRPr lang="en-US" sz="3600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479</TotalTime>
  <Words>152</Words>
  <Application>Microsoft Office PowerPoint</Application>
  <PresentationFormat>Экран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Arial</vt:lpstr>
      <vt:lpstr>Tahoma</vt:lpstr>
      <vt:lpstr>Wingdings</vt:lpstr>
      <vt:lpstr>Океан</vt:lpstr>
      <vt:lpstr>Слайд 1</vt:lpstr>
      <vt:lpstr>Слайд 2</vt:lpstr>
      <vt:lpstr>Слайд 3</vt:lpstr>
      <vt:lpstr>Слайд 4</vt:lpstr>
      <vt:lpstr>        Пути  реализации:</vt:lpstr>
      <vt:lpstr>     Работа с родителями: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«Что растет на грядке»</dc:title>
  <dc:creator>Customer</dc:creator>
  <cp:lastModifiedBy>Дмитрий Каленюк</cp:lastModifiedBy>
  <cp:revision>20</cp:revision>
  <dcterms:created xsi:type="dcterms:W3CDTF">2014-05-18T11:01:15Z</dcterms:created>
  <dcterms:modified xsi:type="dcterms:W3CDTF">2015-01-22T17:34:43Z</dcterms:modified>
</cp:coreProperties>
</file>