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7" r:id="rId5"/>
    <p:sldId id="268" r:id="rId6"/>
    <p:sldId id="261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47B368-6E54-4B99-90D4-27F875815484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A5AB60-1D15-4FD4-8BBB-5C3DF711B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Воспитатель ГДОУ № 26</a:t>
            </a:r>
          </a:p>
          <a:p>
            <a:r>
              <a:rPr lang="ru-RU" dirty="0" smtClean="0"/>
              <a:t>Серая Ю. В. </a:t>
            </a:r>
            <a:endParaRPr lang="ru-RU" dirty="0"/>
          </a:p>
        </p:txBody>
      </p:sp>
      <p:pic>
        <p:nvPicPr>
          <p:cNvPr id="26626" name="Picture 2" descr="https://spb.msto.ru/upload/iblock/f4b/da6ebefb14170c186fdc4283995e41e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3048000"/>
            <a:ext cx="5486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сад</a:t>
            </a:r>
            <a:endParaRPr lang="ru-RU" dirty="0"/>
          </a:p>
        </p:txBody>
      </p:sp>
      <p:pic>
        <p:nvPicPr>
          <p:cNvPr id="51202" name="Picture 2" descr="https://std3.ru/7e/b2/1425634383-7eb22ab438c3281b4179c971cd5e56c6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1" y="1219200"/>
            <a:ext cx="3531528" cy="2362200"/>
          </a:xfrm>
          <a:prstGeom prst="rect">
            <a:avLst/>
          </a:prstGeom>
          <a:noFill/>
        </p:spPr>
      </p:pic>
      <p:pic>
        <p:nvPicPr>
          <p:cNvPr id="51204" name="Picture 4" descr="http://img-fotki.yandex.ru/get/4416/90432528.46/0_781e8_629e3852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1250061"/>
            <a:ext cx="3359850" cy="2360295"/>
          </a:xfrm>
          <a:prstGeom prst="rect">
            <a:avLst/>
          </a:prstGeom>
          <a:noFill/>
        </p:spPr>
      </p:pic>
      <p:pic>
        <p:nvPicPr>
          <p:cNvPr id="51206" name="Picture 6" descr="http://static.ngs.ru/cache/turizm/images/a9212b6be4f3aea94f176eb42b0cd4c5_1024_7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3810000"/>
            <a:ext cx="3429000" cy="2834738"/>
          </a:xfrm>
          <a:prstGeom prst="rect">
            <a:avLst/>
          </a:prstGeom>
          <a:noFill/>
        </p:spPr>
      </p:pic>
      <p:pic>
        <p:nvPicPr>
          <p:cNvPr id="51208" name="Picture 8" descr="http://cs406429.userapi.com/v406429189/95/qESI59MaRp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3886200"/>
            <a:ext cx="3733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Каменные звери города</a:t>
            </a:r>
            <a:endParaRPr lang="ru-RU" dirty="0"/>
          </a:p>
        </p:txBody>
      </p:sp>
      <p:pic>
        <p:nvPicPr>
          <p:cNvPr id="53250" name="Picture 2" descr="http://rimka.fotoplenka.users.photofile.ru/photo/rimka.fotoplenka/140133176/xlarge/1421927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1295400"/>
            <a:ext cx="3215473" cy="2286000"/>
          </a:xfrm>
          <a:prstGeom prst="rect">
            <a:avLst/>
          </a:prstGeom>
          <a:noFill/>
        </p:spPr>
      </p:pic>
      <p:pic>
        <p:nvPicPr>
          <p:cNvPr id="53252" name="Picture 4" descr="http://experience-ireland.s3.amazonaws.com/thumbs2/bebcdf4a-b6bd-11e4-afa2-22000ad04020.870x4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295400"/>
            <a:ext cx="4058814" cy="2285999"/>
          </a:xfrm>
          <a:prstGeom prst="rect">
            <a:avLst/>
          </a:prstGeom>
          <a:noFill/>
        </p:spPr>
      </p:pic>
      <p:pic>
        <p:nvPicPr>
          <p:cNvPr id="53254" name="Picture 6" descr="http://www.photoforum.ru/f/photo/000/604/604987_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3886200"/>
            <a:ext cx="3505200" cy="2336800"/>
          </a:xfrm>
          <a:prstGeom prst="rect">
            <a:avLst/>
          </a:prstGeom>
          <a:noFill/>
        </p:spPr>
      </p:pic>
      <p:pic>
        <p:nvPicPr>
          <p:cNvPr id="53256" name="Picture 8" descr="http://tainy.info/images/2012/07/1-%D0%A2%D0%B0%D0%B9%D0%BD%D1%8B-%D0%A5%D0%A5-%D0%B2%D0%B5%D0%BA%D0%B0.-%D0%A1%D1%84%D0%B8%D0%BD%D0%BA%D1%81-%D0%B8%D0%B7-%D0%B4%D1%80%D0%B5%D0%B2%D0%BD%D0%B8%D1%85-%D0%A4%D0%B8%D0%B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3810000"/>
            <a:ext cx="3581400" cy="238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7bo.ru/storage/loads/1699/1794652/full-previe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 Пётр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30722" name="Picture 2" descr="http://vizitportal.ru/_nw/34/572413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524000"/>
            <a:ext cx="715444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«Медный всадник»</a:t>
            </a:r>
            <a:endParaRPr lang="ru-RU" dirty="0"/>
          </a:p>
        </p:txBody>
      </p:sp>
      <p:pic>
        <p:nvPicPr>
          <p:cNvPr id="50178" name="Picture 2" descr="http://photos.lifeisphoto.ru/68/0/688915-26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2954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pic>
        <p:nvPicPr>
          <p:cNvPr id="52226" name="Picture 2" descr="http://aleksandrpetrosyan.com/uploads/gorod/alexander_petrosyan_i29f64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1295400"/>
            <a:ext cx="3316773" cy="2209800"/>
          </a:xfrm>
          <a:prstGeom prst="rect">
            <a:avLst/>
          </a:prstGeom>
          <a:noFill/>
        </p:spPr>
      </p:pic>
      <p:pic>
        <p:nvPicPr>
          <p:cNvPr id="52228" name="Picture 4" descr="http://s.qguys.com/original/1/6/9/4287117_1699059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1295400"/>
            <a:ext cx="3279368" cy="2185095"/>
          </a:xfrm>
          <a:prstGeom prst="rect">
            <a:avLst/>
          </a:prstGeom>
          <a:noFill/>
        </p:spPr>
      </p:pic>
      <p:pic>
        <p:nvPicPr>
          <p:cNvPr id="52230" name="Picture 6" descr="http://www.terra-z.ru/wp-content/uploads/2014/02/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0" y="3581400"/>
            <a:ext cx="4343400" cy="290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Заячий остров</a:t>
            </a:r>
            <a:endParaRPr lang="ru-RU" dirty="0"/>
          </a:p>
        </p:txBody>
      </p:sp>
      <p:pic>
        <p:nvPicPr>
          <p:cNvPr id="4" name="Picture 2" descr="http://g4.delphi.lv/images/pix/900x471/i1Bp1InR4tc/petropavlovskas-cietoksnis-sanktpeterburga-44337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219200"/>
            <a:ext cx="81534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Острова нашего города</a:t>
            </a:r>
            <a:endParaRPr lang="ru-RU" dirty="0"/>
          </a:p>
        </p:txBody>
      </p:sp>
      <p:pic>
        <p:nvPicPr>
          <p:cNvPr id="47106" name="Picture 2" descr="http://42.img.avito.st/1280x960/1080328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1143000"/>
            <a:ext cx="4705350" cy="1580623"/>
          </a:xfrm>
          <a:prstGeom prst="rect">
            <a:avLst/>
          </a:prstGeom>
          <a:noFill/>
        </p:spPr>
      </p:pic>
      <p:pic>
        <p:nvPicPr>
          <p:cNvPr id="47108" name="Picture 4" descr="http://img1.mirkv.ru/files/objects/img-3fe3c8b3-bd7a-4135-9a99-89519fc39027_800x5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971800"/>
            <a:ext cx="2590800" cy="1619250"/>
          </a:xfrm>
          <a:prstGeom prst="rect">
            <a:avLst/>
          </a:prstGeom>
          <a:noFill/>
        </p:spPr>
      </p:pic>
      <p:pic>
        <p:nvPicPr>
          <p:cNvPr id="47110" name="Picture 6" descr="http://expertrealty.center/images/cms/data/privelegia/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2971800"/>
            <a:ext cx="2723146" cy="1600200"/>
          </a:xfrm>
          <a:prstGeom prst="rect">
            <a:avLst/>
          </a:prstGeom>
          <a:noFill/>
        </p:spPr>
      </p:pic>
      <p:pic>
        <p:nvPicPr>
          <p:cNvPr id="7" name="Picture 2" descr="http://g4.delphi.lv/images/pix/900x471/i1Bp1InR4tc/petropavlovskas-cietoksnis-sanktpeterburga-443371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2971800"/>
            <a:ext cx="2895600" cy="1593257"/>
          </a:xfrm>
          <a:prstGeom prst="rect">
            <a:avLst/>
          </a:prstGeom>
          <a:noFill/>
        </p:spPr>
      </p:pic>
      <p:pic>
        <p:nvPicPr>
          <p:cNvPr id="47112" name="Picture 8" descr="http://storage2.static.itmages.ru/i/15/0720/h_1437400386_3821504_cd6865a1e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28800" y="4648200"/>
            <a:ext cx="2533527" cy="2044276"/>
          </a:xfrm>
          <a:prstGeom prst="rect">
            <a:avLst/>
          </a:prstGeom>
          <a:noFill/>
        </p:spPr>
      </p:pic>
      <p:pic>
        <p:nvPicPr>
          <p:cNvPr id="47114" name="Picture 10" descr="http://1000dosok.info/s/26-05-87075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17040" y="4648200"/>
            <a:ext cx="353495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67000" y="236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Васильевский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Аптекарский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1910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Крестовский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Заячий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Петровский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477000" y="6248400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Елагин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www.zhivoeozero.ru/sites/default/files/imagecache/PresentationDisplay_FullSize/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  <p:pic>
        <p:nvPicPr>
          <p:cNvPr id="49154" name="Picture 2" descr="http://www.spbmuzei.ru/foto_skr/admiralteystvo/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1219200"/>
            <a:ext cx="3962400" cy="2580514"/>
          </a:xfrm>
          <a:prstGeom prst="rect">
            <a:avLst/>
          </a:prstGeom>
          <a:noFill/>
        </p:spPr>
      </p:pic>
      <p:pic>
        <p:nvPicPr>
          <p:cNvPr id="49156" name="Picture 4" descr="http://www.hotelsinpeterburg.ru/images/sights_gal/4f38f3116b9351.425695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37338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38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Санкт-Петербург</vt:lpstr>
      <vt:lpstr>Слайд 2</vt:lpstr>
      <vt:lpstr>Царь Пётр I</vt:lpstr>
      <vt:lpstr>«Медный всадник»</vt:lpstr>
      <vt:lpstr>Петропавловская крепость</vt:lpstr>
      <vt:lpstr>Заячий остров</vt:lpstr>
      <vt:lpstr>Острова нашего города</vt:lpstr>
      <vt:lpstr>Слайд 8</vt:lpstr>
      <vt:lpstr>Адмиралтейство</vt:lpstr>
      <vt:lpstr>Летний сад</vt:lpstr>
      <vt:lpstr>Каменные звери города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Серый</dc:creator>
  <cp:lastModifiedBy>Серый</cp:lastModifiedBy>
  <cp:revision>6</cp:revision>
  <dcterms:created xsi:type="dcterms:W3CDTF">2015-10-01T06:49:17Z</dcterms:created>
  <dcterms:modified xsi:type="dcterms:W3CDTF">2015-10-06T18:22:05Z</dcterms:modified>
</cp:coreProperties>
</file>