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00" r:id="rId1"/>
  </p:sldMasterIdLst>
  <p:sldIdLst>
    <p:sldId id="257" r:id="rId2"/>
    <p:sldId id="258" r:id="rId3"/>
    <p:sldId id="259" r:id="rId4"/>
    <p:sldId id="260" r:id="rId5"/>
    <p:sldId id="261" r:id="rId6"/>
    <p:sldId id="263" r:id="rId7"/>
    <p:sldId id="264" r:id="rId8"/>
    <p:sldId id="266" r:id="rId9"/>
    <p:sldId id="274" r:id="rId10"/>
    <p:sldId id="278" r:id="rId11"/>
    <p:sldId id="270" r:id="rId12"/>
    <p:sldId id="273" r:id="rId13"/>
    <p:sldId id="279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15" autoAdjust="0"/>
    <p:restoredTop sz="94660"/>
  </p:normalViewPr>
  <p:slideViewPr>
    <p:cSldViewPr>
      <p:cViewPr varScale="1">
        <p:scale>
          <a:sx n="39" d="100"/>
          <a:sy n="39" d="100"/>
        </p:scale>
        <p:origin x="-1380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70E491-1666-4799-A77B-1957A2978549}" type="datetimeFigureOut">
              <a:rPr lang="ru-RU" smtClean="0"/>
              <a:pPr/>
              <a:t>23.09.2015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08D804-F5C3-4EE6-8CEC-2618CBCCDBD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wipe dir="u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70E491-1666-4799-A77B-1957A2978549}" type="datetimeFigureOut">
              <a:rPr lang="ru-RU" smtClean="0"/>
              <a:pPr/>
              <a:t>23.09.2015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08D804-F5C3-4EE6-8CEC-2618CBCCDBD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u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70E491-1666-4799-A77B-1957A2978549}" type="datetimeFigureOut">
              <a:rPr lang="ru-RU" smtClean="0"/>
              <a:pPr/>
              <a:t>23.09.2015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08D804-F5C3-4EE6-8CEC-2618CBCCDBD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70E491-1666-4799-A77B-1957A2978549}" type="datetimeFigureOut">
              <a:rPr lang="ru-RU" smtClean="0"/>
              <a:pPr/>
              <a:t>23.09.2015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08D804-F5C3-4EE6-8CEC-2618CBCCDBD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u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70E491-1666-4799-A77B-1957A2978549}" type="datetimeFigureOut">
              <a:rPr lang="ru-RU" smtClean="0"/>
              <a:pPr/>
              <a:t>23.09.2015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08D804-F5C3-4EE6-8CEC-2618CBCCDBD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wipe dir="u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70E491-1666-4799-A77B-1957A2978549}" type="datetimeFigureOut">
              <a:rPr lang="ru-RU" smtClean="0"/>
              <a:pPr/>
              <a:t>23.09.2015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08D804-F5C3-4EE6-8CEC-2618CBCCDBD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u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70E491-1666-4799-A77B-1957A2978549}" type="datetimeFigureOut">
              <a:rPr lang="ru-RU" smtClean="0"/>
              <a:pPr/>
              <a:t>23.09.2015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08D804-F5C3-4EE6-8CEC-2618CBCCDBD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u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70E491-1666-4799-A77B-1957A2978549}" type="datetimeFigureOut">
              <a:rPr lang="ru-RU" smtClean="0"/>
              <a:pPr/>
              <a:t>23.09.2015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08D804-F5C3-4EE6-8CEC-2618CBCCDBD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u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70E491-1666-4799-A77B-1957A2978549}" type="datetimeFigureOut">
              <a:rPr lang="ru-RU" smtClean="0"/>
              <a:pPr/>
              <a:t>23.09.2015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08D804-F5C3-4EE6-8CEC-2618CBCCDBD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u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70E491-1666-4799-A77B-1957A2978549}" type="datetimeFigureOut">
              <a:rPr lang="ru-RU" smtClean="0"/>
              <a:pPr/>
              <a:t>23.09.2015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08D804-F5C3-4EE6-8CEC-2618CBCCDBD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u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70E491-1666-4799-A77B-1957A2978549}" type="datetimeFigureOut">
              <a:rPr lang="ru-RU" smtClean="0"/>
              <a:pPr/>
              <a:t>23.09.2015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B208D804-F5C3-4EE6-8CEC-2618CBCCDBD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>
    <p:wipe dir="u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D70E491-1666-4799-A77B-1957A2978549}" type="datetimeFigureOut">
              <a:rPr lang="ru-RU" smtClean="0"/>
              <a:pPr/>
              <a:t>23.09.2015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B208D804-F5C3-4EE6-8CEC-2618CBCCDBD0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01" r:id="rId1"/>
    <p:sldLayoutId id="2147483902" r:id="rId2"/>
    <p:sldLayoutId id="2147483903" r:id="rId3"/>
    <p:sldLayoutId id="2147483904" r:id="rId4"/>
    <p:sldLayoutId id="2147483905" r:id="rId5"/>
    <p:sldLayoutId id="2147483906" r:id="rId6"/>
    <p:sldLayoutId id="2147483907" r:id="rId7"/>
    <p:sldLayoutId id="2147483908" r:id="rId8"/>
    <p:sldLayoutId id="2147483909" r:id="rId9"/>
    <p:sldLayoutId id="2147483910" r:id="rId10"/>
    <p:sldLayoutId id="2147483911" r:id="rId11"/>
  </p:sldLayoutIdLst>
  <p:transition>
    <p:wipe dir="u"/>
  </p:transition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500042"/>
            <a:ext cx="8115328" cy="1347046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>   </a:t>
            </a:r>
            <a:br>
              <a:rPr lang="ru-RU" b="1" dirty="0" smtClean="0"/>
            </a:b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>Проект на тему: </a:t>
            </a:r>
            <a:br>
              <a:rPr lang="ru-RU" b="1" dirty="0" smtClean="0"/>
            </a:br>
            <a:r>
              <a:rPr lang="ru-RU" b="1" dirty="0" smtClean="0"/>
              <a:t>                 «Твои права – малыш» 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endParaRPr lang="ru-RU" dirty="0" smtClean="0"/>
          </a:p>
          <a:p>
            <a:pPr>
              <a:buNone/>
            </a:pPr>
            <a:r>
              <a:rPr lang="ru-RU" dirty="0" smtClean="0"/>
              <a:t>       </a:t>
            </a:r>
          </a:p>
          <a:p>
            <a:pPr>
              <a:buNone/>
            </a:pPr>
            <a:r>
              <a:rPr lang="ru-RU" dirty="0" smtClean="0"/>
              <a:t>     </a:t>
            </a:r>
            <a:r>
              <a:rPr lang="ru-RU" sz="3600" dirty="0" smtClean="0"/>
              <a:t>Автор проекта: </a:t>
            </a:r>
          </a:p>
          <a:p>
            <a:pPr>
              <a:buNone/>
            </a:pPr>
            <a:r>
              <a:rPr lang="ru-RU" sz="3600" dirty="0" smtClean="0"/>
              <a:t>                     Бондаренко </a:t>
            </a:r>
          </a:p>
          <a:p>
            <a:pPr>
              <a:buNone/>
            </a:pPr>
            <a:r>
              <a:rPr lang="ru-RU" sz="3600" dirty="0" smtClean="0"/>
              <a:t>                                   Ирина  </a:t>
            </a:r>
          </a:p>
          <a:p>
            <a:pPr>
              <a:buNone/>
            </a:pPr>
            <a:r>
              <a:rPr lang="ru-RU" sz="3600" dirty="0" smtClean="0"/>
              <a:t>                                         Викторовна</a:t>
            </a:r>
          </a:p>
          <a:p>
            <a:pPr>
              <a:buNone/>
            </a:pPr>
            <a:endParaRPr lang="ru-RU" sz="3600" dirty="0" smtClean="0"/>
          </a:p>
          <a:p>
            <a:pPr>
              <a:buNone/>
            </a:pPr>
            <a:r>
              <a:rPr lang="ru-RU" sz="3600" smtClean="0"/>
              <a:t>                                      </a:t>
            </a:r>
            <a:r>
              <a:rPr lang="ru-RU" sz="2400" i="1" smtClean="0"/>
              <a:t>МКДОУ </a:t>
            </a:r>
            <a:r>
              <a:rPr lang="ru-RU" sz="2400" i="1" dirty="0" smtClean="0"/>
              <a:t>детский сад «Сказка»</a:t>
            </a:r>
          </a:p>
          <a:p>
            <a:pPr>
              <a:buNone/>
            </a:pPr>
            <a:endParaRPr lang="ru-RU" dirty="0" smtClean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    Конкурс детского рисунка</a:t>
            </a:r>
            <a:endParaRPr lang="ru-RU" dirty="0"/>
          </a:p>
        </p:txBody>
      </p:sp>
      <p:pic>
        <p:nvPicPr>
          <p:cNvPr id="5" name="Содержимое 4" descr="DSC09963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428596" y="1857364"/>
            <a:ext cx="4038600" cy="4286280"/>
          </a:xfrm>
        </p:spPr>
      </p:pic>
      <p:pic>
        <p:nvPicPr>
          <p:cNvPr id="6" name="Содержимое 5" descr="фотографии д.с 154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572000" y="1857364"/>
            <a:ext cx="4038600" cy="4286280"/>
          </a:xfrm>
        </p:spPr>
      </p:pic>
    </p:spTree>
  </p:cSld>
  <p:clrMapOvr>
    <a:masterClrMapping/>
  </p:clrMapOvr>
  <p:transition>
    <p:strips dir="ld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            «Семейное древо»</a:t>
            </a:r>
            <a:endParaRPr lang="ru-RU" dirty="0"/>
          </a:p>
        </p:txBody>
      </p:sp>
      <p:pic>
        <p:nvPicPr>
          <p:cNvPr id="6" name="Содержимое 5" descr="IMG_000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714348" y="1857364"/>
            <a:ext cx="7858180" cy="4429156"/>
          </a:xfrm>
        </p:spPr>
      </p:pic>
    </p:spTree>
  </p:cSld>
  <p:clrMapOvr>
    <a:masterClrMapping/>
  </p:clrMapOvr>
  <p:transition>
    <p:split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             Результативность:</a:t>
            </a:r>
            <a:endParaRPr lang="ru-RU" dirty="0"/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dirty="0" smtClean="0"/>
              <a:t> Дети были заинтересованы, проявляли активное участие в создании выставок. Удалось обогатить и расширить представления о правах ребенка.  Увеличился объем знаний, возросла познавательная активность детей.</a:t>
            </a:r>
          </a:p>
          <a:p>
            <a:r>
              <a:rPr lang="ru-RU" dirty="0" smtClean="0"/>
              <a:t>Удалось сформировать предпосылки поисковой деятельности .</a:t>
            </a:r>
          </a:p>
          <a:p>
            <a:r>
              <a:rPr lang="ru-RU" dirty="0" smtClean="0"/>
              <a:t>Работа над проектом способствовала развитию творческого мышления и воображения</a:t>
            </a:r>
          </a:p>
          <a:p>
            <a:r>
              <a:rPr lang="ru-RU" dirty="0" smtClean="0"/>
              <a:t>В процессе работы над проектом, повысилась самооценка детей</a:t>
            </a:r>
          </a:p>
          <a:p>
            <a:r>
              <a:rPr lang="ru-RU" dirty="0" smtClean="0"/>
              <a:t>Родители  с огромным удовольствием принимали активное участие в реализации проекта.</a:t>
            </a:r>
            <a:endParaRPr lang="ru-RU" dirty="0"/>
          </a:p>
        </p:txBody>
      </p:sp>
    </p:spTree>
  </p:cSld>
  <p:clrMapOvr>
    <a:masterClrMapping/>
  </p:clrMapOvr>
  <p:transition>
    <p:push dir="u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         Спасибо за внимание</a:t>
            </a:r>
            <a:endParaRPr lang="ru-RU" dirty="0"/>
          </a:p>
        </p:txBody>
      </p:sp>
      <p:pic>
        <p:nvPicPr>
          <p:cNvPr id="4" name="Содержимое 3" descr="фотографии д.с 153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642910" y="1935163"/>
            <a:ext cx="8001056" cy="4389437"/>
          </a:xfrm>
        </p:spPr>
      </p:pic>
    </p:spTree>
  </p:cSld>
  <p:clrMapOvr>
    <a:masterClrMapping/>
  </p:clrMapOvr>
  <p:transition>
    <p:cover dir="u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i="1" dirty="0" smtClean="0"/>
              <a:t>     Актуальность проекта: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ru-RU" dirty="0" smtClean="0"/>
              <a:t>  </a:t>
            </a:r>
          </a:p>
          <a:p>
            <a:pPr>
              <a:buNone/>
            </a:pPr>
            <a:r>
              <a:rPr lang="ru-RU" dirty="0" smtClean="0"/>
              <a:t>    </a:t>
            </a:r>
            <a:r>
              <a:rPr lang="ru-RU" sz="4000" dirty="0" smtClean="0"/>
              <a:t>Права детей сегодня стали «модной» темой, наша страна встала на путь становления правового государства, а в цивилизованном обществе права и интересы человека должны быть поставлены на первое место. Необходимым условием этого является информированность людей, знание ими своих прав и обязанностей.</a:t>
            </a:r>
            <a:endParaRPr lang="ru-RU" sz="4000" dirty="0"/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                Проблема: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ru-RU" dirty="0" smtClean="0"/>
              <a:t>    </a:t>
            </a:r>
            <a:r>
              <a:rPr lang="ru-RU" sz="3600" dirty="0" smtClean="0"/>
              <a:t>У детей недостаточно представлений о правах ребенка, о правильном отношении к окружающему миру взрослых. Дошкольное детство - уникальный период в жизни человека, в процессе которого формируется развитие личности. Период, когда ребенок находится в полной зависимости от окружающих его взрослых – родителей и педагогов.</a:t>
            </a:r>
            <a:endParaRPr lang="ru-RU" sz="3600" dirty="0"/>
          </a:p>
        </p:txBody>
      </p:sp>
    </p:spTree>
  </p:cSld>
  <p:clrMapOvr>
    <a:masterClrMapping/>
  </p:clrMapOvr>
  <p:transition>
    <p:wheel spokes="1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                    Задачи: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Изучить литературу по данной теме.</a:t>
            </a:r>
          </a:p>
          <a:p>
            <a:r>
              <a:rPr lang="ru-RU" dirty="0" smtClean="0"/>
              <a:t>Познакомить родителей с правовыми документами,  с историей принятия Конвенции ООН «О правах ребенка» и правами, закрепленными в ней, дать представления о защите прав ребенка, тем самым повысить уровень правовой культуры родителей.</a:t>
            </a:r>
          </a:p>
          <a:p>
            <a:r>
              <a:rPr lang="ru-RU" dirty="0" smtClean="0"/>
              <a:t>Познакомить детей в соответствии их возрасту форме с основными документами по защите прав человека и их правами.</a:t>
            </a:r>
            <a:endParaRPr lang="ru-RU" dirty="0"/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                    Цели: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упорядочить, систематизировать знания детей о гражданских правах и обязанностях;</a:t>
            </a:r>
          </a:p>
          <a:p>
            <a:r>
              <a:rPr lang="ru-RU" dirty="0" smtClean="0"/>
              <a:t>развивать правовое мировоззрение и представления о нравственности;</a:t>
            </a:r>
          </a:p>
          <a:p>
            <a:r>
              <a:rPr lang="ru-RU" dirty="0" smtClean="0"/>
              <a:t>учить анализировать, рассуждать, сопоставлять, делать выводы;</a:t>
            </a:r>
          </a:p>
          <a:p>
            <a:r>
              <a:rPr lang="ru-RU" dirty="0" smtClean="0"/>
              <a:t>воспитывать чувство уважения к другим людям;</a:t>
            </a:r>
          </a:p>
          <a:p>
            <a:r>
              <a:rPr lang="ru-RU" dirty="0" smtClean="0"/>
              <a:t>развивать  речь, память, мышление воспитанников, расширять их кругозор, обогащать словарный запас.</a:t>
            </a:r>
          </a:p>
          <a:p>
            <a:endParaRPr lang="ru-RU" dirty="0"/>
          </a:p>
        </p:txBody>
      </p:sp>
    </p:spTree>
  </p:cSld>
  <p:clrMapOvr>
    <a:masterClrMapping/>
  </p:clrMapOvr>
  <p:transition>
    <p:zoom dir="in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    Ожидаемые результаты: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buNone/>
            </a:pPr>
            <a:r>
              <a:rPr lang="ru-RU" sz="2800" i="1" dirty="0" smtClean="0"/>
              <a:t>                                      Ребенок: </a:t>
            </a:r>
          </a:p>
          <a:p>
            <a:r>
              <a:rPr lang="ru-RU" sz="2800" dirty="0" smtClean="0"/>
              <a:t>углубляет и расширяет знания о правах ребенка;</a:t>
            </a:r>
          </a:p>
          <a:p>
            <a:r>
              <a:rPr lang="ru-RU" sz="2800" dirty="0" smtClean="0"/>
              <a:t>пополняет словарный запас;</a:t>
            </a:r>
          </a:p>
          <a:p>
            <a:r>
              <a:rPr lang="ru-RU" sz="2800" dirty="0" smtClean="0"/>
              <a:t>развивает навыки общения и речь;</a:t>
            </a:r>
          </a:p>
          <a:p>
            <a:r>
              <a:rPr lang="ru-RU" sz="2800" dirty="0" smtClean="0"/>
              <a:t>стимулирует познавательные интересы и расширяет кругозор;</a:t>
            </a:r>
          </a:p>
          <a:p>
            <a:r>
              <a:rPr lang="ru-RU" sz="2800" dirty="0" smtClean="0"/>
              <a:t>развивает художественно- творческие навыки.</a:t>
            </a:r>
          </a:p>
          <a:p>
            <a:endParaRPr lang="ru-RU" sz="2800" dirty="0"/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        Ожидаемые результаты: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sz="2800" i="1" dirty="0" smtClean="0"/>
              <a:t>                                   Родители:</a:t>
            </a:r>
          </a:p>
          <a:p>
            <a:r>
              <a:rPr lang="ru-RU" sz="2800" dirty="0" smtClean="0"/>
              <a:t> Уточнить и углубить знания родителей о правах ребенка;</a:t>
            </a:r>
          </a:p>
          <a:p>
            <a:r>
              <a:rPr lang="ru-RU" sz="2800" dirty="0" smtClean="0"/>
              <a:t>Формирование доброжелательного отношения родителей к своему ребенку;</a:t>
            </a:r>
          </a:p>
          <a:p>
            <a:r>
              <a:rPr lang="ru-RU" sz="2800" dirty="0" smtClean="0"/>
              <a:t> Педагогическое просвещение родителей по использованию в процессе воспитания детей методов поощрения и наказания.</a:t>
            </a:r>
          </a:p>
          <a:p>
            <a:endParaRPr lang="ru-RU" dirty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Конкурс  «Что означает мое имя» </a:t>
            </a:r>
            <a:endParaRPr lang="ru-RU" dirty="0"/>
          </a:p>
        </p:txBody>
      </p:sp>
      <p:pic>
        <p:nvPicPr>
          <p:cNvPr id="5" name="Содержимое 4" descr="фотографии д.с 182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428596" y="2000240"/>
            <a:ext cx="4038600" cy="4071966"/>
          </a:xfrm>
        </p:spPr>
      </p:pic>
      <p:pic>
        <p:nvPicPr>
          <p:cNvPr id="6" name="Содержимое 5" descr="фотографии д.с 181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714876" y="2000240"/>
            <a:ext cx="4038600" cy="4029082"/>
          </a:xfrm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dirty="0" smtClean="0"/>
              <a:t>     </a:t>
            </a:r>
            <a:br>
              <a:rPr lang="ru-RU" dirty="0" smtClean="0"/>
            </a:br>
            <a:r>
              <a:rPr lang="ru-RU" dirty="0" smtClean="0"/>
              <a:t>  конкурс детских</a:t>
            </a:r>
            <a:br>
              <a:rPr lang="ru-RU" dirty="0" smtClean="0"/>
            </a:br>
            <a:r>
              <a:rPr lang="ru-RU" dirty="0" smtClean="0"/>
              <a:t>          рисунков </a:t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r>
              <a:rPr lang="ru-RU" sz="1800" dirty="0" smtClean="0"/>
              <a:t>«Мой дом –</a:t>
            </a:r>
          </a:p>
          <a:p>
            <a:r>
              <a:rPr lang="ru-RU" sz="1800" dirty="0" smtClean="0"/>
              <a:t>         моя крепость»</a:t>
            </a:r>
            <a:endParaRPr lang="ru-RU" sz="1800" dirty="0"/>
          </a:p>
        </p:txBody>
      </p:sp>
      <p:pic>
        <p:nvPicPr>
          <p:cNvPr id="5" name="Рисунок 4" descr="DSC09959.JP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 l="5942" r="5942"/>
          <a:stretch>
            <a:fillRect/>
          </a:stretch>
        </p:blipFill>
        <p:spPr>
          <a:xfrm rot="420000">
            <a:off x="3190880" y="1123104"/>
            <a:ext cx="5183552" cy="4173462"/>
          </a:xfrm>
        </p:spPr>
      </p:pic>
    </p:spTree>
  </p:cSld>
  <p:clrMapOvr>
    <a:masterClrMapping/>
  </p:clrMapOvr>
  <p:transition>
    <p:pull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141</TotalTime>
  <Words>415</Words>
  <Application>Microsoft Office PowerPoint</Application>
  <PresentationFormat>Экран (4:3)</PresentationFormat>
  <Paragraphs>52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Поток</vt:lpstr>
      <vt:lpstr>       Проект на тему:                   «Твои права – малыш»  </vt:lpstr>
      <vt:lpstr>     Актуальность проекта:</vt:lpstr>
      <vt:lpstr>                 Проблема:</vt:lpstr>
      <vt:lpstr>                     Задачи:</vt:lpstr>
      <vt:lpstr>                     Цели:</vt:lpstr>
      <vt:lpstr>     Ожидаемые результаты:</vt:lpstr>
      <vt:lpstr>         Ожидаемые результаты:</vt:lpstr>
      <vt:lpstr>Конкурс  «Что означает мое имя» </vt:lpstr>
      <vt:lpstr>        конкурс детских           рисунков   </vt:lpstr>
      <vt:lpstr>     Конкурс детского рисунка</vt:lpstr>
      <vt:lpstr>             «Семейное древо»</vt:lpstr>
      <vt:lpstr>              Результативность:</vt:lpstr>
      <vt:lpstr>          Спасибо за внимание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Sity</dc:creator>
  <cp:lastModifiedBy>Sity</cp:lastModifiedBy>
  <cp:revision>19</cp:revision>
  <dcterms:created xsi:type="dcterms:W3CDTF">2015-01-25T07:38:51Z</dcterms:created>
  <dcterms:modified xsi:type="dcterms:W3CDTF">2015-09-23T10:35:28Z</dcterms:modified>
</cp:coreProperties>
</file>