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4FE1DDC-4C9F-4D18-83C7-AACFD46FF601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788CF71-99AB-4BC9-90F9-5249B85D9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E1DDC-4C9F-4D18-83C7-AACFD46FF601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8CF71-99AB-4BC9-90F9-5249B85D9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E1DDC-4C9F-4D18-83C7-AACFD46FF601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8CF71-99AB-4BC9-90F9-5249B85D9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4FE1DDC-4C9F-4D18-83C7-AACFD46FF601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88CF71-99AB-4BC9-90F9-5249B85D92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4FE1DDC-4C9F-4D18-83C7-AACFD46FF601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788CF71-99AB-4BC9-90F9-5249B85D9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E1DDC-4C9F-4D18-83C7-AACFD46FF601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8CF71-99AB-4BC9-90F9-5249B85D92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E1DDC-4C9F-4D18-83C7-AACFD46FF601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8CF71-99AB-4BC9-90F9-5249B85D92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FE1DDC-4C9F-4D18-83C7-AACFD46FF601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88CF71-99AB-4BC9-90F9-5249B85D92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E1DDC-4C9F-4D18-83C7-AACFD46FF601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8CF71-99AB-4BC9-90F9-5249B85D9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4FE1DDC-4C9F-4D18-83C7-AACFD46FF601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88CF71-99AB-4BC9-90F9-5249B85D92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FE1DDC-4C9F-4D18-83C7-AACFD46FF601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88CF71-99AB-4BC9-90F9-5249B85D92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4FE1DDC-4C9F-4D18-83C7-AACFD46FF601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788CF71-99AB-4BC9-90F9-5249B85D92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60648"/>
            <a:ext cx="6172200" cy="2736304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Cambria" pitchFamily="18" charset="0"/>
              </a:rPr>
              <a:t>ЛИЧНОСТНО-ОРИЕНТИРОВАННЫЙ  ПОДХОД  В  ОБУЧЕНИИ  И  ВОСПИТАНИИ  ДОШКОЛЬНИКОВ</a:t>
            </a:r>
            <a:endParaRPr lang="ru-RU" sz="3600" dirty="0"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945958"/>
          </a:xfrm>
        </p:spPr>
        <p:txBody>
          <a:bodyPr/>
          <a:lstStyle/>
          <a:p>
            <a:pPr algn="r"/>
            <a:r>
              <a:rPr lang="ru-RU" sz="2400" dirty="0" smtClean="0">
                <a:latin typeface="Cambria" pitchFamily="18" charset="0"/>
              </a:rPr>
              <a:t>Воспитатель  старшей  группы</a:t>
            </a:r>
          </a:p>
          <a:p>
            <a:pPr algn="r"/>
            <a:r>
              <a:rPr lang="ru-RU" sz="2400" dirty="0" smtClean="0">
                <a:latin typeface="Cambria" pitchFamily="18" charset="0"/>
              </a:rPr>
              <a:t>Котова  Е.Ю.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482453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Cambria" pitchFamily="18" charset="0"/>
              </a:rPr>
              <a:t>Осуществить личностно-ориентированный подход к образовательной деятельности в ДОУ может только по-настоящему любящий детей педагог, являющийся сам личностью и способный творчески преобразовывать предметно-развивающую среду с целью создания условий для развития каждого отдельного ребёнка, как субъекта познания и деятельности.</a:t>
            </a:r>
            <a:endParaRPr lang="ru-RU" b="1" dirty="0">
              <a:latin typeface="Cambria" pitchFamily="18" charset="0"/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833" y="5229225"/>
            <a:ext cx="1274334" cy="124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7620000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467600" cy="207424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Calibri" pitchFamily="34" charset="0"/>
              </a:rPr>
              <a:t>Цель  работы: изучение возможностей личностно-ориентированного подхода к обучению и воспитанию, в условиях детского дошкольного учреждения.</a:t>
            </a:r>
            <a:endParaRPr lang="ru-RU" sz="3200" b="1" dirty="0">
              <a:latin typeface="Calibri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3320256"/>
            <a:ext cx="4762500" cy="26860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484784"/>
            <a:ext cx="7467600" cy="432048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ambria" pitchFamily="18" charset="0"/>
              </a:rPr>
              <a:t>Ожидаемый результат: при создании необходимых условий и организации педагогического процесса с использованием личностно-ориентированного подхода в обучении и воспитании в условиях детского дошкольного учреждения, можно добиться положительных результатов в развитии ребёнка.</a:t>
            </a:r>
            <a:endParaRPr lang="ru-RU" b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72816"/>
            <a:ext cx="7467600" cy="417646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Личностно-ориентированное обучение и воспитание: тип образовательного и воспитательного процесса, в котором личность ребёнка и личность педагога выступают как его субъекты. Педагог и ребёнок выступают как равноправные партнёры, носители разного, но необходимого опыта.</a:t>
            </a:r>
            <a:endParaRPr lang="ru-RU" sz="3200" b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Cambria" pitchFamily="18" charset="0"/>
              </a:rPr>
              <a:t>Модель личностно-ориентированного обучения:</a:t>
            </a:r>
            <a:endParaRPr lang="ru-RU" sz="3600" b="1" dirty="0">
              <a:latin typeface="Cambr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разноуровневый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 подход;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-дифференцированный подход;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-индивидуальный подход;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-субъектно-личностный подход.</a:t>
            </a:r>
          </a:p>
          <a:p>
            <a:endParaRPr lang="ru-RU" sz="3200" b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41763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Принципы построения модели личностно-ориентированного обучения:</a:t>
            </a:r>
            <a:endParaRPr lang="ru-RU" sz="3200" b="1" dirty="0"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 доверительные отношения;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 педагог партнёр, координатор и советчик;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самоактуальность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;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 индивидуальность;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 принцип выбора;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 принцип творчества и успеха;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 свобода выбора;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 варианты индивидуальной, парной или групповой работы;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5976664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atin typeface="Cambria" pitchFamily="18" charset="0"/>
              </a:rPr>
              <a:t>Задача педагога – не «давать» материал, а пробудить интерес, раскрыть возможности каждого, организовать совместную познавательную, творческую деятельность каждого ребёнка.</a:t>
            </a:r>
            <a:endParaRPr lang="ru-RU" sz="4400" b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Cambria" pitchFamily="18" charset="0"/>
              </a:rPr>
              <a:t>Методическая основа технологии проведения занятия:</a:t>
            </a:r>
            <a:endParaRPr lang="ru-RU" sz="3600" b="1" dirty="0">
              <a:latin typeface="Cambr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-ориентационный этап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    ( договорной );</a:t>
            </a:r>
          </a:p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 подготовительный этап;</a:t>
            </a:r>
          </a:p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 основной этап;</a:t>
            </a:r>
          </a:p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 итоговый этап.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latin typeface="Cambria" pitchFamily="18" charset="0"/>
              </a:rPr>
              <a:t>Результативность занятия определяется:</a:t>
            </a:r>
            <a:endParaRPr lang="ru-RU" sz="4000" b="1" dirty="0"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 обобщением полученных знаний, умений и навыков;</a:t>
            </a:r>
          </a:p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 оценкой их усвоения;</a:t>
            </a:r>
          </a:p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 анализом результатов групповой работы;</a:t>
            </a:r>
          </a:p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- анализом результатов индивидуальной работы.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56</TotalTime>
  <Words>290</Words>
  <Application>Microsoft Office PowerPoint</Application>
  <PresentationFormat>Экран (4:3)</PresentationFormat>
  <Paragraphs>33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ЛИЧНОСТНО-ОРИЕНТИРОВАННЫЙ  ПОДХОД  В  ОБУЧЕНИИ  И  ВОСПИТАНИИ  ДОШКОЛЬНИКОВ</vt:lpstr>
      <vt:lpstr>Цель  работы: изучение возможностей личностно-ориентированного подхода к обучению и воспитанию, в условиях детского дошкольного учреждения.</vt:lpstr>
      <vt:lpstr>Ожидаемый результат: при создании необходимых условий и организации педагогического процесса с использованием личностно-ориентированного подхода в обучении и воспитании в условиях детского дошкольного учреждения, можно добиться положительных результатов в развитии ребёнка.</vt:lpstr>
      <vt:lpstr>Личностно-ориентированное обучение и воспитание: тип образовательного и воспитательного процесса, в котором личность ребёнка и личность педагога выступают как его субъекты. Педагог и ребёнок выступают как равноправные партнёры, носители разного, но необходимого опыта.</vt:lpstr>
      <vt:lpstr>Модель личностно-ориентированного обучения:</vt:lpstr>
      <vt:lpstr>Принципы построения модели личностно-ориентированного обучения:</vt:lpstr>
      <vt:lpstr>Задача педагога – не «давать» материал, а пробудить интерес, раскрыть возможности каждого, организовать совместную познавательную, творческую деятельность каждого ребёнка.</vt:lpstr>
      <vt:lpstr>Методическая основа технологии проведения занятия:</vt:lpstr>
      <vt:lpstr>Результативность занятия определяется:</vt:lpstr>
      <vt:lpstr>Осуществить личностно-ориентированный подход к образовательной деятельности в ДОУ может только по-настоящему любящий детей педагог, являющийся сам личностью и способный творчески преобразовывать предметно-развивающую среду с целью создания условий для развития каждого отдельного ребёнка, как субъекта познания и деятельности.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ЛИЧНОСТНО-ОРИЕНТИРОВАННЫЙ  ПОДХОД  В  ОБУЧЕНИИ  И  ВОСПИТАНИИ  ДОШКОЛЬНИКОВ</dc:title>
  <dc:creator>Admin</dc:creator>
  <cp:lastModifiedBy>Admin</cp:lastModifiedBy>
  <cp:revision>17</cp:revision>
  <dcterms:created xsi:type="dcterms:W3CDTF">2014-03-18T10:42:19Z</dcterms:created>
  <dcterms:modified xsi:type="dcterms:W3CDTF">2014-03-18T11:41:57Z</dcterms:modified>
</cp:coreProperties>
</file>