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3" r:id="rId2"/>
    <p:sldId id="30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301" r:id="rId17"/>
    <p:sldId id="302" r:id="rId18"/>
    <p:sldId id="304" r:id="rId19"/>
    <p:sldId id="281" r:id="rId20"/>
    <p:sldId id="282" r:id="rId21"/>
    <p:sldId id="284" r:id="rId22"/>
    <p:sldId id="285" r:id="rId23"/>
    <p:sldId id="306" r:id="rId24"/>
    <p:sldId id="30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2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0" autoAdjust="0"/>
  </p:normalViewPr>
  <p:slideViewPr>
    <p:cSldViewPr>
      <p:cViewPr varScale="1">
        <p:scale>
          <a:sx n="42" d="100"/>
          <a:sy n="42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Познавательно-исследовательский</a:t>
            </a:r>
            <a:br>
              <a:rPr lang="ru-RU" sz="3200" dirty="0" smtClean="0"/>
            </a:br>
            <a:r>
              <a:rPr lang="ru-RU" sz="3200" dirty="0" smtClean="0"/>
              <a:t>проект</a:t>
            </a:r>
            <a:br>
              <a:rPr lang="ru-RU" sz="3200" dirty="0" smtClean="0"/>
            </a:br>
            <a:r>
              <a:rPr lang="ru-RU" sz="3200" dirty="0" smtClean="0"/>
              <a:t>«  </a:t>
            </a:r>
            <a:r>
              <a:rPr lang="ru-RU" sz="3200" b="1" i="1" dirty="0" smtClean="0"/>
              <a:t>Огород на окне 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944216"/>
          </a:xfrm>
        </p:spPr>
        <p:txBody>
          <a:bodyPr/>
          <a:lstStyle/>
          <a:p>
            <a:r>
              <a:rPr lang="ru-RU" dirty="0" err="1" smtClean="0"/>
              <a:t>ГБОУ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 1971</a:t>
            </a:r>
          </a:p>
          <a:p>
            <a:r>
              <a:rPr lang="ru-RU" dirty="0" smtClean="0"/>
              <a:t>Группа № 6</a:t>
            </a:r>
          </a:p>
          <a:p>
            <a:r>
              <a:rPr lang="ru-RU" dirty="0" smtClean="0"/>
              <a:t>Воспитатель: </a:t>
            </a:r>
            <a:r>
              <a:rPr lang="ru-RU" i="1" dirty="0" smtClean="0"/>
              <a:t>Володина</a:t>
            </a:r>
            <a:r>
              <a:rPr lang="ru-RU" dirty="0" smtClean="0"/>
              <a:t> </a:t>
            </a:r>
            <a:r>
              <a:rPr lang="ru-RU" dirty="0" err="1" smtClean="0"/>
              <a:t>Н.И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235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9592" y="746125"/>
            <a:ext cx="7416823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3343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1314450"/>
            <a:ext cx="6480175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737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815975"/>
            <a:ext cx="6480175" cy="522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9351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1" y="1008063"/>
            <a:ext cx="6840488" cy="484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011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3609" y="1403350"/>
            <a:ext cx="6768480" cy="4545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629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5" y="525463"/>
            <a:ext cx="6984504" cy="580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79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53426" y="1196752"/>
            <a:ext cx="9533079" cy="4320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02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705" y="1052736"/>
            <a:ext cx="790777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454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460375"/>
            <a:ext cx="7632847" cy="593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104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588963"/>
            <a:ext cx="7920879" cy="5678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021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9082" y="980728"/>
            <a:ext cx="8570635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9198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776863" cy="5371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305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430213"/>
            <a:ext cx="8784975" cy="599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753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087438"/>
            <a:ext cx="9145015" cy="468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6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4140" y="1124744"/>
            <a:ext cx="9752475" cy="5339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899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0215" y="548680"/>
            <a:ext cx="8012225" cy="569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7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72" y="764704"/>
            <a:ext cx="7776623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864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1" y="403764"/>
            <a:ext cx="7560840" cy="6121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62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980728"/>
            <a:ext cx="6480175" cy="3062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258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959" y="1700808"/>
            <a:ext cx="8847589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76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59" y="1052736"/>
            <a:ext cx="7200529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924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1196752"/>
            <a:ext cx="6480175" cy="432048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11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913" y="436563"/>
            <a:ext cx="6480175" cy="598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936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12</Words>
  <Application>Microsoft Office PowerPoint</Application>
  <PresentationFormat>Экран (4:3)</PresentationFormat>
  <Paragraphs>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Познавательно-исследовательский проект «  Огород на окне 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Натали</dc:creator>
  <cp:lastModifiedBy>Натали</cp:lastModifiedBy>
  <cp:revision>35</cp:revision>
  <dcterms:created xsi:type="dcterms:W3CDTF">2013-10-11T12:02:30Z</dcterms:created>
  <dcterms:modified xsi:type="dcterms:W3CDTF">2014-03-12T17:44:15Z</dcterms:modified>
</cp:coreProperties>
</file>