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9" r:id="rId3"/>
    <p:sldId id="268" r:id="rId4"/>
    <p:sldId id="259" r:id="rId5"/>
    <p:sldId id="261" r:id="rId6"/>
    <p:sldId id="260" r:id="rId7"/>
    <p:sldId id="258" r:id="rId8"/>
    <p:sldId id="264" r:id="rId9"/>
    <p:sldId id="267" r:id="rId10"/>
    <p:sldId id="266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15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244B47-BB96-4E71-B52A-0F93A3C9940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562C83-17CB-4A25-9369-F58EF00108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SER\Desktop\pticy_zimoy_foto_3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2869860" cy="2460639"/>
          </a:xfrm>
          <a:prstGeom prst="rect">
            <a:avLst/>
          </a:prstGeom>
          <a:noFill/>
        </p:spPr>
      </p:pic>
      <p:pic>
        <p:nvPicPr>
          <p:cNvPr id="1029" name="Picture 5" descr="C:\Users\ASER\Desktop\pticy_zimoy_foto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3000396" cy="2250297"/>
          </a:xfrm>
          <a:prstGeom prst="rect">
            <a:avLst/>
          </a:prstGeom>
          <a:noFill/>
        </p:spPr>
      </p:pic>
      <p:pic>
        <p:nvPicPr>
          <p:cNvPr id="1030" name="Picture 6" descr="C:\Users\ASER\Desktop\pticy_zimoy_foto_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00504"/>
            <a:ext cx="3357586" cy="2388040"/>
          </a:xfrm>
          <a:prstGeom prst="rect">
            <a:avLst/>
          </a:prstGeom>
          <a:noFill/>
        </p:spPr>
      </p:pic>
      <p:pic>
        <p:nvPicPr>
          <p:cNvPr id="1027" name="Picture 3" descr="C:\Users\ASER\Desktop\pticy_zimoy_foto_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85728"/>
            <a:ext cx="3214710" cy="26015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2928934"/>
            <a:ext cx="821537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Segoe Print" pitchFamily="2" charset="0"/>
                <a:ea typeface="Batang" pitchFamily="18" charset="-127"/>
              </a:rPr>
              <a:t>Каких  птиц можно увидеть зимой.</a:t>
            </a:r>
            <a:endParaRPr lang="ru-RU" sz="3200" b="1" dirty="0">
              <a:latin typeface="Segoe Print" pitchFamily="2" charset="0"/>
              <a:ea typeface="Batang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357686" y="6286520"/>
            <a:ext cx="450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 :  Суханова М. 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        «Боевой  мальчишка»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642918"/>
            <a:ext cx="3008313" cy="47291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серой шубке перьевой,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морозы он герой.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его скорей !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там скачет ?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 algn="ctr"/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народе воробьев нередко называют воришками. Эти проворные птицы, не боясь, прыгают возле ног человека, клюют из собачей миски, подбирают крохи под самым носом сытого ленивого кота.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Воробей-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маленькая неунывающая, бойкая птичка. Про него говорят: « серый воробышек» А ведь на самом деле воробей  совсем не серый.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ER\Desktop\0_549f0_7bd37d7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4578412" cy="3433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      Голубь  сизокрылый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птицы рядом с нами –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зовем их сизарями,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зимой в мороз и голод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покинет город …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SER\Desktop\55082915_golu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8"/>
            <a:ext cx="5017410" cy="34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R\Downloads\0_1d660_d283f0e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3661871" cy="2907526"/>
          </a:xfrm>
          <a:prstGeom prst="rect">
            <a:avLst/>
          </a:prstGeom>
          <a:noFill/>
        </p:spPr>
      </p:pic>
      <p:pic>
        <p:nvPicPr>
          <p:cNvPr id="1027" name="Picture 3" descr="C:\Users\ASER\Downloads\2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857364"/>
            <a:ext cx="1785950" cy="1371011"/>
          </a:xfrm>
          <a:prstGeom prst="rect">
            <a:avLst/>
          </a:prstGeom>
          <a:noFill/>
        </p:spPr>
      </p:pic>
      <p:pic>
        <p:nvPicPr>
          <p:cNvPr id="1028" name="Picture 4" descr="C:\Users\ASER\Downloads\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85728"/>
            <a:ext cx="2000264" cy="1330038"/>
          </a:xfrm>
          <a:prstGeom prst="rect">
            <a:avLst/>
          </a:prstGeom>
          <a:noFill/>
        </p:spPr>
      </p:pic>
      <p:pic>
        <p:nvPicPr>
          <p:cNvPr id="1029" name="Picture 5" descr="C:\Users\ASER\Downloads\15156beef6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86124"/>
            <a:ext cx="4728847" cy="30294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818" y="3571876"/>
            <a:ext cx="321471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Лети же, пичуга , к людям</a:t>
            </a:r>
          </a:p>
          <a:p>
            <a:r>
              <a:rPr lang="ru-RU" b="1" dirty="0" smtClean="0"/>
              <a:t>И прячься скорей за окном –</a:t>
            </a:r>
          </a:p>
          <a:p>
            <a:r>
              <a:rPr lang="ru-RU" b="1" dirty="0" smtClean="0"/>
              <a:t>А мы кормить тебя будем</a:t>
            </a:r>
          </a:p>
          <a:p>
            <a:r>
              <a:rPr lang="ru-RU" b="1" dirty="0" smtClean="0"/>
              <a:t>Крошками хлеба, пшеном.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    Лес  без  птиц  и  птицы  без  леса  не  живут.</a:t>
            </a:r>
            <a:endParaRPr lang="ru-RU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ER\Desktop\bfoto_ru_24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52933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Мудрая  сова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Удивляется луна: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Засветились два окна,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 ними два крыла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Показались из дупла.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Тенью вылетела птица-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Ночью ее в дупле не спится.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писк она услышит,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 будет серой мыши.</a:t>
            </a:r>
          </a:p>
          <a:p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Совы – порождение лесных ночей. Бесшумные крылья превращают сов в тени, проплывающие в просветах ночного неба. Глаза совы  - чистый блеск, глубина, сияние луны.»  Н.Сладков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Сова – хищная птица. Она охотится по ночам, а днем спит, спрятавшись в глубоком дупле.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bird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464271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Это   доктор   наш   лесной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Это что за мужичок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Сел у липы на сучок?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Невелик, да деловит.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Зря нисколько не сидит: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Он без молотка, без рук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 стволу стучит : « тук-тук».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Зимой красавцы –дятлы не улетают, ведь корма им в лесах хватает. У дятла большой крепкий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клюв,которым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он, словно врач,  выстукивает заболевшее дерево. А длинный язык помогает птице ловко доставать насекомых из глубоких щелей в коре. Клюв помогает дятлу смастерить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жилище.упорная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птица  2 недели пробивает дерево, выдалбливая большое глубокое дупло.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ER\Desktop\0_b4bae_478492e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00174"/>
            <a:ext cx="4249490" cy="376478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00430" y="642918"/>
            <a:ext cx="5340350" cy="48006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«Что за красавец этот дятел! Черное белое, красное. И в таком сочетании, что ни убавить, ни прибавить»         Н. Сладков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400"/>
            <a:ext cx="8486804" cy="5207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     Птичка - невеличка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Черная шапочка</a:t>
            </a:r>
          </a:p>
          <a:p>
            <a:pPr algn="ctr"/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полоска шарфика</a:t>
            </a:r>
          </a:p>
          <a:p>
            <a:pPr algn="ctr"/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желтогрудой птички</a:t>
            </a:r>
          </a:p>
          <a:p>
            <a:pPr algn="ctr"/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имени …</a:t>
            </a:r>
          </a:p>
          <a:p>
            <a:pPr algn="ctr"/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Синичка  всюду сует свой любопытный клювик, ни минуты не сидит на месте .Она легко прыгает по веткам и с помощью острых цепких коготков ловко   лазает по стволам деревьев.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морозные зимние дни синицы прилетают поближе к жилью. В ноябре люди отмечают «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синичкин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день»-укрепляют на деревьях кормушки, рассыпают зернышки и семечки, вешают за окно кусочки сала.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Segoe Print" pitchFamily="2" charset="0"/>
              </a:rPr>
              <a:t>Лучшие  друзья  садоводов  и  лесоводов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птицы зимой\pticy_zimoy_foto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736"/>
            <a:ext cx="4714908" cy="381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    «Яблочки  на  дереве»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Выпал снег, метут метели,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 нам гости прилетели.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рябину посмотри –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 расселись …</a:t>
            </a:r>
          </a:p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самца снегиря спинка синевато-серая, подхвостье ослепительно белое, хвост и крылья черные, а грудка ярко-красная.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Самочка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окрашена скромнее –грудка у нее не алая, а темно-серая.</a:t>
            </a: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наступлением первых заморозков к нам прилетают снегири.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SER\Desktop\птицы зимой\pticy_zimoy_foto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14422"/>
            <a:ext cx="4429156" cy="4092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Самое удивительное – птенцов они выводят зимой, в самые трескучие январские морозы.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473" y="642918"/>
            <a:ext cx="2786081" cy="480060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Клесты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Кружат снежные метели,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 ночам трещит мороз,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 вершине пышной ели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Лущит шишку яркий  клест.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Он мороза не боится,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Не страшна ему зима !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Сосны, ели дарят птице</a:t>
            </a:r>
          </a:p>
          <a:p>
            <a:r>
              <a:rPr lang="ru-RU" sz="1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Золотые семена.</a:t>
            </a:r>
          </a:p>
          <a:p>
            <a:endParaRPr lang="ru-RU" sz="16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клеста удивительный клюв- очень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крепкий,толстый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сжатый с боков. Верхняя часть загнута крючком вниз,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нижняя,более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сильная часть загнута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вверх,вот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получается клюв в виде креста.</a:t>
            </a:r>
          </a:p>
          <a:p>
            <a:endParaRPr lang="ru-RU" sz="1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SER\Desktop\птицы зимой\pticy_zimoy_foto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357298"/>
            <a:ext cx="4252985" cy="389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Segoe Print" pitchFamily="2" charset="0"/>
              </a:rPr>
              <a:t>                Стрекотунья - смелая</a:t>
            </a:r>
            <a:endParaRPr lang="ru-RU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71480"/>
            <a:ext cx="3008313" cy="4800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птица так болтлива,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Воровата, суетлива,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Стрекотунья, белобока,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зовут ее …</a:t>
            </a:r>
          </a:p>
          <a:p>
            <a:pPr algn="ctr"/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Неспроста получила сорока прозвище « воровка» – ведь она очень любит все яркое, блестящее. В гнезде  сороки можно найти кусочки металлической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проволоки,блестящую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пуговицу,бусинки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иногда даже чайную ложечку. Еще называют сороку « лесной газетой», а про интересную новость говорят: « Сорока на хвосте принесла»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SER\Desktop\sor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736"/>
            <a:ext cx="4913473" cy="381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latin typeface="Segoe Print" pitchFamily="2" charset="0"/>
              </a:rPr>
              <a:t>хулиганка   и  подражательница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 вся сероватая,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Походка мешковатая,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Важная персона –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Зовут ее …</a:t>
            </a:r>
          </a:p>
          <a:p>
            <a:pPr algn="ct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Вороны великолепно чувствуют себя в больших городах. Зимует почти миллион  ворон. Они облюбовали контейнеры для мусора и свалки, где всегда есть чем поживиться, ведь вороны – птицы всеядн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Ворона – хитрая, ловкая и находчивая птица!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Она хорошо приспособилась жить рядом с человеком, прекрасно изучила его привычки и характер, даже научилась извлекать для себя пользу из деятельности человека.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SER\Desktop\загруженное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7106" y="1928802"/>
            <a:ext cx="4533196" cy="3466561"/>
          </a:xfrm>
          <a:prstGeom prst="rect">
            <a:avLst/>
          </a:prstGeom>
          <a:noFill/>
        </p:spPr>
      </p:pic>
      <p:pic>
        <p:nvPicPr>
          <p:cNvPr id="5123" name="Picture 3" descr="C:\Users\ASER\Desktop\DSC09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3341024" cy="3151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370</TotalTime>
  <Words>724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    Лес  без  птиц  и  птицы  без  леса  не  живут.</vt:lpstr>
      <vt:lpstr>          Мудрая  сова </vt:lpstr>
      <vt:lpstr>Это   доктор   наш   лесной</vt:lpstr>
      <vt:lpstr>     Птичка - невеличка</vt:lpstr>
      <vt:lpstr>    «Яблочки  на  дереве»</vt:lpstr>
      <vt:lpstr>Слайд 7</vt:lpstr>
      <vt:lpstr>                Стрекотунья - смелая</vt:lpstr>
      <vt:lpstr>    хулиганка   и  подражательница</vt:lpstr>
      <vt:lpstr>        «Боевой  мальчишка»</vt:lpstr>
      <vt:lpstr>        Голубь  сизокрылый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ASER</cp:lastModifiedBy>
  <cp:revision>53</cp:revision>
  <dcterms:created xsi:type="dcterms:W3CDTF">2013-12-08T00:16:06Z</dcterms:created>
  <dcterms:modified xsi:type="dcterms:W3CDTF">2013-12-12T08:16:48Z</dcterms:modified>
</cp:coreProperties>
</file>