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3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915276" cy="114300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cs typeface="Times New Roman" pitchFamily="18" charset="0"/>
              </a:rPr>
              <a:t>Домашние  животные</a:t>
            </a:r>
            <a:endParaRPr lang="ru-RU" b="1" dirty="0">
              <a:solidFill>
                <a:schemeClr val="tx2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5214950"/>
            <a:ext cx="5329230" cy="1071570"/>
          </a:xfr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воспитателя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Сухановой М.В.</a:t>
            </a:r>
            <a:endParaRPr lang="ru-RU" sz="2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\Desktop\дом. живот\1341870706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1785950" cy="1339463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04905005304805605505105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166"/>
            <a:ext cx="1857388" cy="166422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P8186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85728"/>
            <a:ext cx="1314459" cy="1785950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IMG_26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429000"/>
            <a:ext cx="2000264" cy="1336176"/>
          </a:xfrm>
          <a:prstGeom prst="rect">
            <a:avLst/>
          </a:prstGeom>
          <a:noFill/>
        </p:spPr>
      </p:pic>
      <p:pic>
        <p:nvPicPr>
          <p:cNvPr id="1031" name="Picture 7" descr="C:\Users\ASER\Desktop\дом. живот\thCAXTZCA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71876"/>
            <a:ext cx="2071702" cy="1235053"/>
          </a:xfrm>
          <a:prstGeom prst="rect">
            <a:avLst/>
          </a:prstGeom>
          <a:noFill/>
        </p:spPr>
      </p:pic>
      <p:pic>
        <p:nvPicPr>
          <p:cNvPr id="1032" name="Picture 8" descr="C:\Users\ASER\Desktop\дом. живот\svin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429000"/>
            <a:ext cx="2143140" cy="1429876"/>
          </a:xfrm>
          <a:prstGeom prst="rect">
            <a:avLst/>
          </a:prstGeom>
          <a:noFill/>
        </p:spPr>
      </p:pic>
      <p:pic>
        <p:nvPicPr>
          <p:cNvPr id="1033" name="Picture 9" descr="C:\Users\ASER\Desktop\дом. живот\37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642918"/>
            <a:ext cx="1857387" cy="1396755"/>
          </a:xfrm>
          <a:prstGeom prst="rect">
            <a:avLst/>
          </a:prstGeom>
          <a:noFill/>
        </p:spPr>
      </p:pic>
      <p:pic>
        <p:nvPicPr>
          <p:cNvPr id="1034" name="Picture 10" descr="C:\Users\ASER\Desktop\дом. живот\Koshki-i-koty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4929198"/>
            <a:ext cx="1714512" cy="133350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Свинья, хряк, поросенок  у свинарника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488" y="273050"/>
            <a:ext cx="5111750" cy="5853113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Назови семью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Бежит толстушка,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Хвостик – завитушка,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Ушки пирожком,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Рыльце пятачком,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ногах копытца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Торопится к корытцу.</a:t>
            </a:r>
          </a:p>
          <a:p>
            <a:pPr marL="342900" indent="-342900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Поросенок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Хавроша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любила,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теплую лужу купаться водила.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они в теплой луже валялись,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 хрюкали, в грязь зарывались.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доволен был толстый сынок,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сыночка звала « Пятачок»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дом. живот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2857520" cy="2140382"/>
          </a:xfrm>
          <a:prstGeom prst="rect">
            <a:avLst/>
          </a:prstGeom>
          <a:noFill/>
        </p:spPr>
      </p:pic>
      <p:pic>
        <p:nvPicPr>
          <p:cNvPr id="6147" name="Picture 3" descr="C:\Users\ASER\Desktop\дом. живот\загруженное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1806200" cy="1357322"/>
          </a:xfrm>
          <a:prstGeom prst="rect">
            <a:avLst/>
          </a:prstGeom>
          <a:noFill/>
        </p:spPr>
      </p:pic>
      <p:pic>
        <p:nvPicPr>
          <p:cNvPr id="6148" name="Picture 4" descr="C:\Users\ASER\Desktop\дом. живот\загруженное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14884"/>
            <a:ext cx="2000264" cy="1329963"/>
          </a:xfrm>
          <a:prstGeom prst="rect">
            <a:avLst/>
          </a:prstGeom>
          <a:noFill/>
        </p:spPr>
      </p:pic>
      <p:pic>
        <p:nvPicPr>
          <p:cNvPr id="6149" name="Picture 5" descr="C:\Users\ASER\Desktop\дом. живот\загруженное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72008"/>
            <a:ext cx="2071689" cy="1381126"/>
          </a:xfrm>
          <a:prstGeom prst="rect">
            <a:avLst/>
          </a:prstGeom>
          <a:noFill/>
        </p:spPr>
      </p:pic>
      <p:pic>
        <p:nvPicPr>
          <p:cNvPr id="6150" name="Picture 6" descr="C:\Users\ASER\Desktop\дом. живот\загруженное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49" y="857232"/>
            <a:ext cx="1934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Овца, баран, ягненок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Вот шерстяные рукавички – из чьей шерсти связаны ?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Овца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в поле травку рвет,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зимой в хлеву живет: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Сена вволю ей дают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ягненка в прибыль ждут.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рогата, не бодлива,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Беспокойна, боязлива.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Шерстку у овцы стригут,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Вяжут из нее и ткут.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Отгадай загадку: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кудряшки, тонкие копытца…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рядом с мамой весело резвится:</a:t>
            </a:r>
          </a:p>
          <a:p>
            <a:pPr marL="342900" indent="-342900"/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кашку хорошо жевать,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Молочком овечьим сладко запивать.</a:t>
            </a:r>
          </a:p>
          <a:p>
            <a:pPr marL="342900" indent="-34290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ASER\Desktop\загруженное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357694"/>
            <a:ext cx="2184040" cy="1654064"/>
          </a:xfrm>
          <a:prstGeom prst="rect">
            <a:avLst/>
          </a:prstGeom>
          <a:noFill/>
        </p:spPr>
      </p:pic>
      <p:pic>
        <p:nvPicPr>
          <p:cNvPr id="3074" name="Picture 2" descr="C:\Users\ASER\Desktop\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4786314" cy="1720082"/>
          </a:xfrm>
          <a:prstGeom prst="rect">
            <a:avLst/>
          </a:prstGeom>
          <a:noFill/>
        </p:spPr>
      </p:pic>
      <p:pic>
        <p:nvPicPr>
          <p:cNvPr id="3075" name="Picture 3" descr="C:\Users\ASER\Desktop\1327254368_She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286015" cy="1714512"/>
          </a:xfrm>
          <a:prstGeom prst="rect">
            <a:avLst/>
          </a:prstGeom>
          <a:noFill/>
        </p:spPr>
      </p:pic>
      <p:pic>
        <p:nvPicPr>
          <p:cNvPr id="3076" name="Picture 4" descr="C:\Users\ASER\Desktop\04905005304805605505105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857232"/>
            <a:ext cx="1785950" cy="1600213"/>
          </a:xfrm>
          <a:prstGeom prst="rect">
            <a:avLst/>
          </a:prstGeom>
          <a:noFill/>
        </p:spPr>
      </p:pic>
      <p:pic>
        <p:nvPicPr>
          <p:cNvPr id="3077" name="Picture 5" descr="C:\Users\ASER\Desktop\new_pa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57694"/>
            <a:ext cx="2428892" cy="16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Скотный  двор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можно назвать всех обитателей скотного двора 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Перечислите домашних животных о которых мы говорили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всех домашних животных на скотном дворе есть свои дома. Назови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травоядные животные ( корова, овца, коза, лошадь 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думаете кошка травоядное или хищное животное? Почему? Кого еще можно отнести к хищникам?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Расскажите о том, какую пользу приносят домашние животные.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дом. живот\thCAHAC2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143140" cy="1484086"/>
          </a:xfrm>
          <a:prstGeom prst="rect">
            <a:avLst/>
          </a:prstGeom>
          <a:noFill/>
        </p:spPr>
      </p:pic>
      <p:pic>
        <p:nvPicPr>
          <p:cNvPr id="7171" name="Picture 3" descr="C:\Users\ASER\Desktop\дом. живот\thCAQ659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1857388" cy="1343025"/>
          </a:xfrm>
          <a:prstGeom prst="rect">
            <a:avLst/>
          </a:prstGeom>
          <a:noFill/>
        </p:spPr>
      </p:pic>
      <p:pic>
        <p:nvPicPr>
          <p:cNvPr id="7172" name="Picture 4" descr="C:\Users\ASER\Desktop\дом. живот\1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2286016" cy="1719084"/>
          </a:xfrm>
          <a:prstGeom prst="rect">
            <a:avLst/>
          </a:prstGeom>
          <a:noFill/>
        </p:spPr>
      </p:pic>
      <p:pic>
        <p:nvPicPr>
          <p:cNvPr id="7175" name="Picture 7" descr="C:\Users\ASER\Desktop\дом. живот\загруженное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929198"/>
            <a:ext cx="1428760" cy="1065068"/>
          </a:xfrm>
          <a:prstGeom prst="rect">
            <a:avLst/>
          </a:prstGeom>
          <a:noFill/>
        </p:spPr>
      </p:pic>
      <p:pic>
        <p:nvPicPr>
          <p:cNvPr id="4098" name="Picture 2" descr="C:\Users\ASER\Desktop\IMG_2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714884"/>
            <a:ext cx="1928826" cy="1288455"/>
          </a:xfrm>
          <a:prstGeom prst="rect">
            <a:avLst/>
          </a:prstGeom>
          <a:noFill/>
        </p:spPr>
      </p:pic>
      <p:pic>
        <p:nvPicPr>
          <p:cNvPr id="4099" name="Picture 3" descr="C:\Users\ASER\Desktop\img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4429156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где живет ?»</a:t>
            </a:r>
          </a:p>
          <a:p>
            <a:r>
              <a:rPr lang="ru-RU" dirty="0" smtClean="0"/>
              <a:t>Назовите дома различных животных.</a:t>
            </a:r>
          </a:p>
          <a:p>
            <a:r>
              <a:rPr lang="ru-RU" dirty="0" smtClean="0"/>
              <a:t>Корова- коровий дом- коровник или хлев.</a:t>
            </a:r>
          </a:p>
          <a:p>
            <a:r>
              <a:rPr lang="ru-RU" dirty="0" smtClean="0"/>
              <a:t>Собака-  ……  будка или конура</a:t>
            </a:r>
          </a:p>
          <a:p>
            <a:r>
              <a:rPr lang="ru-RU" dirty="0" smtClean="0"/>
              <a:t>Лошадь - ……конюшня, стойло.</a:t>
            </a:r>
          </a:p>
          <a:p>
            <a:r>
              <a:rPr lang="ru-RU" dirty="0" smtClean="0"/>
              <a:t>Коза - …..  хлев, сарай.</a:t>
            </a:r>
          </a:p>
          <a:p>
            <a:r>
              <a:rPr lang="ru-RU" dirty="0" smtClean="0"/>
              <a:t>Овца - ….  хлев, ясли.</a:t>
            </a:r>
          </a:p>
          <a:p>
            <a:r>
              <a:rPr lang="ru-RU" dirty="0" smtClean="0"/>
              <a:t>Кошка -… дом, квартира.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85728"/>
            <a:ext cx="321471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Игра « Кто как голос подает?</a:t>
            </a:r>
          </a:p>
          <a:p>
            <a:r>
              <a:rPr lang="ru-RU" dirty="0" smtClean="0"/>
              <a:t>Свинья – хрюкает</a:t>
            </a:r>
          </a:p>
          <a:p>
            <a:r>
              <a:rPr lang="ru-RU" dirty="0" smtClean="0"/>
              <a:t>Собака – лает</a:t>
            </a:r>
          </a:p>
          <a:p>
            <a:r>
              <a:rPr lang="ru-RU" dirty="0" smtClean="0"/>
              <a:t>Овца – мекает</a:t>
            </a:r>
          </a:p>
          <a:p>
            <a:r>
              <a:rPr lang="ru-RU" dirty="0" smtClean="0"/>
              <a:t>Коза – блеет</a:t>
            </a:r>
          </a:p>
          <a:p>
            <a:r>
              <a:rPr lang="ru-RU" dirty="0" smtClean="0"/>
              <a:t>Лошадь – ржет</a:t>
            </a:r>
          </a:p>
          <a:p>
            <a:r>
              <a:rPr lang="ru-RU" dirty="0" smtClean="0"/>
              <a:t>Кошка - мяукает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6000792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Игра «Семья животных»</a:t>
            </a:r>
          </a:p>
          <a:p>
            <a:r>
              <a:rPr lang="ru-RU" dirty="0" smtClean="0"/>
              <a:t>Назови членов семей различных  домашних животных</a:t>
            </a:r>
          </a:p>
          <a:p>
            <a:r>
              <a:rPr lang="ru-RU" dirty="0" smtClean="0"/>
              <a:t>Корова ,бык ,теленок.</a:t>
            </a:r>
          </a:p>
          <a:p>
            <a:r>
              <a:rPr lang="ru-RU" dirty="0" smtClean="0"/>
              <a:t>Свинья ,боров ,поросенок.</a:t>
            </a:r>
          </a:p>
          <a:p>
            <a:r>
              <a:rPr lang="ru-RU" dirty="0" smtClean="0"/>
              <a:t>Овца ,баран ,ягненок.</a:t>
            </a:r>
          </a:p>
          <a:p>
            <a:r>
              <a:rPr lang="ru-RU" dirty="0" smtClean="0"/>
              <a:t>Лошадь, конь, жеребенок.</a:t>
            </a:r>
          </a:p>
          <a:p>
            <a:r>
              <a:rPr lang="ru-RU" dirty="0" smtClean="0"/>
              <a:t>Коза, козел, козленок.</a:t>
            </a:r>
          </a:p>
          <a:p>
            <a:r>
              <a:rPr lang="ru-RU" dirty="0" smtClean="0"/>
              <a:t>Собак, пес, щенок.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571744"/>
            <a:ext cx="3286148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« Кто какую пользу приносит?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786190"/>
            <a:ext cx="350046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Игра « Кто что кушает?</a:t>
            </a:r>
          </a:p>
          <a:p>
            <a:r>
              <a:rPr lang="ru-RU" dirty="0" smtClean="0"/>
              <a:t>Собака - любит есть мясо, кости.</a:t>
            </a:r>
          </a:p>
          <a:p>
            <a:r>
              <a:rPr lang="ru-RU" dirty="0" smtClean="0"/>
              <a:t>Кошка –</a:t>
            </a:r>
          </a:p>
          <a:p>
            <a:r>
              <a:rPr lang="ru-RU" dirty="0" smtClean="0"/>
              <a:t>Корова-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214950"/>
            <a:ext cx="421484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как выглядит?»</a:t>
            </a:r>
          </a:p>
          <a:p>
            <a:r>
              <a:rPr lang="ru-RU" dirty="0" smtClean="0"/>
              <a:t>Расскажи о том какие части тела есть у домашних животных.  ( рога, копыта, грива, вымя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спутники и друзья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Попробуйте представить нашу жизнь без собак и кошек, коров и лошадей, коз, овец и свиней. Нет, это невозможно!  Мы привыкли к четвероногим друзьям и помощникам. Многие тысячелетия они живут рядом, кормят и поят, одевают и обувают нас, отдают нам свою привязанность, тепло и ласку, пробуждая в наших сердцах благодарность и доброту.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1" y="1428736"/>
            <a:ext cx="2928957" cy="476250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Домашние животные.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Домашних животных я очень люблю: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Кормлю, берегу и ласкаю,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Собаку и кошку, козу и свинью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Друзьями своими считаю.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Корова, коза молоко нам дают,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Нет шерсти овечьей пышней,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Нам кошка- мурлыка подарит уют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всех переловит мышей.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Помощники наши – корова, баран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конь вороной,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темногривый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Живут с нами рядом, привязаны к нам,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Доверчивы, миролюбивы.</a:t>
            </a:r>
          </a:p>
          <a:p>
            <a:endParaRPr lang="ru-RU" sz="1800" dirty="0"/>
          </a:p>
        </p:txBody>
      </p:sp>
      <p:pic>
        <p:nvPicPr>
          <p:cNvPr id="3076" name="Picture 4" descr="C:\Users\ASER\Desktop\дом. живот\im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C:\Users\ASER\Desktop\дом. живот\thCAMRZ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1895475" cy="1419225"/>
          </a:xfrm>
          <a:prstGeom prst="rect">
            <a:avLst/>
          </a:prstGeom>
          <a:noFill/>
        </p:spPr>
      </p:pic>
      <p:pic>
        <p:nvPicPr>
          <p:cNvPr id="1026" name="Picture 2" descr="C:\Users\ASER\Desktop\дом. живот\IMG_2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3143249"/>
            <a:ext cx="2245805" cy="1500198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IMG_72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1495234" cy="2238374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IMG_54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643446"/>
            <a:ext cx="2381250" cy="1590675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aa1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86124"/>
            <a:ext cx="1571636" cy="1214446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PB2157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643446"/>
            <a:ext cx="2381250" cy="170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Собака, пес, щенок у конуры.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в детстве не мечтал о забавном милом щенке ? С его появлением  жизнь меняется, становится интересней и веселей!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хозяину служу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хозяйский сторожу,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рычу и громко лаю,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чужих я прогоняю.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Мне купили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выходной на Птичьем рынке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Папа мне купил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принес его в корзинке-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Песик маленький пока!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забавный, неуклюжий,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 в нос меня лизнул,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Напустил в прихожей лужу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хвостом слегка вильнул.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чесал щенка за ухом,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Щекотал ему живот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 щенок мне лучшим другом,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теперь у нас живет..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дом. живот\1384600632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357454" cy="1414472"/>
          </a:xfrm>
          <a:prstGeom prst="rect">
            <a:avLst/>
          </a:prstGeom>
          <a:noFill/>
        </p:spPr>
      </p:pic>
      <p:pic>
        <p:nvPicPr>
          <p:cNvPr id="2053" name="Picture 5" descr="C:\Users\ASER\Desktop\дом. живот\thCAGYF25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736"/>
            <a:ext cx="1971675" cy="1438275"/>
          </a:xfrm>
          <a:prstGeom prst="rect">
            <a:avLst/>
          </a:prstGeom>
          <a:noFill/>
        </p:spPr>
      </p:pic>
      <p:pic>
        <p:nvPicPr>
          <p:cNvPr id="3" name="Picture 3" descr="C:\Users\ASER\Desktop\дом. живот\thCAXTZC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476500" cy="1476375"/>
          </a:xfrm>
          <a:prstGeom prst="rect">
            <a:avLst/>
          </a:prstGeom>
          <a:noFill/>
        </p:spPr>
      </p:pic>
      <p:pic>
        <p:nvPicPr>
          <p:cNvPr id="8" name="Picture 5" descr="C:\Users\ASER\Desktop\дом. живот\загруженное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14488"/>
            <a:ext cx="2457450" cy="1857375"/>
          </a:xfrm>
          <a:prstGeom prst="rect">
            <a:avLst/>
          </a:prstGeom>
          <a:noFill/>
        </p:spPr>
      </p:pic>
      <p:pic>
        <p:nvPicPr>
          <p:cNvPr id="10" name="Picture 2" descr="C:\Users\ASER\Desktop\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29066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Кто живет в будке, конуре?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ER\Desktop\9e698aeacc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5814948" cy="3543237"/>
          </a:xfrm>
          <a:prstGeom prst="rect">
            <a:avLst/>
          </a:prstGeom>
          <a:noFill/>
        </p:spPr>
      </p:pic>
      <p:pic>
        <p:nvPicPr>
          <p:cNvPr id="6148" name="Picture 4" descr="C:\Users\ASER\Desktop\загруженное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1643074" cy="1214446"/>
          </a:xfrm>
          <a:prstGeom prst="rect">
            <a:avLst/>
          </a:prstGeom>
          <a:noFill/>
        </p:spPr>
      </p:pic>
      <p:pic>
        <p:nvPicPr>
          <p:cNvPr id="6150" name="Picture 6" descr="C:\Users\ASER\Desktop\загруженное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600201" cy="1304925"/>
          </a:xfrm>
          <a:prstGeom prst="rect">
            <a:avLst/>
          </a:prstGeom>
          <a:noFill/>
        </p:spPr>
      </p:pic>
      <p:pic>
        <p:nvPicPr>
          <p:cNvPr id="6151" name="Picture 7" descr="C:\Users\ASER\Desktop\загруженное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1643074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Кошка, кот, котенок в доме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Хищник  или нет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питается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выглядит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живет?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757477" cy="47863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 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Хоть и бархатные лапки,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зовут меня «царапкой»,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Мышек ловко я ловлю,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из блюдца пью.</a:t>
            </a:r>
          </a:p>
          <a:p>
            <a:pPr marL="342900" indent="-34290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Котенок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Пушистая мама, пушистый сынок,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вместе катали по полу клубок.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Мама котенку в игре потакала,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Лапкой клубочек ему подавала.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сынок убежал от клубка?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Просит у мамы малыш молока!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ER\Desktop\дом. живот\thCA11W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00504"/>
            <a:ext cx="1857388" cy="1175082"/>
          </a:xfrm>
          <a:prstGeom prst="rect">
            <a:avLst/>
          </a:prstGeom>
          <a:noFill/>
        </p:spPr>
      </p:pic>
      <p:pic>
        <p:nvPicPr>
          <p:cNvPr id="2052" name="Picture 4" descr="C:\Users\ASER\Desktop\дом. живот\thCA42WVH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071702" cy="1408394"/>
          </a:xfrm>
          <a:prstGeom prst="rect">
            <a:avLst/>
          </a:prstGeom>
          <a:noFill/>
        </p:spPr>
      </p:pic>
      <p:pic>
        <p:nvPicPr>
          <p:cNvPr id="3075" name="Picture 3" descr="C:\Users\ASER\Desktop\дом. живот\copycatanimalpho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71942"/>
            <a:ext cx="2786082" cy="1684608"/>
          </a:xfrm>
          <a:prstGeom prst="rect">
            <a:avLst/>
          </a:prstGeom>
          <a:noFill/>
        </p:spPr>
      </p:pic>
      <p:pic>
        <p:nvPicPr>
          <p:cNvPr id="6" name="Picture 2" descr="C:\Users\ASER\Desktop\koshka-s-kotyat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928802"/>
            <a:ext cx="2827320" cy="1765558"/>
          </a:xfrm>
          <a:prstGeom prst="rect">
            <a:avLst/>
          </a:prstGeom>
          <a:noFill/>
        </p:spPr>
      </p:pic>
      <p:pic>
        <p:nvPicPr>
          <p:cNvPr id="8" name="Picture 4" descr="C:\Users\ASER\Desktop\1300060112_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285992"/>
            <a:ext cx="1785950" cy="12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Лошадь, конь, жеребенок  у конюшни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 о том, какую еду предпочитает лошадь. ( Лошадь предпочитает овес, сено, свежую траву, можно угостить сахаром, черным хлебом с солью). Как можно назвать животное питающееся растительной пищей?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 травоядное животное)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Лошадь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стойле за оградкой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Спит и ест моя лошадка.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Причешу ее, и грива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Ляжет волнами красиво.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 лошадке сахарку,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рада седоку,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Понесет меня галопом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лесным тенистым тропам.</a:t>
            </a:r>
          </a:p>
          <a:p>
            <a:pPr marL="342900" indent="-342900"/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Отгадай загадку 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длинноногий,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длинногривый, 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довольна: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Сыночек красивый.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бегает рысью,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скачет галопом,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копыта по тропке,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Стучат : « Топ- топ- топ».</a:t>
            </a:r>
          </a:p>
        </p:txBody>
      </p:sp>
      <p:pic>
        <p:nvPicPr>
          <p:cNvPr id="1026" name="Picture 2" descr="C:\Users\ASER\Desktop\дом. живот\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2381250" cy="1790700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9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166936" cy="1629536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7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381250" cy="179070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8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35811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ЗДЕСЬ ЖИВЕТ ?  КАК  НАЗЫВАЕТСЯ 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ASER\Desktop\konushi-vnu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83320"/>
            <a:ext cx="7762876" cy="4793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Корова, бык, теленок в коровнике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111750" cy="58531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Какую пользу приносит 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36917" cy="462598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сметану, и кефир,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 вкусный сыр,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Чтобы были мы здоровы,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Даст нам пестрая…</a:t>
            </a:r>
          </a:p>
          <a:p>
            <a:pPr marL="342900" indent="-3429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Теленок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корова теленка ласкала,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Плоскую мордочку всю облизала.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Может, не нравится это сынку,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Просит он маму о чем-то: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молочное вымя дала-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о чем он просил, поняла.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SER\Desktop\дом. живот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2281293" cy="1643074"/>
          </a:xfrm>
          <a:prstGeom prst="rect">
            <a:avLst/>
          </a:prstGeom>
          <a:noFill/>
        </p:spPr>
      </p:pic>
      <p:pic>
        <p:nvPicPr>
          <p:cNvPr id="4101" name="Picture 5" descr="C:\Users\ASER\Desktop\дом. живот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1628775" cy="1219200"/>
          </a:xfrm>
          <a:prstGeom prst="rect">
            <a:avLst/>
          </a:prstGeom>
          <a:noFill/>
        </p:spPr>
      </p:pic>
      <p:pic>
        <p:nvPicPr>
          <p:cNvPr id="4103" name="Picture 7" descr="C:\Users\ASER\Desktop\дом. живот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1581150" cy="1219200"/>
          </a:xfrm>
          <a:prstGeom prst="rect">
            <a:avLst/>
          </a:prstGeom>
          <a:noFill/>
        </p:spPr>
      </p:pic>
      <p:pic>
        <p:nvPicPr>
          <p:cNvPr id="7170" name="Picture 2" descr="C:\Users\ASER\Desktop\209_ma_p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449" y="3857628"/>
            <a:ext cx="3986138" cy="221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Коза, козел, козленок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0174"/>
            <a:ext cx="5111750" cy="585311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Как выглядит ?</a:t>
            </a:r>
          </a:p>
          <a:p>
            <a:r>
              <a:rPr lang="ru-RU" sz="1800" dirty="0" smtClean="0"/>
              <a:t>Как подает голос ?</a:t>
            </a:r>
          </a:p>
          <a:p>
            <a:r>
              <a:rPr lang="ru-RU" sz="1800" dirty="0" smtClean="0"/>
              <a:t>Где живет ?</a:t>
            </a:r>
          </a:p>
          <a:p>
            <a:r>
              <a:rPr lang="ru-RU" sz="1800" dirty="0" smtClean="0"/>
              <a:t>Что кушает ?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копытца встану,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Листики достану.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осинку обдеру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Пожевать люблю кору.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Ростом я невелика,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хватает молока.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Тонконога и рогата,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Как зовут меня, ребята?</a:t>
            </a:r>
          </a:p>
          <a:p>
            <a:pPr marL="342900" indent="-342900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Козленок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огород, резвясь, проник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Быстроногий озорник,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капусту обглодал,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Крикнул : «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и убежал.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ER\Desktop\дом. живот\thCAO0KL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2722214" cy="1995409"/>
          </a:xfrm>
          <a:prstGeom prst="rect">
            <a:avLst/>
          </a:prstGeom>
          <a:noFill/>
        </p:spPr>
      </p:pic>
      <p:pic>
        <p:nvPicPr>
          <p:cNvPr id="5122" name="Picture 2" descr="C:\Users\ASER\Desktop\дом. живот\IMG_3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381250" cy="1590675"/>
          </a:xfrm>
          <a:prstGeom prst="rect">
            <a:avLst/>
          </a:prstGeom>
          <a:noFill/>
        </p:spPr>
      </p:pic>
      <p:pic>
        <p:nvPicPr>
          <p:cNvPr id="5123" name="Picture 3" descr="C:\Users\ASER\Desktop\дом. живот\IMG_9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352749" cy="1571636"/>
          </a:xfrm>
          <a:prstGeom prst="rect">
            <a:avLst/>
          </a:prstGeom>
          <a:noFill/>
        </p:spPr>
      </p:pic>
      <p:pic>
        <p:nvPicPr>
          <p:cNvPr id="5124" name="Picture 4" descr="C:\Users\ASER\Desktop\дом. живот\IMG_98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630</TotalTime>
  <Words>1049</Words>
  <Application>Microsoft Office PowerPoint</Application>
  <PresentationFormat>Экран (4:3)</PresentationFormat>
  <Paragraphs>190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 животные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у конюшни</vt:lpstr>
      <vt:lpstr>Слайд 7</vt:lpstr>
      <vt:lpstr>Корова, бык, теленок в коровнике</vt:lpstr>
      <vt:lpstr>Коза, козел, козленок  у  хлева</vt:lpstr>
      <vt:lpstr>Свинья, хряк, поросенок  у свинарника</vt:lpstr>
      <vt:lpstr>Овца, баран, ягненок  у  хлева</vt:lpstr>
      <vt:lpstr>Скотный  двор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ASER</cp:lastModifiedBy>
  <cp:revision>86</cp:revision>
  <dcterms:created xsi:type="dcterms:W3CDTF">2013-12-04T17:33:17Z</dcterms:created>
  <dcterms:modified xsi:type="dcterms:W3CDTF">2013-12-11T18:32:17Z</dcterms:modified>
</cp:coreProperties>
</file>