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8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86DE-03BB-4DF2-84DA-78500019CA21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C48E-E18E-4004-AEE9-9C0764C25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86DE-03BB-4DF2-84DA-78500019CA21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C48E-E18E-4004-AEE9-9C0764C25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86DE-03BB-4DF2-84DA-78500019CA21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C48E-E18E-4004-AEE9-9C0764C25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86DE-03BB-4DF2-84DA-78500019CA21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C48E-E18E-4004-AEE9-9C0764C25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86DE-03BB-4DF2-84DA-78500019CA21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C48E-E18E-4004-AEE9-9C0764C25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86DE-03BB-4DF2-84DA-78500019CA21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C48E-E18E-4004-AEE9-9C0764C25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86DE-03BB-4DF2-84DA-78500019CA21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C48E-E18E-4004-AEE9-9C0764C25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86DE-03BB-4DF2-84DA-78500019CA21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C48E-E18E-4004-AEE9-9C0764C25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86DE-03BB-4DF2-84DA-78500019CA21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C48E-E18E-4004-AEE9-9C0764C25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86DE-03BB-4DF2-84DA-78500019CA21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C48E-E18E-4004-AEE9-9C0764C25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86DE-03BB-4DF2-84DA-78500019CA21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C48E-E18E-4004-AEE9-9C0764C25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B86DE-03BB-4DF2-84DA-78500019CA21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2C48E-E18E-4004-AEE9-9C0764C25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 39"/>
          <p:cNvSpPr>
            <a:spLocks noChangeArrowheads="1"/>
          </p:cNvSpPr>
          <p:nvPr/>
        </p:nvSpPr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327660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 dirty="0" smtClean="0">
                <a:solidFill>
                  <a:srgbClr val="FF3300"/>
                </a:solidFill>
              </a:rPr>
              <a:t>«Один - много»</a:t>
            </a:r>
            <a:endParaRPr lang="ru-RU" sz="6600" b="1" dirty="0">
              <a:solidFill>
                <a:srgbClr val="FF33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2571744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ИГРА:</a:t>
            </a:r>
          </a:p>
        </p:txBody>
      </p:sp>
      <p:pic>
        <p:nvPicPr>
          <p:cNvPr id="240" name="Picture 3" descr="D:\Полина\Полина\Полина\Коллекция картинок (Microsoft)\j044141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1702578" cy="963612"/>
          </a:xfrm>
          <a:prstGeom prst="rect">
            <a:avLst/>
          </a:prstGeom>
          <a:noFill/>
        </p:spPr>
      </p:pic>
      <p:pic>
        <p:nvPicPr>
          <p:cNvPr id="241" name="Picture 3" descr="D:\Полина\Полина\Полина\Коллекция картинок (Microsoft)\j044141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762" y="1928802"/>
            <a:ext cx="983478" cy="556621"/>
          </a:xfrm>
          <a:prstGeom prst="rect">
            <a:avLst/>
          </a:prstGeom>
          <a:noFill/>
        </p:spPr>
      </p:pic>
      <p:pic>
        <p:nvPicPr>
          <p:cNvPr id="242" name="Picture 4" descr="D:\Полина\Полина\Полина\Коллекция картинок (Microsoft)\j043005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142984"/>
            <a:ext cx="1375181" cy="114300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30690" y="6031257"/>
            <a:ext cx="529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mtClean="0"/>
              <a:t>Выполнила   </a:t>
            </a:r>
            <a:r>
              <a:rPr lang="ru-RU" dirty="0" err="1" smtClean="0"/>
              <a:t>Милейшева</a:t>
            </a:r>
            <a:r>
              <a:rPr lang="ru-RU" dirty="0" smtClean="0"/>
              <a:t> Надежда </a:t>
            </a:r>
            <a:r>
              <a:rPr lang="ru-RU" dirty="0" err="1" smtClean="0"/>
              <a:t>Геннадевна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Как называется маленький цветок?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2215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ЦВЕТОЧЕК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14680454">
            <a:off x="5521197" y="2643019"/>
            <a:ext cx="671713" cy="312548"/>
          </a:xfrm>
          <a:prstGeom prst="leftArrow">
            <a:avLst>
              <a:gd name="adj1" fmla="val 35639"/>
              <a:gd name="adj2" fmla="val 134622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6" name="Picture 9" descr="j0088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5116">
            <a:off x="2098687" y="1334717"/>
            <a:ext cx="1917700" cy="3714750"/>
          </a:xfrm>
          <a:prstGeom prst="rect">
            <a:avLst/>
          </a:prstGeom>
          <a:noFill/>
        </p:spPr>
      </p:pic>
      <p:pic>
        <p:nvPicPr>
          <p:cNvPr id="77" name="Picture 9" descr="j0088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5116">
            <a:off x="5729066" y="3400954"/>
            <a:ext cx="1220301" cy="2363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85728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97" name="Picture 9" descr="j0088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5116">
            <a:off x="4063148" y="1245512"/>
            <a:ext cx="1220301" cy="2363829"/>
          </a:xfrm>
          <a:prstGeom prst="rect">
            <a:avLst/>
          </a:prstGeom>
          <a:noFill/>
        </p:spPr>
      </p:pic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А если их много?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2198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ЦВЕТОЧКИ</a:t>
            </a:r>
            <a:endParaRPr lang="ru-RU" i="1" dirty="0"/>
          </a:p>
        </p:txBody>
      </p:sp>
      <p:pic>
        <p:nvPicPr>
          <p:cNvPr id="192" name="Picture 9" descr="j0088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5116">
            <a:off x="2777264" y="1888454"/>
            <a:ext cx="1220301" cy="2363829"/>
          </a:xfrm>
          <a:prstGeom prst="rect">
            <a:avLst/>
          </a:prstGeom>
          <a:noFill/>
        </p:spPr>
      </p:pic>
      <p:pic>
        <p:nvPicPr>
          <p:cNvPr id="193" name="Picture 9" descr="j0088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5116">
            <a:off x="3991711" y="3820163"/>
            <a:ext cx="1220301" cy="2363829"/>
          </a:xfrm>
          <a:prstGeom prst="rect">
            <a:avLst/>
          </a:prstGeom>
          <a:noFill/>
        </p:spPr>
      </p:pic>
      <p:pic>
        <p:nvPicPr>
          <p:cNvPr id="194" name="Picture 9" descr="j0088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5116">
            <a:off x="5134718" y="1959892"/>
            <a:ext cx="1220301" cy="2363829"/>
          </a:xfrm>
          <a:prstGeom prst="rect">
            <a:avLst/>
          </a:prstGeom>
          <a:noFill/>
        </p:spPr>
      </p:pic>
      <p:pic>
        <p:nvPicPr>
          <p:cNvPr id="195" name="Picture 9" descr="j0088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5116">
            <a:off x="6134850" y="3174338"/>
            <a:ext cx="1220301" cy="2363829"/>
          </a:xfrm>
          <a:prstGeom prst="rect">
            <a:avLst/>
          </a:prstGeom>
          <a:noFill/>
        </p:spPr>
      </p:pic>
      <p:pic>
        <p:nvPicPr>
          <p:cNvPr id="196" name="Picture 9" descr="j0088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5116">
            <a:off x="1705694" y="3174339"/>
            <a:ext cx="1220301" cy="2363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Как называется маленький дом?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19809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ДОМИК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14680454">
            <a:off x="5949826" y="2857334"/>
            <a:ext cx="671713" cy="312548"/>
          </a:xfrm>
          <a:prstGeom prst="leftArrow">
            <a:avLst>
              <a:gd name="adj1" fmla="val 35639"/>
              <a:gd name="adj2" fmla="val 134622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571876"/>
            <a:ext cx="2290855" cy="2127246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428735"/>
            <a:ext cx="4286280" cy="3075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85728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А если их много?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2075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ДОМИКИ</a:t>
            </a:r>
            <a:endParaRPr lang="ru-RU" i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571612"/>
            <a:ext cx="2290855" cy="2127246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823" y="1500174"/>
            <a:ext cx="2290855" cy="2127246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3659208"/>
            <a:ext cx="2290855" cy="2127246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516068"/>
            <a:ext cx="2290855" cy="2127246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659208"/>
            <a:ext cx="2290855" cy="2127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Как называется маленькая корзинка?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25367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КОРЗИНОЧКА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14680454">
            <a:off x="5949826" y="2857334"/>
            <a:ext cx="671713" cy="312548"/>
          </a:xfrm>
          <a:prstGeom prst="leftArrow">
            <a:avLst>
              <a:gd name="adj1" fmla="val 35639"/>
              <a:gd name="adj2" fmla="val 134622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5715008" y="3643314"/>
            <a:ext cx="1439863" cy="1871663"/>
            <a:chOff x="588" y="821"/>
            <a:chExt cx="1572" cy="1780"/>
          </a:xfrm>
        </p:grpSpPr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680" y="1767"/>
              <a:ext cx="1378" cy="456"/>
            </a:xfrm>
            <a:custGeom>
              <a:avLst/>
              <a:gdLst/>
              <a:ahLst/>
              <a:cxnLst>
                <a:cxn ang="0">
                  <a:pos x="1378" y="228"/>
                </a:cxn>
                <a:cxn ang="0">
                  <a:pos x="1378" y="228"/>
                </a:cxn>
                <a:cxn ang="0">
                  <a:pos x="1373" y="252"/>
                </a:cxn>
                <a:cxn ang="0">
                  <a:pos x="1364" y="277"/>
                </a:cxn>
                <a:cxn ang="0">
                  <a:pos x="1349" y="296"/>
                </a:cxn>
                <a:cxn ang="0">
                  <a:pos x="1325" y="315"/>
                </a:cxn>
                <a:cxn ang="0">
                  <a:pos x="1296" y="340"/>
                </a:cxn>
                <a:cxn ang="0">
                  <a:pos x="1262" y="359"/>
                </a:cxn>
                <a:cxn ang="0">
                  <a:pos x="1223" y="374"/>
                </a:cxn>
                <a:cxn ang="0">
                  <a:pos x="1174" y="393"/>
                </a:cxn>
                <a:cxn ang="0">
                  <a:pos x="1072" y="417"/>
                </a:cxn>
                <a:cxn ang="0">
                  <a:pos x="956" y="442"/>
                </a:cxn>
                <a:cxn ang="0">
                  <a:pos x="830" y="451"/>
                </a:cxn>
                <a:cxn ang="0">
                  <a:pos x="689" y="456"/>
                </a:cxn>
                <a:cxn ang="0">
                  <a:pos x="689" y="456"/>
                </a:cxn>
                <a:cxn ang="0">
                  <a:pos x="549" y="451"/>
                </a:cxn>
                <a:cxn ang="0">
                  <a:pos x="422" y="442"/>
                </a:cxn>
                <a:cxn ang="0">
                  <a:pos x="306" y="417"/>
                </a:cxn>
                <a:cxn ang="0">
                  <a:pos x="204" y="393"/>
                </a:cxn>
                <a:cxn ang="0">
                  <a:pos x="156" y="374"/>
                </a:cxn>
                <a:cxn ang="0">
                  <a:pos x="117" y="359"/>
                </a:cxn>
                <a:cxn ang="0">
                  <a:pos x="83" y="340"/>
                </a:cxn>
                <a:cxn ang="0">
                  <a:pos x="54" y="315"/>
                </a:cxn>
                <a:cxn ang="0">
                  <a:pos x="30" y="296"/>
                </a:cxn>
                <a:cxn ang="0">
                  <a:pos x="15" y="277"/>
                </a:cxn>
                <a:cxn ang="0">
                  <a:pos x="5" y="252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5" y="204"/>
                </a:cxn>
                <a:cxn ang="0">
                  <a:pos x="15" y="180"/>
                </a:cxn>
                <a:cxn ang="0">
                  <a:pos x="30" y="160"/>
                </a:cxn>
                <a:cxn ang="0">
                  <a:pos x="54" y="141"/>
                </a:cxn>
                <a:cxn ang="0">
                  <a:pos x="83" y="117"/>
                </a:cxn>
                <a:cxn ang="0">
                  <a:pos x="117" y="102"/>
                </a:cxn>
                <a:cxn ang="0">
                  <a:pos x="156" y="83"/>
                </a:cxn>
                <a:cxn ang="0">
                  <a:pos x="204" y="68"/>
                </a:cxn>
                <a:cxn ang="0">
                  <a:pos x="306" y="39"/>
                </a:cxn>
                <a:cxn ang="0">
                  <a:pos x="422" y="15"/>
                </a:cxn>
                <a:cxn ang="0">
                  <a:pos x="549" y="5"/>
                </a:cxn>
                <a:cxn ang="0">
                  <a:pos x="689" y="0"/>
                </a:cxn>
                <a:cxn ang="0">
                  <a:pos x="689" y="0"/>
                </a:cxn>
                <a:cxn ang="0">
                  <a:pos x="830" y="5"/>
                </a:cxn>
                <a:cxn ang="0">
                  <a:pos x="956" y="15"/>
                </a:cxn>
                <a:cxn ang="0">
                  <a:pos x="1072" y="39"/>
                </a:cxn>
                <a:cxn ang="0">
                  <a:pos x="1174" y="68"/>
                </a:cxn>
                <a:cxn ang="0">
                  <a:pos x="1223" y="83"/>
                </a:cxn>
                <a:cxn ang="0">
                  <a:pos x="1262" y="102"/>
                </a:cxn>
                <a:cxn ang="0">
                  <a:pos x="1296" y="117"/>
                </a:cxn>
                <a:cxn ang="0">
                  <a:pos x="1325" y="141"/>
                </a:cxn>
                <a:cxn ang="0">
                  <a:pos x="1349" y="160"/>
                </a:cxn>
                <a:cxn ang="0">
                  <a:pos x="1364" y="180"/>
                </a:cxn>
                <a:cxn ang="0">
                  <a:pos x="1373" y="204"/>
                </a:cxn>
                <a:cxn ang="0">
                  <a:pos x="1378" y="228"/>
                </a:cxn>
                <a:cxn ang="0">
                  <a:pos x="1378" y="228"/>
                </a:cxn>
              </a:cxnLst>
              <a:rect l="0" t="0" r="r" b="b"/>
              <a:pathLst>
                <a:path w="1378" h="456">
                  <a:moveTo>
                    <a:pt x="1378" y="228"/>
                  </a:moveTo>
                  <a:lnTo>
                    <a:pt x="1378" y="228"/>
                  </a:lnTo>
                  <a:lnTo>
                    <a:pt x="1373" y="252"/>
                  </a:lnTo>
                  <a:lnTo>
                    <a:pt x="1364" y="277"/>
                  </a:lnTo>
                  <a:lnTo>
                    <a:pt x="1349" y="296"/>
                  </a:lnTo>
                  <a:lnTo>
                    <a:pt x="1325" y="315"/>
                  </a:lnTo>
                  <a:lnTo>
                    <a:pt x="1296" y="340"/>
                  </a:lnTo>
                  <a:lnTo>
                    <a:pt x="1262" y="359"/>
                  </a:lnTo>
                  <a:lnTo>
                    <a:pt x="1223" y="374"/>
                  </a:lnTo>
                  <a:lnTo>
                    <a:pt x="1174" y="393"/>
                  </a:lnTo>
                  <a:lnTo>
                    <a:pt x="1072" y="417"/>
                  </a:lnTo>
                  <a:lnTo>
                    <a:pt x="956" y="442"/>
                  </a:lnTo>
                  <a:lnTo>
                    <a:pt x="830" y="451"/>
                  </a:lnTo>
                  <a:lnTo>
                    <a:pt x="689" y="456"/>
                  </a:lnTo>
                  <a:lnTo>
                    <a:pt x="689" y="456"/>
                  </a:lnTo>
                  <a:lnTo>
                    <a:pt x="549" y="451"/>
                  </a:lnTo>
                  <a:lnTo>
                    <a:pt x="422" y="442"/>
                  </a:lnTo>
                  <a:lnTo>
                    <a:pt x="306" y="417"/>
                  </a:lnTo>
                  <a:lnTo>
                    <a:pt x="204" y="393"/>
                  </a:lnTo>
                  <a:lnTo>
                    <a:pt x="156" y="374"/>
                  </a:lnTo>
                  <a:lnTo>
                    <a:pt x="117" y="359"/>
                  </a:lnTo>
                  <a:lnTo>
                    <a:pt x="83" y="340"/>
                  </a:lnTo>
                  <a:lnTo>
                    <a:pt x="54" y="315"/>
                  </a:lnTo>
                  <a:lnTo>
                    <a:pt x="30" y="296"/>
                  </a:lnTo>
                  <a:lnTo>
                    <a:pt x="15" y="277"/>
                  </a:lnTo>
                  <a:lnTo>
                    <a:pt x="5" y="252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5" y="204"/>
                  </a:lnTo>
                  <a:lnTo>
                    <a:pt x="15" y="180"/>
                  </a:lnTo>
                  <a:lnTo>
                    <a:pt x="30" y="160"/>
                  </a:lnTo>
                  <a:lnTo>
                    <a:pt x="54" y="141"/>
                  </a:lnTo>
                  <a:lnTo>
                    <a:pt x="83" y="117"/>
                  </a:lnTo>
                  <a:lnTo>
                    <a:pt x="117" y="102"/>
                  </a:lnTo>
                  <a:lnTo>
                    <a:pt x="156" y="83"/>
                  </a:lnTo>
                  <a:lnTo>
                    <a:pt x="204" y="68"/>
                  </a:lnTo>
                  <a:lnTo>
                    <a:pt x="306" y="39"/>
                  </a:lnTo>
                  <a:lnTo>
                    <a:pt x="422" y="15"/>
                  </a:lnTo>
                  <a:lnTo>
                    <a:pt x="549" y="5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830" y="5"/>
                  </a:lnTo>
                  <a:lnTo>
                    <a:pt x="956" y="15"/>
                  </a:lnTo>
                  <a:lnTo>
                    <a:pt x="1072" y="39"/>
                  </a:lnTo>
                  <a:lnTo>
                    <a:pt x="1174" y="68"/>
                  </a:lnTo>
                  <a:lnTo>
                    <a:pt x="1223" y="83"/>
                  </a:lnTo>
                  <a:lnTo>
                    <a:pt x="1262" y="102"/>
                  </a:lnTo>
                  <a:lnTo>
                    <a:pt x="1296" y="117"/>
                  </a:lnTo>
                  <a:lnTo>
                    <a:pt x="1325" y="141"/>
                  </a:lnTo>
                  <a:lnTo>
                    <a:pt x="1349" y="160"/>
                  </a:lnTo>
                  <a:lnTo>
                    <a:pt x="1364" y="180"/>
                  </a:lnTo>
                  <a:lnTo>
                    <a:pt x="1373" y="204"/>
                  </a:lnTo>
                  <a:lnTo>
                    <a:pt x="1378" y="228"/>
                  </a:lnTo>
                  <a:lnTo>
                    <a:pt x="1378" y="228"/>
                  </a:lnTo>
                  <a:close/>
                </a:path>
              </a:pathLst>
            </a:custGeom>
            <a:solidFill>
              <a:srgbClr val="8458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auto">
            <a:xfrm>
              <a:off x="695" y="1757"/>
              <a:ext cx="1387" cy="214"/>
            </a:xfrm>
            <a:custGeom>
              <a:avLst/>
              <a:gdLst/>
              <a:ahLst/>
              <a:cxnLst>
                <a:cxn ang="0">
                  <a:pos x="34" y="194"/>
                </a:cxn>
                <a:cxn ang="0">
                  <a:pos x="34" y="194"/>
                </a:cxn>
                <a:cxn ang="0">
                  <a:pos x="44" y="180"/>
                </a:cxn>
                <a:cxn ang="0">
                  <a:pos x="58" y="161"/>
                </a:cxn>
                <a:cxn ang="0">
                  <a:pos x="78" y="146"/>
                </a:cxn>
                <a:cxn ang="0">
                  <a:pos x="107" y="131"/>
                </a:cxn>
                <a:cxn ang="0">
                  <a:pos x="170" y="102"/>
                </a:cxn>
                <a:cxn ang="0">
                  <a:pos x="247" y="78"/>
                </a:cxn>
                <a:cxn ang="0">
                  <a:pos x="344" y="59"/>
                </a:cxn>
                <a:cxn ang="0">
                  <a:pos x="451" y="49"/>
                </a:cxn>
                <a:cxn ang="0">
                  <a:pos x="568" y="39"/>
                </a:cxn>
                <a:cxn ang="0">
                  <a:pos x="694" y="34"/>
                </a:cxn>
                <a:cxn ang="0">
                  <a:pos x="694" y="34"/>
                </a:cxn>
                <a:cxn ang="0">
                  <a:pos x="825" y="39"/>
                </a:cxn>
                <a:cxn ang="0">
                  <a:pos x="941" y="49"/>
                </a:cxn>
                <a:cxn ang="0">
                  <a:pos x="1053" y="64"/>
                </a:cxn>
                <a:cxn ang="0">
                  <a:pos x="1150" y="83"/>
                </a:cxn>
                <a:cxn ang="0">
                  <a:pos x="1227" y="112"/>
                </a:cxn>
                <a:cxn ang="0">
                  <a:pos x="1261" y="127"/>
                </a:cxn>
                <a:cxn ang="0">
                  <a:pos x="1290" y="141"/>
                </a:cxn>
                <a:cxn ang="0">
                  <a:pos x="1315" y="156"/>
                </a:cxn>
                <a:cxn ang="0">
                  <a:pos x="1334" y="175"/>
                </a:cxn>
                <a:cxn ang="0">
                  <a:pos x="1344" y="194"/>
                </a:cxn>
                <a:cxn ang="0">
                  <a:pos x="1353" y="214"/>
                </a:cxn>
                <a:cxn ang="0">
                  <a:pos x="1353" y="214"/>
                </a:cxn>
                <a:cxn ang="0">
                  <a:pos x="1368" y="194"/>
                </a:cxn>
                <a:cxn ang="0">
                  <a:pos x="1387" y="185"/>
                </a:cxn>
                <a:cxn ang="0">
                  <a:pos x="1387" y="185"/>
                </a:cxn>
                <a:cxn ang="0">
                  <a:pos x="1378" y="165"/>
                </a:cxn>
                <a:cxn ang="0">
                  <a:pos x="1358" y="146"/>
                </a:cxn>
                <a:cxn ang="0">
                  <a:pos x="1339" y="127"/>
                </a:cxn>
                <a:cxn ang="0">
                  <a:pos x="1315" y="112"/>
                </a:cxn>
                <a:cxn ang="0">
                  <a:pos x="1256" y="83"/>
                </a:cxn>
                <a:cxn ang="0">
                  <a:pos x="1174" y="54"/>
                </a:cxn>
                <a:cxn ang="0">
                  <a:pos x="1082" y="34"/>
                </a:cxn>
                <a:cxn ang="0">
                  <a:pos x="970" y="15"/>
                </a:cxn>
                <a:cxn ang="0">
                  <a:pos x="839" y="5"/>
                </a:cxn>
                <a:cxn ang="0">
                  <a:pos x="689" y="0"/>
                </a:cxn>
                <a:cxn ang="0">
                  <a:pos x="689" y="0"/>
                </a:cxn>
                <a:cxn ang="0">
                  <a:pos x="553" y="5"/>
                </a:cxn>
                <a:cxn ang="0">
                  <a:pos x="427" y="15"/>
                </a:cxn>
                <a:cxn ang="0">
                  <a:pos x="320" y="30"/>
                </a:cxn>
                <a:cxn ang="0">
                  <a:pos x="223" y="49"/>
                </a:cxn>
                <a:cxn ang="0">
                  <a:pos x="146" y="73"/>
                </a:cxn>
                <a:cxn ang="0">
                  <a:pos x="82" y="102"/>
                </a:cxn>
                <a:cxn ang="0">
                  <a:pos x="34" y="136"/>
                </a:cxn>
                <a:cxn ang="0">
                  <a:pos x="15" y="156"/>
                </a:cxn>
                <a:cxn ang="0">
                  <a:pos x="0" y="170"/>
                </a:cxn>
                <a:cxn ang="0">
                  <a:pos x="0" y="170"/>
                </a:cxn>
                <a:cxn ang="0">
                  <a:pos x="19" y="180"/>
                </a:cxn>
                <a:cxn ang="0">
                  <a:pos x="34" y="194"/>
                </a:cxn>
                <a:cxn ang="0">
                  <a:pos x="34" y="194"/>
                </a:cxn>
              </a:cxnLst>
              <a:rect l="0" t="0" r="r" b="b"/>
              <a:pathLst>
                <a:path w="1387" h="214">
                  <a:moveTo>
                    <a:pt x="34" y="194"/>
                  </a:moveTo>
                  <a:lnTo>
                    <a:pt x="34" y="194"/>
                  </a:lnTo>
                  <a:lnTo>
                    <a:pt x="44" y="180"/>
                  </a:lnTo>
                  <a:lnTo>
                    <a:pt x="58" y="161"/>
                  </a:lnTo>
                  <a:lnTo>
                    <a:pt x="78" y="146"/>
                  </a:lnTo>
                  <a:lnTo>
                    <a:pt x="107" y="131"/>
                  </a:lnTo>
                  <a:lnTo>
                    <a:pt x="170" y="102"/>
                  </a:lnTo>
                  <a:lnTo>
                    <a:pt x="247" y="78"/>
                  </a:lnTo>
                  <a:lnTo>
                    <a:pt x="344" y="59"/>
                  </a:lnTo>
                  <a:lnTo>
                    <a:pt x="451" y="49"/>
                  </a:lnTo>
                  <a:lnTo>
                    <a:pt x="568" y="39"/>
                  </a:lnTo>
                  <a:lnTo>
                    <a:pt x="694" y="34"/>
                  </a:lnTo>
                  <a:lnTo>
                    <a:pt x="694" y="34"/>
                  </a:lnTo>
                  <a:lnTo>
                    <a:pt x="825" y="39"/>
                  </a:lnTo>
                  <a:lnTo>
                    <a:pt x="941" y="49"/>
                  </a:lnTo>
                  <a:lnTo>
                    <a:pt x="1053" y="64"/>
                  </a:lnTo>
                  <a:lnTo>
                    <a:pt x="1150" y="83"/>
                  </a:lnTo>
                  <a:lnTo>
                    <a:pt x="1227" y="112"/>
                  </a:lnTo>
                  <a:lnTo>
                    <a:pt x="1261" y="127"/>
                  </a:lnTo>
                  <a:lnTo>
                    <a:pt x="1290" y="141"/>
                  </a:lnTo>
                  <a:lnTo>
                    <a:pt x="1315" y="156"/>
                  </a:lnTo>
                  <a:lnTo>
                    <a:pt x="1334" y="175"/>
                  </a:lnTo>
                  <a:lnTo>
                    <a:pt x="1344" y="194"/>
                  </a:lnTo>
                  <a:lnTo>
                    <a:pt x="1353" y="214"/>
                  </a:lnTo>
                  <a:lnTo>
                    <a:pt x="1353" y="214"/>
                  </a:lnTo>
                  <a:lnTo>
                    <a:pt x="1368" y="194"/>
                  </a:lnTo>
                  <a:lnTo>
                    <a:pt x="1387" y="185"/>
                  </a:lnTo>
                  <a:lnTo>
                    <a:pt x="1387" y="185"/>
                  </a:lnTo>
                  <a:lnTo>
                    <a:pt x="1378" y="165"/>
                  </a:lnTo>
                  <a:lnTo>
                    <a:pt x="1358" y="146"/>
                  </a:lnTo>
                  <a:lnTo>
                    <a:pt x="1339" y="127"/>
                  </a:lnTo>
                  <a:lnTo>
                    <a:pt x="1315" y="112"/>
                  </a:lnTo>
                  <a:lnTo>
                    <a:pt x="1256" y="83"/>
                  </a:lnTo>
                  <a:lnTo>
                    <a:pt x="1174" y="54"/>
                  </a:lnTo>
                  <a:lnTo>
                    <a:pt x="1082" y="34"/>
                  </a:lnTo>
                  <a:lnTo>
                    <a:pt x="970" y="15"/>
                  </a:lnTo>
                  <a:lnTo>
                    <a:pt x="839" y="5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553" y="5"/>
                  </a:lnTo>
                  <a:lnTo>
                    <a:pt x="427" y="15"/>
                  </a:lnTo>
                  <a:lnTo>
                    <a:pt x="320" y="30"/>
                  </a:lnTo>
                  <a:lnTo>
                    <a:pt x="223" y="49"/>
                  </a:lnTo>
                  <a:lnTo>
                    <a:pt x="146" y="73"/>
                  </a:lnTo>
                  <a:lnTo>
                    <a:pt x="82" y="102"/>
                  </a:lnTo>
                  <a:lnTo>
                    <a:pt x="34" y="136"/>
                  </a:lnTo>
                  <a:lnTo>
                    <a:pt x="15" y="156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19" y="180"/>
                  </a:lnTo>
                  <a:lnTo>
                    <a:pt x="34" y="194"/>
                  </a:lnTo>
                  <a:lnTo>
                    <a:pt x="34" y="194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0"/>
            <p:cNvSpPr>
              <a:spLocks noEditPoints="1"/>
            </p:cNvSpPr>
            <p:nvPr/>
          </p:nvSpPr>
          <p:spPr bwMode="auto">
            <a:xfrm>
              <a:off x="676" y="1757"/>
              <a:ext cx="1411" cy="209"/>
            </a:xfrm>
            <a:custGeom>
              <a:avLst/>
              <a:gdLst/>
              <a:ahLst/>
              <a:cxnLst>
                <a:cxn ang="0">
                  <a:pos x="431" y="15"/>
                </a:cxn>
                <a:cxn ang="0">
                  <a:pos x="368" y="59"/>
                </a:cxn>
                <a:cxn ang="0">
                  <a:pos x="383" y="30"/>
                </a:cxn>
                <a:cxn ang="0">
                  <a:pos x="383" y="20"/>
                </a:cxn>
                <a:cxn ang="0">
                  <a:pos x="465" y="10"/>
                </a:cxn>
                <a:cxn ang="0">
                  <a:pos x="320" y="68"/>
                </a:cxn>
                <a:cxn ang="0">
                  <a:pos x="538" y="39"/>
                </a:cxn>
                <a:cxn ang="0">
                  <a:pos x="538" y="39"/>
                </a:cxn>
                <a:cxn ang="0">
                  <a:pos x="494" y="5"/>
                </a:cxn>
                <a:cxn ang="0">
                  <a:pos x="582" y="0"/>
                </a:cxn>
                <a:cxn ang="0">
                  <a:pos x="523" y="39"/>
                </a:cxn>
                <a:cxn ang="0">
                  <a:pos x="165" y="68"/>
                </a:cxn>
                <a:cxn ang="0">
                  <a:pos x="165" y="68"/>
                </a:cxn>
                <a:cxn ang="0">
                  <a:pos x="131" y="122"/>
                </a:cxn>
                <a:cxn ang="0">
                  <a:pos x="48" y="136"/>
                </a:cxn>
                <a:cxn ang="0">
                  <a:pos x="82" y="156"/>
                </a:cxn>
                <a:cxn ang="0">
                  <a:pos x="281" y="73"/>
                </a:cxn>
                <a:cxn ang="0">
                  <a:pos x="9" y="190"/>
                </a:cxn>
                <a:cxn ang="0">
                  <a:pos x="34" y="204"/>
                </a:cxn>
                <a:cxn ang="0">
                  <a:pos x="9" y="190"/>
                </a:cxn>
                <a:cxn ang="0">
                  <a:pos x="165" y="107"/>
                </a:cxn>
                <a:cxn ang="0">
                  <a:pos x="242" y="49"/>
                </a:cxn>
                <a:cxn ang="0">
                  <a:pos x="266" y="39"/>
                </a:cxn>
                <a:cxn ang="0">
                  <a:pos x="616" y="34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92" y="131"/>
                </a:cxn>
                <a:cxn ang="0">
                  <a:pos x="1169" y="78"/>
                </a:cxn>
                <a:cxn ang="0">
                  <a:pos x="1198" y="54"/>
                </a:cxn>
                <a:cxn ang="0">
                  <a:pos x="1140" y="78"/>
                </a:cxn>
                <a:cxn ang="0">
                  <a:pos x="1110" y="68"/>
                </a:cxn>
                <a:cxn ang="0">
                  <a:pos x="1246" y="73"/>
                </a:cxn>
                <a:cxn ang="0">
                  <a:pos x="1057" y="59"/>
                </a:cxn>
                <a:cxn ang="0">
                  <a:pos x="1081" y="30"/>
                </a:cxn>
                <a:cxn ang="0">
                  <a:pos x="1023" y="49"/>
                </a:cxn>
                <a:cxn ang="0">
                  <a:pos x="1062" y="25"/>
                </a:cxn>
                <a:cxn ang="0">
                  <a:pos x="659" y="0"/>
                </a:cxn>
                <a:cxn ang="0">
                  <a:pos x="1334" y="136"/>
                </a:cxn>
                <a:cxn ang="0">
                  <a:pos x="1353" y="141"/>
                </a:cxn>
                <a:cxn ang="0">
                  <a:pos x="1256" y="97"/>
                </a:cxn>
                <a:cxn ang="0">
                  <a:pos x="1295" y="93"/>
                </a:cxn>
                <a:cxn ang="0">
                  <a:pos x="1290" y="127"/>
                </a:cxn>
                <a:cxn ang="0">
                  <a:pos x="1314" y="102"/>
                </a:cxn>
                <a:cxn ang="0">
                  <a:pos x="1353" y="175"/>
                </a:cxn>
                <a:cxn ang="0">
                  <a:pos x="1401" y="175"/>
                </a:cxn>
                <a:cxn ang="0">
                  <a:pos x="975" y="49"/>
                </a:cxn>
                <a:cxn ang="0">
                  <a:pos x="999" y="15"/>
                </a:cxn>
                <a:cxn ang="0">
                  <a:pos x="766" y="0"/>
                </a:cxn>
                <a:cxn ang="0">
                  <a:pos x="688" y="34"/>
                </a:cxn>
                <a:cxn ang="0">
                  <a:pos x="708" y="34"/>
                </a:cxn>
                <a:cxn ang="0">
                  <a:pos x="713" y="15"/>
                </a:cxn>
                <a:cxn ang="0">
                  <a:pos x="790" y="34"/>
                </a:cxn>
                <a:cxn ang="0">
                  <a:pos x="863" y="39"/>
                </a:cxn>
                <a:cxn ang="0">
                  <a:pos x="882" y="5"/>
                </a:cxn>
                <a:cxn ang="0">
                  <a:pos x="931" y="39"/>
                </a:cxn>
                <a:cxn ang="0">
                  <a:pos x="975" y="15"/>
                </a:cxn>
                <a:cxn ang="0">
                  <a:pos x="839" y="20"/>
                </a:cxn>
                <a:cxn ang="0">
                  <a:pos x="887" y="39"/>
                </a:cxn>
                <a:cxn ang="0">
                  <a:pos x="907" y="5"/>
                </a:cxn>
              </a:cxnLst>
              <a:rect l="0" t="0" r="r" b="b"/>
              <a:pathLst>
                <a:path w="1411" h="209">
                  <a:moveTo>
                    <a:pt x="412" y="15"/>
                  </a:moveTo>
                  <a:lnTo>
                    <a:pt x="412" y="15"/>
                  </a:lnTo>
                  <a:lnTo>
                    <a:pt x="407" y="54"/>
                  </a:lnTo>
                  <a:lnTo>
                    <a:pt x="407" y="54"/>
                  </a:lnTo>
                  <a:lnTo>
                    <a:pt x="431" y="49"/>
                  </a:lnTo>
                  <a:lnTo>
                    <a:pt x="431" y="49"/>
                  </a:lnTo>
                  <a:lnTo>
                    <a:pt x="431" y="15"/>
                  </a:lnTo>
                  <a:lnTo>
                    <a:pt x="431" y="15"/>
                  </a:lnTo>
                  <a:lnTo>
                    <a:pt x="412" y="15"/>
                  </a:lnTo>
                  <a:lnTo>
                    <a:pt x="412" y="15"/>
                  </a:lnTo>
                  <a:close/>
                  <a:moveTo>
                    <a:pt x="354" y="25"/>
                  </a:moveTo>
                  <a:lnTo>
                    <a:pt x="354" y="25"/>
                  </a:lnTo>
                  <a:lnTo>
                    <a:pt x="349" y="59"/>
                  </a:lnTo>
                  <a:lnTo>
                    <a:pt x="349" y="59"/>
                  </a:lnTo>
                  <a:lnTo>
                    <a:pt x="368" y="59"/>
                  </a:lnTo>
                  <a:lnTo>
                    <a:pt x="368" y="59"/>
                  </a:lnTo>
                  <a:lnTo>
                    <a:pt x="368" y="20"/>
                  </a:lnTo>
                  <a:lnTo>
                    <a:pt x="368" y="20"/>
                  </a:lnTo>
                  <a:lnTo>
                    <a:pt x="354" y="25"/>
                  </a:lnTo>
                  <a:lnTo>
                    <a:pt x="354" y="25"/>
                  </a:lnTo>
                  <a:close/>
                  <a:moveTo>
                    <a:pt x="383" y="20"/>
                  </a:moveTo>
                  <a:lnTo>
                    <a:pt x="383" y="20"/>
                  </a:lnTo>
                  <a:lnTo>
                    <a:pt x="383" y="30"/>
                  </a:lnTo>
                  <a:lnTo>
                    <a:pt x="383" y="30"/>
                  </a:lnTo>
                  <a:lnTo>
                    <a:pt x="383" y="54"/>
                  </a:lnTo>
                  <a:lnTo>
                    <a:pt x="383" y="54"/>
                  </a:lnTo>
                  <a:lnTo>
                    <a:pt x="402" y="54"/>
                  </a:lnTo>
                  <a:lnTo>
                    <a:pt x="402" y="54"/>
                  </a:lnTo>
                  <a:lnTo>
                    <a:pt x="402" y="15"/>
                  </a:lnTo>
                  <a:lnTo>
                    <a:pt x="402" y="15"/>
                  </a:lnTo>
                  <a:lnTo>
                    <a:pt x="383" y="20"/>
                  </a:lnTo>
                  <a:lnTo>
                    <a:pt x="383" y="20"/>
                  </a:lnTo>
                  <a:close/>
                  <a:moveTo>
                    <a:pt x="446" y="10"/>
                  </a:moveTo>
                  <a:lnTo>
                    <a:pt x="446" y="10"/>
                  </a:lnTo>
                  <a:lnTo>
                    <a:pt x="446" y="49"/>
                  </a:lnTo>
                  <a:lnTo>
                    <a:pt x="446" y="49"/>
                  </a:lnTo>
                  <a:lnTo>
                    <a:pt x="465" y="44"/>
                  </a:lnTo>
                  <a:lnTo>
                    <a:pt x="465" y="44"/>
                  </a:lnTo>
                  <a:lnTo>
                    <a:pt x="465" y="10"/>
                  </a:lnTo>
                  <a:lnTo>
                    <a:pt x="465" y="10"/>
                  </a:lnTo>
                  <a:lnTo>
                    <a:pt x="446" y="10"/>
                  </a:lnTo>
                  <a:lnTo>
                    <a:pt x="446" y="10"/>
                  </a:lnTo>
                  <a:close/>
                  <a:moveTo>
                    <a:pt x="315" y="30"/>
                  </a:moveTo>
                  <a:lnTo>
                    <a:pt x="315" y="30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20" y="68"/>
                  </a:lnTo>
                  <a:lnTo>
                    <a:pt x="320" y="68"/>
                  </a:lnTo>
                  <a:lnTo>
                    <a:pt x="334" y="64"/>
                  </a:lnTo>
                  <a:lnTo>
                    <a:pt x="334" y="64"/>
                  </a:lnTo>
                  <a:lnTo>
                    <a:pt x="334" y="30"/>
                  </a:lnTo>
                  <a:lnTo>
                    <a:pt x="334" y="30"/>
                  </a:lnTo>
                  <a:lnTo>
                    <a:pt x="315" y="30"/>
                  </a:lnTo>
                  <a:lnTo>
                    <a:pt x="315" y="30"/>
                  </a:lnTo>
                  <a:close/>
                  <a:moveTo>
                    <a:pt x="538" y="39"/>
                  </a:moveTo>
                  <a:lnTo>
                    <a:pt x="538" y="39"/>
                  </a:lnTo>
                  <a:lnTo>
                    <a:pt x="557" y="39"/>
                  </a:lnTo>
                  <a:lnTo>
                    <a:pt x="557" y="39"/>
                  </a:lnTo>
                  <a:lnTo>
                    <a:pt x="557" y="5"/>
                  </a:lnTo>
                  <a:lnTo>
                    <a:pt x="557" y="5"/>
                  </a:lnTo>
                  <a:lnTo>
                    <a:pt x="543" y="5"/>
                  </a:lnTo>
                  <a:lnTo>
                    <a:pt x="543" y="5"/>
                  </a:lnTo>
                  <a:lnTo>
                    <a:pt x="538" y="39"/>
                  </a:lnTo>
                  <a:lnTo>
                    <a:pt x="538" y="39"/>
                  </a:lnTo>
                  <a:close/>
                  <a:moveTo>
                    <a:pt x="475" y="10"/>
                  </a:moveTo>
                  <a:lnTo>
                    <a:pt x="475" y="10"/>
                  </a:lnTo>
                  <a:lnTo>
                    <a:pt x="475" y="44"/>
                  </a:lnTo>
                  <a:lnTo>
                    <a:pt x="475" y="44"/>
                  </a:lnTo>
                  <a:lnTo>
                    <a:pt x="494" y="44"/>
                  </a:lnTo>
                  <a:lnTo>
                    <a:pt x="494" y="44"/>
                  </a:lnTo>
                  <a:lnTo>
                    <a:pt x="494" y="5"/>
                  </a:lnTo>
                  <a:lnTo>
                    <a:pt x="494" y="5"/>
                  </a:lnTo>
                  <a:lnTo>
                    <a:pt x="475" y="10"/>
                  </a:lnTo>
                  <a:lnTo>
                    <a:pt x="475" y="10"/>
                  </a:lnTo>
                  <a:close/>
                  <a:moveTo>
                    <a:pt x="567" y="39"/>
                  </a:moveTo>
                  <a:lnTo>
                    <a:pt x="567" y="39"/>
                  </a:lnTo>
                  <a:lnTo>
                    <a:pt x="582" y="34"/>
                  </a:lnTo>
                  <a:lnTo>
                    <a:pt x="582" y="34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72" y="0"/>
                  </a:lnTo>
                  <a:lnTo>
                    <a:pt x="572" y="0"/>
                  </a:lnTo>
                  <a:lnTo>
                    <a:pt x="567" y="39"/>
                  </a:lnTo>
                  <a:lnTo>
                    <a:pt x="567" y="39"/>
                  </a:lnTo>
                  <a:close/>
                  <a:moveTo>
                    <a:pt x="509" y="39"/>
                  </a:moveTo>
                  <a:lnTo>
                    <a:pt x="509" y="39"/>
                  </a:lnTo>
                  <a:lnTo>
                    <a:pt x="523" y="39"/>
                  </a:lnTo>
                  <a:lnTo>
                    <a:pt x="523" y="39"/>
                  </a:lnTo>
                  <a:lnTo>
                    <a:pt x="528" y="5"/>
                  </a:lnTo>
                  <a:lnTo>
                    <a:pt x="528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39"/>
                  </a:lnTo>
                  <a:lnTo>
                    <a:pt x="509" y="39"/>
                  </a:lnTo>
                  <a:close/>
                  <a:moveTo>
                    <a:pt x="165" y="68"/>
                  </a:moveTo>
                  <a:lnTo>
                    <a:pt x="165" y="68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94" y="97"/>
                  </a:lnTo>
                  <a:lnTo>
                    <a:pt x="194" y="97"/>
                  </a:lnTo>
                  <a:lnTo>
                    <a:pt x="194" y="7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65" y="68"/>
                  </a:lnTo>
                  <a:lnTo>
                    <a:pt x="165" y="68"/>
                  </a:lnTo>
                  <a:close/>
                  <a:moveTo>
                    <a:pt x="111" y="93"/>
                  </a:moveTo>
                  <a:lnTo>
                    <a:pt x="111" y="93"/>
                  </a:lnTo>
                  <a:lnTo>
                    <a:pt x="121" y="112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31" y="122"/>
                  </a:lnTo>
                  <a:lnTo>
                    <a:pt x="131" y="122"/>
                  </a:lnTo>
                  <a:lnTo>
                    <a:pt x="126" y="107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1" y="93"/>
                  </a:lnTo>
                  <a:lnTo>
                    <a:pt x="111" y="93"/>
                  </a:lnTo>
                  <a:close/>
                  <a:moveTo>
                    <a:pt x="58" y="136"/>
                  </a:moveTo>
                  <a:lnTo>
                    <a:pt x="58" y="136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34" y="151"/>
                  </a:lnTo>
                  <a:lnTo>
                    <a:pt x="34" y="151"/>
                  </a:lnTo>
                  <a:lnTo>
                    <a:pt x="48" y="161"/>
                  </a:lnTo>
                  <a:lnTo>
                    <a:pt x="63" y="175"/>
                  </a:lnTo>
                  <a:lnTo>
                    <a:pt x="63" y="175"/>
                  </a:lnTo>
                  <a:lnTo>
                    <a:pt x="82" y="156"/>
                  </a:lnTo>
                  <a:lnTo>
                    <a:pt x="82" y="156"/>
                  </a:lnTo>
                  <a:lnTo>
                    <a:pt x="72" y="146"/>
                  </a:lnTo>
                  <a:lnTo>
                    <a:pt x="58" y="136"/>
                  </a:lnTo>
                  <a:lnTo>
                    <a:pt x="58" y="136"/>
                  </a:lnTo>
                  <a:close/>
                  <a:moveTo>
                    <a:pt x="281" y="39"/>
                  </a:moveTo>
                  <a:lnTo>
                    <a:pt x="281" y="39"/>
                  </a:lnTo>
                  <a:lnTo>
                    <a:pt x="281" y="64"/>
                  </a:lnTo>
                  <a:lnTo>
                    <a:pt x="281" y="64"/>
                  </a:lnTo>
                  <a:lnTo>
                    <a:pt x="281" y="73"/>
                  </a:lnTo>
                  <a:lnTo>
                    <a:pt x="281" y="73"/>
                  </a:lnTo>
                  <a:lnTo>
                    <a:pt x="305" y="68"/>
                  </a:lnTo>
                  <a:lnTo>
                    <a:pt x="305" y="68"/>
                  </a:lnTo>
                  <a:lnTo>
                    <a:pt x="300" y="34"/>
                  </a:lnTo>
                  <a:lnTo>
                    <a:pt x="300" y="34"/>
                  </a:lnTo>
                  <a:lnTo>
                    <a:pt x="281" y="39"/>
                  </a:lnTo>
                  <a:lnTo>
                    <a:pt x="281" y="39"/>
                  </a:lnTo>
                  <a:close/>
                  <a:moveTo>
                    <a:pt x="9" y="190"/>
                  </a:moveTo>
                  <a:lnTo>
                    <a:pt x="9" y="190"/>
                  </a:lnTo>
                  <a:lnTo>
                    <a:pt x="4" y="194"/>
                  </a:lnTo>
                  <a:lnTo>
                    <a:pt x="4" y="19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19" y="209"/>
                  </a:lnTo>
                  <a:lnTo>
                    <a:pt x="19" y="209"/>
                  </a:lnTo>
                  <a:lnTo>
                    <a:pt x="34" y="204"/>
                  </a:lnTo>
                  <a:lnTo>
                    <a:pt x="48" y="199"/>
                  </a:lnTo>
                  <a:lnTo>
                    <a:pt x="48" y="199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3" y="185"/>
                  </a:lnTo>
                  <a:lnTo>
                    <a:pt x="29" y="185"/>
                  </a:lnTo>
                  <a:lnTo>
                    <a:pt x="9" y="190"/>
                  </a:lnTo>
                  <a:lnTo>
                    <a:pt x="9" y="190"/>
                  </a:lnTo>
                  <a:close/>
                  <a:moveTo>
                    <a:pt x="155" y="78"/>
                  </a:moveTo>
                  <a:lnTo>
                    <a:pt x="155" y="78"/>
                  </a:lnTo>
                  <a:lnTo>
                    <a:pt x="140" y="83"/>
                  </a:lnTo>
                  <a:lnTo>
                    <a:pt x="140" y="83"/>
                  </a:lnTo>
                  <a:lnTo>
                    <a:pt x="145" y="97"/>
                  </a:lnTo>
                  <a:lnTo>
                    <a:pt x="150" y="112"/>
                  </a:lnTo>
                  <a:lnTo>
                    <a:pt x="150" y="112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0" y="93"/>
                  </a:lnTo>
                  <a:lnTo>
                    <a:pt x="155" y="78"/>
                  </a:lnTo>
                  <a:lnTo>
                    <a:pt x="155" y="78"/>
                  </a:lnTo>
                  <a:close/>
                  <a:moveTo>
                    <a:pt x="242" y="49"/>
                  </a:moveTo>
                  <a:lnTo>
                    <a:pt x="242" y="49"/>
                  </a:lnTo>
                  <a:lnTo>
                    <a:pt x="247" y="73"/>
                  </a:lnTo>
                  <a:lnTo>
                    <a:pt x="247" y="73"/>
                  </a:lnTo>
                  <a:lnTo>
                    <a:pt x="247" y="83"/>
                  </a:lnTo>
                  <a:lnTo>
                    <a:pt x="247" y="83"/>
                  </a:lnTo>
                  <a:lnTo>
                    <a:pt x="271" y="78"/>
                  </a:lnTo>
                  <a:lnTo>
                    <a:pt x="271" y="78"/>
                  </a:lnTo>
                  <a:lnTo>
                    <a:pt x="271" y="59"/>
                  </a:lnTo>
                  <a:lnTo>
                    <a:pt x="266" y="39"/>
                  </a:lnTo>
                  <a:lnTo>
                    <a:pt x="266" y="39"/>
                  </a:lnTo>
                  <a:lnTo>
                    <a:pt x="242" y="49"/>
                  </a:lnTo>
                  <a:lnTo>
                    <a:pt x="242" y="49"/>
                  </a:lnTo>
                  <a:close/>
                  <a:moveTo>
                    <a:pt x="601" y="0"/>
                  </a:moveTo>
                  <a:lnTo>
                    <a:pt x="601" y="0"/>
                  </a:lnTo>
                  <a:lnTo>
                    <a:pt x="596" y="34"/>
                  </a:lnTo>
                  <a:lnTo>
                    <a:pt x="596" y="34"/>
                  </a:lnTo>
                  <a:lnTo>
                    <a:pt x="616" y="34"/>
                  </a:lnTo>
                  <a:lnTo>
                    <a:pt x="616" y="34"/>
                  </a:lnTo>
                  <a:lnTo>
                    <a:pt x="625" y="5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01" y="0"/>
                  </a:lnTo>
                  <a:lnTo>
                    <a:pt x="601" y="0"/>
                  </a:lnTo>
                  <a:close/>
                  <a:moveTo>
                    <a:pt x="208" y="59"/>
                  </a:moveTo>
                  <a:lnTo>
                    <a:pt x="208" y="59"/>
                  </a:lnTo>
                  <a:lnTo>
                    <a:pt x="213" y="93"/>
                  </a:lnTo>
                  <a:lnTo>
                    <a:pt x="213" y="93"/>
                  </a:lnTo>
                  <a:lnTo>
                    <a:pt x="228" y="88"/>
                  </a:lnTo>
                  <a:lnTo>
                    <a:pt x="228" y="88"/>
                  </a:lnTo>
                  <a:lnTo>
                    <a:pt x="228" y="68"/>
                  </a:lnTo>
                  <a:lnTo>
                    <a:pt x="223" y="54"/>
                  </a:lnTo>
                  <a:lnTo>
                    <a:pt x="223" y="54"/>
                  </a:lnTo>
                  <a:lnTo>
                    <a:pt x="208" y="59"/>
                  </a:lnTo>
                  <a:lnTo>
                    <a:pt x="208" y="59"/>
                  </a:lnTo>
                  <a:close/>
                  <a:moveTo>
                    <a:pt x="87" y="107"/>
                  </a:moveTo>
                  <a:lnTo>
                    <a:pt x="87" y="107"/>
                  </a:lnTo>
                  <a:lnTo>
                    <a:pt x="77" y="117"/>
                  </a:lnTo>
                  <a:lnTo>
                    <a:pt x="77" y="117"/>
                  </a:lnTo>
                  <a:lnTo>
                    <a:pt x="87" y="122"/>
                  </a:lnTo>
                  <a:lnTo>
                    <a:pt x="87" y="122"/>
                  </a:lnTo>
                  <a:lnTo>
                    <a:pt x="92" y="131"/>
                  </a:lnTo>
                  <a:lnTo>
                    <a:pt x="97" y="141"/>
                  </a:lnTo>
                  <a:lnTo>
                    <a:pt x="97" y="141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101" y="122"/>
                  </a:lnTo>
                  <a:lnTo>
                    <a:pt x="87" y="107"/>
                  </a:lnTo>
                  <a:lnTo>
                    <a:pt x="87" y="107"/>
                  </a:lnTo>
                  <a:close/>
                  <a:moveTo>
                    <a:pt x="1169" y="78"/>
                  </a:moveTo>
                  <a:lnTo>
                    <a:pt x="1169" y="78"/>
                  </a:lnTo>
                  <a:lnTo>
                    <a:pt x="1169" y="83"/>
                  </a:lnTo>
                  <a:lnTo>
                    <a:pt x="1169" y="83"/>
                  </a:lnTo>
                  <a:lnTo>
                    <a:pt x="1178" y="88"/>
                  </a:lnTo>
                  <a:lnTo>
                    <a:pt x="1178" y="88"/>
                  </a:lnTo>
                  <a:lnTo>
                    <a:pt x="1188" y="68"/>
                  </a:lnTo>
                  <a:lnTo>
                    <a:pt x="1198" y="54"/>
                  </a:lnTo>
                  <a:lnTo>
                    <a:pt x="1198" y="54"/>
                  </a:lnTo>
                  <a:lnTo>
                    <a:pt x="1183" y="49"/>
                  </a:lnTo>
                  <a:lnTo>
                    <a:pt x="1183" y="49"/>
                  </a:lnTo>
                  <a:lnTo>
                    <a:pt x="1173" y="64"/>
                  </a:lnTo>
                  <a:lnTo>
                    <a:pt x="1169" y="78"/>
                  </a:lnTo>
                  <a:lnTo>
                    <a:pt x="1169" y="78"/>
                  </a:lnTo>
                  <a:close/>
                  <a:moveTo>
                    <a:pt x="1110" y="68"/>
                  </a:moveTo>
                  <a:lnTo>
                    <a:pt x="1110" y="68"/>
                  </a:lnTo>
                  <a:lnTo>
                    <a:pt x="1140" y="78"/>
                  </a:lnTo>
                  <a:lnTo>
                    <a:pt x="1140" y="78"/>
                  </a:lnTo>
                  <a:lnTo>
                    <a:pt x="1149" y="44"/>
                  </a:lnTo>
                  <a:lnTo>
                    <a:pt x="1149" y="44"/>
                  </a:lnTo>
                  <a:lnTo>
                    <a:pt x="1130" y="39"/>
                  </a:lnTo>
                  <a:lnTo>
                    <a:pt x="1130" y="39"/>
                  </a:lnTo>
                  <a:lnTo>
                    <a:pt x="1120" y="54"/>
                  </a:lnTo>
                  <a:lnTo>
                    <a:pt x="1110" y="68"/>
                  </a:lnTo>
                  <a:lnTo>
                    <a:pt x="1110" y="68"/>
                  </a:lnTo>
                  <a:close/>
                  <a:moveTo>
                    <a:pt x="1212" y="83"/>
                  </a:moveTo>
                  <a:lnTo>
                    <a:pt x="1212" y="83"/>
                  </a:lnTo>
                  <a:lnTo>
                    <a:pt x="1212" y="97"/>
                  </a:lnTo>
                  <a:lnTo>
                    <a:pt x="1212" y="97"/>
                  </a:lnTo>
                  <a:lnTo>
                    <a:pt x="1227" y="102"/>
                  </a:lnTo>
                  <a:lnTo>
                    <a:pt x="1227" y="102"/>
                  </a:lnTo>
                  <a:lnTo>
                    <a:pt x="1237" y="88"/>
                  </a:lnTo>
                  <a:lnTo>
                    <a:pt x="1246" y="73"/>
                  </a:lnTo>
                  <a:lnTo>
                    <a:pt x="1246" y="73"/>
                  </a:lnTo>
                  <a:lnTo>
                    <a:pt x="1227" y="64"/>
                  </a:lnTo>
                  <a:lnTo>
                    <a:pt x="1227" y="64"/>
                  </a:lnTo>
                  <a:lnTo>
                    <a:pt x="1217" y="73"/>
                  </a:lnTo>
                  <a:lnTo>
                    <a:pt x="1212" y="83"/>
                  </a:lnTo>
                  <a:lnTo>
                    <a:pt x="1212" y="83"/>
                  </a:lnTo>
                  <a:close/>
                  <a:moveTo>
                    <a:pt x="1057" y="59"/>
                  </a:moveTo>
                  <a:lnTo>
                    <a:pt x="1057" y="59"/>
                  </a:lnTo>
                  <a:lnTo>
                    <a:pt x="1081" y="64"/>
                  </a:lnTo>
                  <a:lnTo>
                    <a:pt x="1081" y="64"/>
                  </a:lnTo>
                  <a:lnTo>
                    <a:pt x="1081" y="64"/>
                  </a:lnTo>
                  <a:lnTo>
                    <a:pt x="1081" y="64"/>
                  </a:lnTo>
                  <a:lnTo>
                    <a:pt x="1091" y="44"/>
                  </a:lnTo>
                  <a:lnTo>
                    <a:pt x="1101" y="34"/>
                  </a:lnTo>
                  <a:lnTo>
                    <a:pt x="1101" y="34"/>
                  </a:lnTo>
                  <a:lnTo>
                    <a:pt x="1081" y="30"/>
                  </a:lnTo>
                  <a:lnTo>
                    <a:pt x="1081" y="30"/>
                  </a:lnTo>
                  <a:lnTo>
                    <a:pt x="1067" y="44"/>
                  </a:lnTo>
                  <a:lnTo>
                    <a:pt x="1057" y="59"/>
                  </a:lnTo>
                  <a:lnTo>
                    <a:pt x="1057" y="59"/>
                  </a:lnTo>
                  <a:close/>
                  <a:moveTo>
                    <a:pt x="1047" y="25"/>
                  </a:moveTo>
                  <a:lnTo>
                    <a:pt x="1047" y="25"/>
                  </a:lnTo>
                  <a:lnTo>
                    <a:pt x="1033" y="34"/>
                  </a:lnTo>
                  <a:lnTo>
                    <a:pt x="1023" y="49"/>
                  </a:lnTo>
                  <a:lnTo>
                    <a:pt x="1023" y="49"/>
                  </a:lnTo>
                  <a:lnTo>
                    <a:pt x="1018" y="54"/>
                  </a:lnTo>
                  <a:lnTo>
                    <a:pt x="1018" y="54"/>
                  </a:lnTo>
                  <a:lnTo>
                    <a:pt x="1047" y="59"/>
                  </a:lnTo>
                  <a:lnTo>
                    <a:pt x="1047" y="59"/>
                  </a:lnTo>
                  <a:lnTo>
                    <a:pt x="1052" y="39"/>
                  </a:lnTo>
                  <a:lnTo>
                    <a:pt x="1062" y="25"/>
                  </a:lnTo>
                  <a:lnTo>
                    <a:pt x="1062" y="25"/>
                  </a:lnTo>
                  <a:lnTo>
                    <a:pt x="1047" y="25"/>
                  </a:lnTo>
                  <a:lnTo>
                    <a:pt x="1047" y="25"/>
                  </a:lnTo>
                  <a:close/>
                  <a:moveTo>
                    <a:pt x="630" y="34"/>
                  </a:moveTo>
                  <a:lnTo>
                    <a:pt x="630" y="34"/>
                  </a:lnTo>
                  <a:lnTo>
                    <a:pt x="650" y="34"/>
                  </a:lnTo>
                  <a:lnTo>
                    <a:pt x="650" y="34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0" y="34"/>
                  </a:lnTo>
                  <a:lnTo>
                    <a:pt x="630" y="34"/>
                  </a:lnTo>
                  <a:close/>
                  <a:moveTo>
                    <a:pt x="1353" y="127"/>
                  </a:moveTo>
                  <a:lnTo>
                    <a:pt x="1353" y="127"/>
                  </a:lnTo>
                  <a:lnTo>
                    <a:pt x="1343" y="131"/>
                  </a:lnTo>
                  <a:lnTo>
                    <a:pt x="1334" y="136"/>
                  </a:lnTo>
                  <a:lnTo>
                    <a:pt x="1334" y="136"/>
                  </a:lnTo>
                  <a:lnTo>
                    <a:pt x="1324" y="151"/>
                  </a:lnTo>
                  <a:lnTo>
                    <a:pt x="1324" y="151"/>
                  </a:lnTo>
                  <a:lnTo>
                    <a:pt x="1324" y="151"/>
                  </a:lnTo>
                  <a:lnTo>
                    <a:pt x="1324" y="151"/>
                  </a:lnTo>
                  <a:lnTo>
                    <a:pt x="1338" y="146"/>
                  </a:lnTo>
                  <a:lnTo>
                    <a:pt x="1338" y="146"/>
                  </a:lnTo>
                  <a:lnTo>
                    <a:pt x="1353" y="141"/>
                  </a:lnTo>
                  <a:lnTo>
                    <a:pt x="1368" y="136"/>
                  </a:lnTo>
                  <a:lnTo>
                    <a:pt x="1368" y="136"/>
                  </a:lnTo>
                  <a:lnTo>
                    <a:pt x="1353" y="127"/>
                  </a:lnTo>
                  <a:lnTo>
                    <a:pt x="1353" y="127"/>
                  </a:lnTo>
                  <a:close/>
                  <a:moveTo>
                    <a:pt x="1266" y="78"/>
                  </a:moveTo>
                  <a:lnTo>
                    <a:pt x="1266" y="78"/>
                  </a:lnTo>
                  <a:lnTo>
                    <a:pt x="1261" y="88"/>
                  </a:lnTo>
                  <a:lnTo>
                    <a:pt x="1256" y="97"/>
                  </a:lnTo>
                  <a:lnTo>
                    <a:pt x="1256" y="97"/>
                  </a:lnTo>
                  <a:lnTo>
                    <a:pt x="1256" y="112"/>
                  </a:lnTo>
                  <a:lnTo>
                    <a:pt x="1256" y="112"/>
                  </a:lnTo>
                  <a:lnTo>
                    <a:pt x="1266" y="117"/>
                  </a:lnTo>
                  <a:lnTo>
                    <a:pt x="1266" y="117"/>
                  </a:lnTo>
                  <a:lnTo>
                    <a:pt x="1280" y="102"/>
                  </a:lnTo>
                  <a:lnTo>
                    <a:pt x="1295" y="93"/>
                  </a:lnTo>
                  <a:lnTo>
                    <a:pt x="1295" y="93"/>
                  </a:lnTo>
                  <a:lnTo>
                    <a:pt x="1266" y="78"/>
                  </a:lnTo>
                  <a:lnTo>
                    <a:pt x="1266" y="78"/>
                  </a:lnTo>
                  <a:close/>
                  <a:moveTo>
                    <a:pt x="1314" y="102"/>
                  </a:moveTo>
                  <a:lnTo>
                    <a:pt x="1314" y="102"/>
                  </a:lnTo>
                  <a:lnTo>
                    <a:pt x="1304" y="107"/>
                  </a:lnTo>
                  <a:lnTo>
                    <a:pt x="1295" y="112"/>
                  </a:lnTo>
                  <a:lnTo>
                    <a:pt x="1295" y="112"/>
                  </a:lnTo>
                  <a:lnTo>
                    <a:pt x="1290" y="127"/>
                  </a:lnTo>
                  <a:lnTo>
                    <a:pt x="1290" y="127"/>
                  </a:lnTo>
                  <a:lnTo>
                    <a:pt x="1300" y="136"/>
                  </a:lnTo>
                  <a:lnTo>
                    <a:pt x="1300" y="136"/>
                  </a:lnTo>
                  <a:lnTo>
                    <a:pt x="1314" y="122"/>
                  </a:lnTo>
                  <a:lnTo>
                    <a:pt x="1329" y="112"/>
                  </a:lnTo>
                  <a:lnTo>
                    <a:pt x="1329" y="112"/>
                  </a:lnTo>
                  <a:lnTo>
                    <a:pt x="1314" y="102"/>
                  </a:lnTo>
                  <a:lnTo>
                    <a:pt x="1314" y="102"/>
                  </a:lnTo>
                  <a:close/>
                  <a:moveTo>
                    <a:pt x="1387" y="156"/>
                  </a:moveTo>
                  <a:lnTo>
                    <a:pt x="1387" y="156"/>
                  </a:lnTo>
                  <a:lnTo>
                    <a:pt x="1382" y="156"/>
                  </a:lnTo>
                  <a:lnTo>
                    <a:pt x="1382" y="156"/>
                  </a:lnTo>
                  <a:lnTo>
                    <a:pt x="1372" y="156"/>
                  </a:lnTo>
                  <a:lnTo>
                    <a:pt x="1368" y="161"/>
                  </a:lnTo>
                  <a:lnTo>
                    <a:pt x="1353" y="175"/>
                  </a:lnTo>
                  <a:lnTo>
                    <a:pt x="1353" y="175"/>
                  </a:lnTo>
                  <a:lnTo>
                    <a:pt x="1353" y="180"/>
                  </a:lnTo>
                  <a:lnTo>
                    <a:pt x="1353" y="180"/>
                  </a:lnTo>
                  <a:lnTo>
                    <a:pt x="1368" y="180"/>
                  </a:lnTo>
                  <a:lnTo>
                    <a:pt x="1382" y="185"/>
                  </a:lnTo>
                  <a:lnTo>
                    <a:pt x="1397" y="190"/>
                  </a:lnTo>
                  <a:lnTo>
                    <a:pt x="1411" y="199"/>
                  </a:lnTo>
                  <a:lnTo>
                    <a:pt x="1411" y="199"/>
                  </a:lnTo>
                  <a:lnTo>
                    <a:pt x="1401" y="175"/>
                  </a:lnTo>
                  <a:lnTo>
                    <a:pt x="1387" y="156"/>
                  </a:lnTo>
                  <a:lnTo>
                    <a:pt x="1387" y="156"/>
                  </a:lnTo>
                  <a:close/>
                  <a:moveTo>
                    <a:pt x="999" y="15"/>
                  </a:moveTo>
                  <a:lnTo>
                    <a:pt x="999" y="15"/>
                  </a:lnTo>
                  <a:lnTo>
                    <a:pt x="979" y="34"/>
                  </a:lnTo>
                  <a:lnTo>
                    <a:pt x="979" y="34"/>
                  </a:lnTo>
                  <a:lnTo>
                    <a:pt x="975" y="49"/>
                  </a:lnTo>
                  <a:lnTo>
                    <a:pt x="975" y="49"/>
                  </a:lnTo>
                  <a:lnTo>
                    <a:pt x="1004" y="54"/>
                  </a:lnTo>
                  <a:lnTo>
                    <a:pt x="1004" y="54"/>
                  </a:lnTo>
                  <a:lnTo>
                    <a:pt x="1009" y="44"/>
                  </a:lnTo>
                  <a:lnTo>
                    <a:pt x="1009" y="44"/>
                  </a:lnTo>
                  <a:lnTo>
                    <a:pt x="1023" y="20"/>
                  </a:lnTo>
                  <a:lnTo>
                    <a:pt x="1023" y="20"/>
                  </a:lnTo>
                  <a:lnTo>
                    <a:pt x="999" y="15"/>
                  </a:lnTo>
                  <a:lnTo>
                    <a:pt x="999" y="15"/>
                  </a:lnTo>
                  <a:close/>
                  <a:moveTo>
                    <a:pt x="742" y="25"/>
                  </a:moveTo>
                  <a:lnTo>
                    <a:pt x="742" y="25"/>
                  </a:lnTo>
                  <a:lnTo>
                    <a:pt x="737" y="34"/>
                  </a:lnTo>
                  <a:lnTo>
                    <a:pt x="737" y="34"/>
                  </a:lnTo>
                  <a:lnTo>
                    <a:pt x="756" y="34"/>
                  </a:lnTo>
                  <a:lnTo>
                    <a:pt x="756" y="34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51" y="0"/>
                  </a:lnTo>
                  <a:lnTo>
                    <a:pt x="751" y="0"/>
                  </a:lnTo>
                  <a:lnTo>
                    <a:pt x="742" y="25"/>
                  </a:lnTo>
                  <a:lnTo>
                    <a:pt x="742" y="25"/>
                  </a:lnTo>
                  <a:close/>
                  <a:moveTo>
                    <a:pt x="669" y="34"/>
                  </a:moveTo>
                  <a:lnTo>
                    <a:pt x="669" y="34"/>
                  </a:lnTo>
                  <a:lnTo>
                    <a:pt x="688" y="34"/>
                  </a:lnTo>
                  <a:lnTo>
                    <a:pt x="688" y="34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674" y="15"/>
                  </a:lnTo>
                  <a:lnTo>
                    <a:pt x="669" y="34"/>
                  </a:lnTo>
                  <a:lnTo>
                    <a:pt x="669" y="34"/>
                  </a:lnTo>
                  <a:close/>
                  <a:moveTo>
                    <a:pt x="708" y="34"/>
                  </a:moveTo>
                  <a:lnTo>
                    <a:pt x="708" y="34"/>
                  </a:lnTo>
                  <a:lnTo>
                    <a:pt x="727" y="34"/>
                  </a:lnTo>
                  <a:lnTo>
                    <a:pt x="727" y="34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13" y="15"/>
                  </a:lnTo>
                  <a:lnTo>
                    <a:pt x="708" y="34"/>
                  </a:lnTo>
                  <a:lnTo>
                    <a:pt x="708" y="34"/>
                  </a:lnTo>
                  <a:close/>
                  <a:moveTo>
                    <a:pt x="771" y="30"/>
                  </a:moveTo>
                  <a:lnTo>
                    <a:pt x="771" y="30"/>
                  </a:lnTo>
                  <a:lnTo>
                    <a:pt x="771" y="34"/>
                  </a:lnTo>
                  <a:lnTo>
                    <a:pt x="771" y="34"/>
                  </a:lnTo>
                  <a:lnTo>
                    <a:pt x="790" y="34"/>
                  </a:lnTo>
                  <a:lnTo>
                    <a:pt x="790" y="34"/>
                  </a:lnTo>
                  <a:lnTo>
                    <a:pt x="810" y="0"/>
                  </a:lnTo>
                  <a:lnTo>
                    <a:pt x="810" y="0"/>
                  </a:lnTo>
                  <a:lnTo>
                    <a:pt x="785" y="0"/>
                  </a:lnTo>
                  <a:lnTo>
                    <a:pt x="785" y="0"/>
                  </a:lnTo>
                  <a:lnTo>
                    <a:pt x="776" y="15"/>
                  </a:lnTo>
                  <a:lnTo>
                    <a:pt x="771" y="30"/>
                  </a:lnTo>
                  <a:lnTo>
                    <a:pt x="771" y="30"/>
                  </a:lnTo>
                  <a:close/>
                  <a:moveTo>
                    <a:pt x="863" y="39"/>
                  </a:moveTo>
                  <a:lnTo>
                    <a:pt x="863" y="39"/>
                  </a:lnTo>
                  <a:lnTo>
                    <a:pt x="868" y="39"/>
                  </a:lnTo>
                  <a:lnTo>
                    <a:pt x="868" y="39"/>
                  </a:lnTo>
                  <a:lnTo>
                    <a:pt x="878" y="20"/>
                  </a:lnTo>
                  <a:lnTo>
                    <a:pt x="878" y="20"/>
                  </a:lnTo>
                  <a:lnTo>
                    <a:pt x="887" y="5"/>
                  </a:lnTo>
                  <a:lnTo>
                    <a:pt x="887" y="5"/>
                  </a:lnTo>
                  <a:lnTo>
                    <a:pt x="882" y="5"/>
                  </a:lnTo>
                  <a:lnTo>
                    <a:pt x="882" y="5"/>
                  </a:lnTo>
                  <a:lnTo>
                    <a:pt x="868" y="20"/>
                  </a:lnTo>
                  <a:lnTo>
                    <a:pt x="863" y="39"/>
                  </a:lnTo>
                  <a:lnTo>
                    <a:pt x="863" y="39"/>
                  </a:lnTo>
                  <a:close/>
                  <a:moveTo>
                    <a:pt x="945" y="10"/>
                  </a:moveTo>
                  <a:lnTo>
                    <a:pt x="945" y="10"/>
                  </a:lnTo>
                  <a:lnTo>
                    <a:pt x="936" y="25"/>
                  </a:lnTo>
                  <a:lnTo>
                    <a:pt x="931" y="39"/>
                  </a:lnTo>
                  <a:lnTo>
                    <a:pt x="931" y="39"/>
                  </a:lnTo>
                  <a:lnTo>
                    <a:pt x="931" y="44"/>
                  </a:lnTo>
                  <a:lnTo>
                    <a:pt x="931" y="44"/>
                  </a:lnTo>
                  <a:lnTo>
                    <a:pt x="950" y="44"/>
                  </a:lnTo>
                  <a:lnTo>
                    <a:pt x="950" y="44"/>
                  </a:lnTo>
                  <a:lnTo>
                    <a:pt x="960" y="30"/>
                  </a:lnTo>
                  <a:lnTo>
                    <a:pt x="960" y="30"/>
                  </a:lnTo>
                  <a:lnTo>
                    <a:pt x="975" y="15"/>
                  </a:lnTo>
                  <a:lnTo>
                    <a:pt x="975" y="15"/>
                  </a:lnTo>
                  <a:lnTo>
                    <a:pt x="945" y="10"/>
                  </a:lnTo>
                  <a:lnTo>
                    <a:pt x="945" y="10"/>
                  </a:lnTo>
                  <a:close/>
                  <a:moveTo>
                    <a:pt x="815" y="34"/>
                  </a:moveTo>
                  <a:lnTo>
                    <a:pt x="815" y="34"/>
                  </a:lnTo>
                  <a:lnTo>
                    <a:pt x="834" y="34"/>
                  </a:lnTo>
                  <a:lnTo>
                    <a:pt x="834" y="34"/>
                  </a:lnTo>
                  <a:lnTo>
                    <a:pt x="839" y="20"/>
                  </a:lnTo>
                  <a:lnTo>
                    <a:pt x="848" y="5"/>
                  </a:lnTo>
                  <a:lnTo>
                    <a:pt x="848" y="5"/>
                  </a:lnTo>
                  <a:lnTo>
                    <a:pt x="839" y="5"/>
                  </a:lnTo>
                  <a:lnTo>
                    <a:pt x="839" y="5"/>
                  </a:lnTo>
                  <a:lnTo>
                    <a:pt x="824" y="20"/>
                  </a:lnTo>
                  <a:lnTo>
                    <a:pt x="815" y="34"/>
                  </a:lnTo>
                  <a:lnTo>
                    <a:pt x="815" y="34"/>
                  </a:lnTo>
                  <a:close/>
                  <a:moveTo>
                    <a:pt x="887" y="39"/>
                  </a:moveTo>
                  <a:lnTo>
                    <a:pt x="887" y="39"/>
                  </a:lnTo>
                  <a:lnTo>
                    <a:pt x="912" y="44"/>
                  </a:lnTo>
                  <a:lnTo>
                    <a:pt x="912" y="44"/>
                  </a:lnTo>
                  <a:lnTo>
                    <a:pt x="912" y="30"/>
                  </a:lnTo>
                  <a:lnTo>
                    <a:pt x="912" y="30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07" y="5"/>
                  </a:lnTo>
                  <a:lnTo>
                    <a:pt x="907" y="5"/>
                  </a:lnTo>
                  <a:lnTo>
                    <a:pt x="897" y="25"/>
                  </a:lnTo>
                  <a:lnTo>
                    <a:pt x="887" y="39"/>
                  </a:lnTo>
                  <a:lnTo>
                    <a:pt x="887" y="39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588" y="826"/>
              <a:ext cx="1572" cy="1184"/>
            </a:xfrm>
            <a:custGeom>
              <a:avLst/>
              <a:gdLst/>
              <a:ahLst/>
              <a:cxnLst>
                <a:cxn ang="0">
                  <a:pos x="708" y="0"/>
                </a:cxn>
                <a:cxn ang="0">
                  <a:pos x="481" y="63"/>
                </a:cxn>
                <a:cxn ang="0">
                  <a:pos x="286" y="180"/>
                </a:cxn>
                <a:cxn ang="0">
                  <a:pos x="136" y="349"/>
                </a:cxn>
                <a:cxn ang="0">
                  <a:pos x="39" y="558"/>
                </a:cxn>
                <a:cxn ang="0">
                  <a:pos x="0" y="796"/>
                </a:cxn>
                <a:cxn ang="0">
                  <a:pos x="10" y="898"/>
                </a:cxn>
                <a:cxn ang="0">
                  <a:pos x="25" y="995"/>
                </a:cxn>
                <a:cxn ang="0">
                  <a:pos x="73" y="1121"/>
                </a:cxn>
                <a:cxn ang="0">
                  <a:pos x="73" y="1140"/>
                </a:cxn>
                <a:cxn ang="0">
                  <a:pos x="73" y="1155"/>
                </a:cxn>
                <a:cxn ang="0">
                  <a:pos x="78" y="1164"/>
                </a:cxn>
                <a:cxn ang="0">
                  <a:pos x="83" y="1159"/>
                </a:cxn>
                <a:cxn ang="0">
                  <a:pos x="112" y="1159"/>
                </a:cxn>
                <a:cxn ang="0">
                  <a:pos x="131" y="1164"/>
                </a:cxn>
                <a:cxn ang="0">
                  <a:pos x="136" y="1130"/>
                </a:cxn>
                <a:cxn ang="0">
                  <a:pos x="97" y="1072"/>
                </a:cxn>
                <a:cxn ang="0">
                  <a:pos x="83" y="1043"/>
                </a:cxn>
                <a:cxn ang="0">
                  <a:pos x="49" y="883"/>
                </a:cxn>
                <a:cxn ang="0">
                  <a:pos x="49" y="718"/>
                </a:cxn>
                <a:cxn ang="0">
                  <a:pos x="102" y="505"/>
                </a:cxn>
                <a:cxn ang="0">
                  <a:pos x="214" y="316"/>
                </a:cxn>
                <a:cxn ang="0">
                  <a:pos x="374" y="170"/>
                </a:cxn>
                <a:cxn ang="0">
                  <a:pos x="568" y="73"/>
                </a:cxn>
                <a:cxn ang="0">
                  <a:pos x="786" y="39"/>
                </a:cxn>
                <a:cxn ang="0">
                  <a:pos x="936" y="54"/>
                </a:cxn>
                <a:cxn ang="0">
                  <a:pos x="1140" y="131"/>
                </a:cxn>
                <a:cxn ang="0">
                  <a:pos x="1310" y="262"/>
                </a:cxn>
                <a:cxn ang="0">
                  <a:pos x="1436" y="437"/>
                </a:cxn>
                <a:cxn ang="0">
                  <a:pos x="1514" y="645"/>
                </a:cxn>
                <a:cxn ang="0">
                  <a:pos x="1528" y="796"/>
                </a:cxn>
                <a:cxn ang="0">
                  <a:pos x="1514" y="941"/>
                </a:cxn>
                <a:cxn ang="0">
                  <a:pos x="1489" y="1038"/>
                </a:cxn>
                <a:cxn ang="0">
                  <a:pos x="1456" y="1125"/>
                </a:cxn>
                <a:cxn ang="0">
                  <a:pos x="1436" y="1164"/>
                </a:cxn>
                <a:cxn ang="0">
                  <a:pos x="1436" y="1179"/>
                </a:cxn>
                <a:cxn ang="0">
                  <a:pos x="1446" y="1179"/>
                </a:cxn>
                <a:cxn ang="0">
                  <a:pos x="1465" y="1169"/>
                </a:cxn>
                <a:cxn ang="0">
                  <a:pos x="1489" y="1179"/>
                </a:cxn>
                <a:cxn ang="0">
                  <a:pos x="1494" y="1174"/>
                </a:cxn>
                <a:cxn ang="0">
                  <a:pos x="1514" y="1121"/>
                </a:cxn>
                <a:cxn ang="0">
                  <a:pos x="1543" y="1004"/>
                </a:cxn>
                <a:cxn ang="0">
                  <a:pos x="1557" y="941"/>
                </a:cxn>
                <a:cxn ang="0">
                  <a:pos x="1572" y="796"/>
                </a:cxn>
                <a:cxn ang="0">
                  <a:pos x="1533" y="558"/>
                </a:cxn>
                <a:cxn ang="0">
                  <a:pos x="1436" y="349"/>
                </a:cxn>
                <a:cxn ang="0">
                  <a:pos x="1286" y="180"/>
                </a:cxn>
                <a:cxn ang="0">
                  <a:pos x="1092" y="63"/>
                </a:cxn>
                <a:cxn ang="0">
                  <a:pos x="869" y="0"/>
                </a:cxn>
              </a:cxnLst>
              <a:rect l="0" t="0" r="r" b="b"/>
              <a:pathLst>
                <a:path w="1572" h="1184">
                  <a:moveTo>
                    <a:pt x="786" y="0"/>
                  </a:moveTo>
                  <a:lnTo>
                    <a:pt x="786" y="0"/>
                  </a:lnTo>
                  <a:lnTo>
                    <a:pt x="708" y="0"/>
                  </a:lnTo>
                  <a:lnTo>
                    <a:pt x="631" y="15"/>
                  </a:lnTo>
                  <a:lnTo>
                    <a:pt x="553" y="34"/>
                  </a:lnTo>
                  <a:lnTo>
                    <a:pt x="481" y="63"/>
                  </a:lnTo>
                  <a:lnTo>
                    <a:pt x="413" y="92"/>
                  </a:lnTo>
                  <a:lnTo>
                    <a:pt x="350" y="136"/>
                  </a:lnTo>
                  <a:lnTo>
                    <a:pt x="286" y="180"/>
                  </a:lnTo>
                  <a:lnTo>
                    <a:pt x="233" y="233"/>
                  </a:lnTo>
                  <a:lnTo>
                    <a:pt x="180" y="291"/>
                  </a:lnTo>
                  <a:lnTo>
                    <a:pt x="136" y="349"/>
                  </a:lnTo>
                  <a:lnTo>
                    <a:pt x="97" y="417"/>
                  </a:lnTo>
                  <a:lnTo>
                    <a:pt x="63" y="485"/>
                  </a:lnTo>
                  <a:lnTo>
                    <a:pt x="39" y="558"/>
                  </a:lnTo>
                  <a:lnTo>
                    <a:pt x="20" y="636"/>
                  </a:lnTo>
                  <a:lnTo>
                    <a:pt x="5" y="718"/>
                  </a:lnTo>
                  <a:lnTo>
                    <a:pt x="0" y="796"/>
                  </a:lnTo>
                  <a:lnTo>
                    <a:pt x="0" y="796"/>
                  </a:lnTo>
                  <a:lnTo>
                    <a:pt x="5" y="849"/>
                  </a:lnTo>
                  <a:lnTo>
                    <a:pt x="10" y="898"/>
                  </a:lnTo>
                  <a:lnTo>
                    <a:pt x="15" y="946"/>
                  </a:lnTo>
                  <a:lnTo>
                    <a:pt x="25" y="995"/>
                  </a:lnTo>
                  <a:lnTo>
                    <a:pt x="25" y="995"/>
                  </a:lnTo>
                  <a:lnTo>
                    <a:pt x="54" y="1082"/>
                  </a:lnTo>
                  <a:lnTo>
                    <a:pt x="54" y="1082"/>
                  </a:lnTo>
                  <a:lnTo>
                    <a:pt x="73" y="1121"/>
                  </a:lnTo>
                  <a:lnTo>
                    <a:pt x="73" y="1121"/>
                  </a:lnTo>
                  <a:lnTo>
                    <a:pt x="78" y="1130"/>
                  </a:lnTo>
                  <a:lnTo>
                    <a:pt x="73" y="1140"/>
                  </a:lnTo>
                  <a:lnTo>
                    <a:pt x="73" y="1145"/>
                  </a:lnTo>
                  <a:lnTo>
                    <a:pt x="73" y="1155"/>
                  </a:lnTo>
                  <a:lnTo>
                    <a:pt x="73" y="1155"/>
                  </a:lnTo>
                  <a:lnTo>
                    <a:pt x="73" y="1159"/>
                  </a:lnTo>
                  <a:lnTo>
                    <a:pt x="78" y="1164"/>
                  </a:lnTo>
                  <a:lnTo>
                    <a:pt x="78" y="1164"/>
                  </a:lnTo>
                  <a:lnTo>
                    <a:pt x="83" y="1164"/>
                  </a:lnTo>
                  <a:lnTo>
                    <a:pt x="83" y="1159"/>
                  </a:lnTo>
                  <a:lnTo>
                    <a:pt x="83" y="1159"/>
                  </a:lnTo>
                  <a:lnTo>
                    <a:pt x="97" y="1155"/>
                  </a:lnTo>
                  <a:lnTo>
                    <a:pt x="112" y="1159"/>
                  </a:lnTo>
                  <a:lnTo>
                    <a:pt x="112" y="1159"/>
                  </a:lnTo>
                  <a:lnTo>
                    <a:pt x="122" y="1169"/>
                  </a:lnTo>
                  <a:lnTo>
                    <a:pt x="126" y="1169"/>
                  </a:lnTo>
                  <a:lnTo>
                    <a:pt x="131" y="1164"/>
                  </a:lnTo>
                  <a:lnTo>
                    <a:pt x="131" y="1164"/>
                  </a:lnTo>
                  <a:lnTo>
                    <a:pt x="136" y="1150"/>
                  </a:lnTo>
                  <a:lnTo>
                    <a:pt x="136" y="1130"/>
                  </a:lnTo>
                  <a:lnTo>
                    <a:pt x="117" y="1101"/>
                  </a:lnTo>
                  <a:lnTo>
                    <a:pt x="117" y="1101"/>
                  </a:lnTo>
                  <a:lnTo>
                    <a:pt x="97" y="1072"/>
                  </a:lnTo>
                  <a:lnTo>
                    <a:pt x="88" y="1058"/>
                  </a:lnTo>
                  <a:lnTo>
                    <a:pt x="83" y="1043"/>
                  </a:lnTo>
                  <a:lnTo>
                    <a:pt x="83" y="1043"/>
                  </a:lnTo>
                  <a:lnTo>
                    <a:pt x="63" y="965"/>
                  </a:lnTo>
                  <a:lnTo>
                    <a:pt x="63" y="965"/>
                  </a:lnTo>
                  <a:lnTo>
                    <a:pt x="49" y="883"/>
                  </a:lnTo>
                  <a:lnTo>
                    <a:pt x="44" y="796"/>
                  </a:lnTo>
                  <a:lnTo>
                    <a:pt x="44" y="796"/>
                  </a:lnTo>
                  <a:lnTo>
                    <a:pt x="49" y="718"/>
                  </a:lnTo>
                  <a:lnTo>
                    <a:pt x="59" y="645"/>
                  </a:lnTo>
                  <a:lnTo>
                    <a:pt x="78" y="573"/>
                  </a:lnTo>
                  <a:lnTo>
                    <a:pt x="102" y="505"/>
                  </a:lnTo>
                  <a:lnTo>
                    <a:pt x="136" y="437"/>
                  </a:lnTo>
                  <a:lnTo>
                    <a:pt x="170" y="374"/>
                  </a:lnTo>
                  <a:lnTo>
                    <a:pt x="214" y="316"/>
                  </a:lnTo>
                  <a:lnTo>
                    <a:pt x="262" y="262"/>
                  </a:lnTo>
                  <a:lnTo>
                    <a:pt x="316" y="214"/>
                  </a:lnTo>
                  <a:lnTo>
                    <a:pt x="374" y="170"/>
                  </a:lnTo>
                  <a:lnTo>
                    <a:pt x="432" y="131"/>
                  </a:lnTo>
                  <a:lnTo>
                    <a:pt x="500" y="102"/>
                  </a:lnTo>
                  <a:lnTo>
                    <a:pt x="568" y="73"/>
                  </a:lnTo>
                  <a:lnTo>
                    <a:pt x="636" y="54"/>
                  </a:lnTo>
                  <a:lnTo>
                    <a:pt x="708" y="44"/>
                  </a:lnTo>
                  <a:lnTo>
                    <a:pt x="786" y="39"/>
                  </a:lnTo>
                  <a:lnTo>
                    <a:pt x="786" y="39"/>
                  </a:lnTo>
                  <a:lnTo>
                    <a:pt x="864" y="44"/>
                  </a:lnTo>
                  <a:lnTo>
                    <a:pt x="936" y="54"/>
                  </a:lnTo>
                  <a:lnTo>
                    <a:pt x="1004" y="73"/>
                  </a:lnTo>
                  <a:lnTo>
                    <a:pt x="1077" y="102"/>
                  </a:lnTo>
                  <a:lnTo>
                    <a:pt x="1140" y="131"/>
                  </a:lnTo>
                  <a:lnTo>
                    <a:pt x="1198" y="170"/>
                  </a:lnTo>
                  <a:lnTo>
                    <a:pt x="1257" y="214"/>
                  </a:lnTo>
                  <a:lnTo>
                    <a:pt x="1310" y="262"/>
                  </a:lnTo>
                  <a:lnTo>
                    <a:pt x="1358" y="316"/>
                  </a:lnTo>
                  <a:lnTo>
                    <a:pt x="1402" y="374"/>
                  </a:lnTo>
                  <a:lnTo>
                    <a:pt x="1436" y="437"/>
                  </a:lnTo>
                  <a:lnTo>
                    <a:pt x="1470" y="505"/>
                  </a:lnTo>
                  <a:lnTo>
                    <a:pt x="1494" y="573"/>
                  </a:lnTo>
                  <a:lnTo>
                    <a:pt x="1514" y="645"/>
                  </a:lnTo>
                  <a:lnTo>
                    <a:pt x="1523" y="718"/>
                  </a:lnTo>
                  <a:lnTo>
                    <a:pt x="1528" y="796"/>
                  </a:lnTo>
                  <a:lnTo>
                    <a:pt x="1528" y="796"/>
                  </a:lnTo>
                  <a:lnTo>
                    <a:pt x="1528" y="844"/>
                  </a:lnTo>
                  <a:lnTo>
                    <a:pt x="1523" y="893"/>
                  </a:lnTo>
                  <a:lnTo>
                    <a:pt x="1514" y="941"/>
                  </a:lnTo>
                  <a:lnTo>
                    <a:pt x="1504" y="990"/>
                  </a:lnTo>
                  <a:lnTo>
                    <a:pt x="1504" y="990"/>
                  </a:lnTo>
                  <a:lnTo>
                    <a:pt x="1489" y="1038"/>
                  </a:lnTo>
                  <a:lnTo>
                    <a:pt x="1475" y="1082"/>
                  </a:lnTo>
                  <a:lnTo>
                    <a:pt x="1475" y="1082"/>
                  </a:lnTo>
                  <a:lnTo>
                    <a:pt x="1456" y="1125"/>
                  </a:lnTo>
                  <a:lnTo>
                    <a:pt x="1456" y="1125"/>
                  </a:lnTo>
                  <a:lnTo>
                    <a:pt x="1446" y="1145"/>
                  </a:lnTo>
                  <a:lnTo>
                    <a:pt x="1436" y="1164"/>
                  </a:lnTo>
                  <a:lnTo>
                    <a:pt x="1436" y="1164"/>
                  </a:lnTo>
                  <a:lnTo>
                    <a:pt x="1436" y="1174"/>
                  </a:lnTo>
                  <a:lnTo>
                    <a:pt x="1436" y="1179"/>
                  </a:lnTo>
                  <a:lnTo>
                    <a:pt x="1441" y="1184"/>
                  </a:lnTo>
                  <a:lnTo>
                    <a:pt x="1441" y="1184"/>
                  </a:lnTo>
                  <a:lnTo>
                    <a:pt x="1446" y="1179"/>
                  </a:lnTo>
                  <a:lnTo>
                    <a:pt x="1451" y="1169"/>
                  </a:lnTo>
                  <a:lnTo>
                    <a:pt x="1451" y="1169"/>
                  </a:lnTo>
                  <a:lnTo>
                    <a:pt x="1465" y="1169"/>
                  </a:lnTo>
                  <a:lnTo>
                    <a:pt x="1465" y="1169"/>
                  </a:lnTo>
                  <a:lnTo>
                    <a:pt x="1480" y="1174"/>
                  </a:lnTo>
                  <a:lnTo>
                    <a:pt x="1489" y="1179"/>
                  </a:lnTo>
                  <a:lnTo>
                    <a:pt x="1489" y="1179"/>
                  </a:lnTo>
                  <a:lnTo>
                    <a:pt x="1494" y="1179"/>
                  </a:lnTo>
                  <a:lnTo>
                    <a:pt x="1494" y="1174"/>
                  </a:lnTo>
                  <a:lnTo>
                    <a:pt x="1499" y="1159"/>
                  </a:lnTo>
                  <a:lnTo>
                    <a:pt x="1499" y="1159"/>
                  </a:lnTo>
                  <a:lnTo>
                    <a:pt x="1514" y="1121"/>
                  </a:lnTo>
                  <a:lnTo>
                    <a:pt x="1523" y="1082"/>
                  </a:lnTo>
                  <a:lnTo>
                    <a:pt x="1523" y="1082"/>
                  </a:lnTo>
                  <a:lnTo>
                    <a:pt x="1543" y="1004"/>
                  </a:lnTo>
                  <a:lnTo>
                    <a:pt x="1543" y="1004"/>
                  </a:lnTo>
                  <a:lnTo>
                    <a:pt x="1557" y="941"/>
                  </a:lnTo>
                  <a:lnTo>
                    <a:pt x="1557" y="941"/>
                  </a:lnTo>
                  <a:lnTo>
                    <a:pt x="1567" y="868"/>
                  </a:lnTo>
                  <a:lnTo>
                    <a:pt x="1572" y="796"/>
                  </a:lnTo>
                  <a:lnTo>
                    <a:pt x="1572" y="796"/>
                  </a:lnTo>
                  <a:lnTo>
                    <a:pt x="1567" y="718"/>
                  </a:lnTo>
                  <a:lnTo>
                    <a:pt x="1553" y="636"/>
                  </a:lnTo>
                  <a:lnTo>
                    <a:pt x="1533" y="558"/>
                  </a:lnTo>
                  <a:lnTo>
                    <a:pt x="1509" y="485"/>
                  </a:lnTo>
                  <a:lnTo>
                    <a:pt x="1475" y="417"/>
                  </a:lnTo>
                  <a:lnTo>
                    <a:pt x="1436" y="349"/>
                  </a:lnTo>
                  <a:lnTo>
                    <a:pt x="1392" y="291"/>
                  </a:lnTo>
                  <a:lnTo>
                    <a:pt x="1339" y="233"/>
                  </a:lnTo>
                  <a:lnTo>
                    <a:pt x="1286" y="180"/>
                  </a:lnTo>
                  <a:lnTo>
                    <a:pt x="1223" y="136"/>
                  </a:lnTo>
                  <a:lnTo>
                    <a:pt x="1160" y="92"/>
                  </a:lnTo>
                  <a:lnTo>
                    <a:pt x="1092" y="63"/>
                  </a:lnTo>
                  <a:lnTo>
                    <a:pt x="1019" y="34"/>
                  </a:lnTo>
                  <a:lnTo>
                    <a:pt x="946" y="15"/>
                  </a:lnTo>
                  <a:lnTo>
                    <a:pt x="869" y="0"/>
                  </a:lnTo>
                  <a:lnTo>
                    <a:pt x="786" y="0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593" y="821"/>
              <a:ext cx="1567" cy="1179"/>
            </a:xfrm>
            <a:custGeom>
              <a:avLst/>
              <a:gdLst/>
              <a:ahLst/>
              <a:cxnLst>
                <a:cxn ang="0">
                  <a:pos x="781" y="0"/>
                </a:cxn>
                <a:cxn ang="0">
                  <a:pos x="626" y="15"/>
                </a:cxn>
                <a:cxn ang="0">
                  <a:pos x="476" y="63"/>
                </a:cxn>
                <a:cxn ang="0">
                  <a:pos x="345" y="136"/>
                </a:cxn>
                <a:cxn ang="0">
                  <a:pos x="228" y="233"/>
                </a:cxn>
                <a:cxn ang="0">
                  <a:pos x="131" y="354"/>
                </a:cxn>
                <a:cxn ang="0">
                  <a:pos x="58" y="490"/>
                </a:cxn>
                <a:cxn ang="0">
                  <a:pos x="15" y="641"/>
                </a:cxn>
                <a:cxn ang="0">
                  <a:pos x="0" y="801"/>
                </a:cxn>
                <a:cxn ang="0">
                  <a:pos x="0" y="849"/>
                </a:cxn>
                <a:cxn ang="0">
                  <a:pos x="10" y="946"/>
                </a:cxn>
                <a:cxn ang="0">
                  <a:pos x="20" y="995"/>
                </a:cxn>
                <a:cxn ang="0">
                  <a:pos x="49" y="1087"/>
                </a:cxn>
                <a:cxn ang="0">
                  <a:pos x="63" y="1116"/>
                </a:cxn>
                <a:cxn ang="0">
                  <a:pos x="58" y="1111"/>
                </a:cxn>
                <a:cxn ang="0">
                  <a:pos x="34" y="1019"/>
                </a:cxn>
                <a:cxn ang="0">
                  <a:pos x="15" y="922"/>
                </a:cxn>
                <a:cxn ang="0">
                  <a:pos x="10" y="825"/>
                </a:cxn>
                <a:cxn ang="0">
                  <a:pos x="15" y="742"/>
                </a:cxn>
                <a:cxn ang="0">
                  <a:pos x="44" y="587"/>
                </a:cxn>
                <a:cxn ang="0">
                  <a:pos x="102" y="442"/>
                </a:cxn>
                <a:cxn ang="0">
                  <a:pos x="184" y="316"/>
                </a:cxn>
                <a:cxn ang="0">
                  <a:pos x="291" y="209"/>
                </a:cxn>
                <a:cxn ang="0">
                  <a:pos x="412" y="122"/>
                </a:cxn>
                <a:cxn ang="0">
                  <a:pos x="553" y="59"/>
                </a:cxn>
                <a:cxn ang="0">
                  <a:pos x="703" y="30"/>
                </a:cxn>
                <a:cxn ang="0">
                  <a:pos x="781" y="25"/>
                </a:cxn>
                <a:cxn ang="0">
                  <a:pos x="936" y="39"/>
                </a:cxn>
                <a:cxn ang="0">
                  <a:pos x="1082" y="88"/>
                </a:cxn>
                <a:cxn ang="0">
                  <a:pos x="1213" y="160"/>
                </a:cxn>
                <a:cxn ang="0">
                  <a:pos x="1329" y="257"/>
                </a:cxn>
                <a:cxn ang="0">
                  <a:pos x="1421" y="379"/>
                </a:cxn>
                <a:cxn ang="0">
                  <a:pos x="1494" y="515"/>
                </a:cxn>
                <a:cxn ang="0">
                  <a:pos x="1538" y="665"/>
                </a:cxn>
                <a:cxn ang="0">
                  <a:pos x="1557" y="825"/>
                </a:cxn>
                <a:cxn ang="0">
                  <a:pos x="1552" y="898"/>
                </a:cxn>
                <a:cxn ang="0">
                  <a:pos x="1543" y="966"/>
                </a:cxn>
                <a:cxn ang="0">
                  <a:pos x="1528" y="1033"/>
                </a:cxn>
                <a:cxn ang="0">
                  <a:pos x="1509" y="1111"/>
                </a:cxn>
                <a:cxn ang="0">
                  <a:pos x="1489" y="1179"/>
                </a:cxn>
                <a:cxn ang="0">
                  <a:pos x="1494" y="1164"/>
                </a:cxn>
                <a:cxn ang="0">
                  <a:pos x="1509" y="1126"/>
                </a:cxn>
                <a:cxn ang="0">
                  <a:pos x="1518" y="1087"/>
                </a:cxn>
                <a:cxn ang="0">
                  <a:pos x="1538" y="1009"/>
                </a:cxn>
                <a:cxn ang="0">
                  <a:pos x="1552" y="946"/>
                </a:cxn>
                <a:cxn ang="0">
                  <a:pos x="1567" y="801"/>
                </a:cxn>
                <a:cxn ang="0">
                  <a:pos x="1562" y="718"/>
                </a:cxn>
                <a:cxn ang="0">
                  <a:pos x="1528" y="563"/>
                </a:cxn>
                <a:cxn ang="0">
                  <a:pos x="1470" y="418"/>
                </a:cxn>
                <a:cxn ang="0">
                  <a:pos x="1387" y="291"/>
                </a:cxn>
                <a:cxn ang="0">
                  <a:pos x="1281" y="185"/>
                </a:cxn>
                <a:cxn ang="0">
                  <a:pos x="1155" y="97"/>
                </a:cxn>
                <a:cxn ang="0">
                  <a:pos x="1014" y="39"/>
                </a:cxn>
                <a:cxn ang="0">
                  <a:pos x="864" y="5"/>
                </a:cxn>
                <a:cxn ang="0">
                  <a:pos x="781" y="0"/>
                </a:cxn>
              </a:cxnLst>
              <a:rect l="0" t="0" r="r" b="b"/>
              <a:pathLst>
                <a:path w="1567" h="1179">
                  <a:moveTo>
                    <a:pt x="781" y="0"/>
                  </a:moveTo>
                  <a:lnTo>
                    <a:pt x="781" y="0"/>
                  </a:lnTo>
                  <a:lnTo>
                    <a:pt x="703" y="5"/>
                  </a:lnTo>
                  <a:lnTo>
                    <a:pt x="626" y="15"/>
                  </a:lnTo>
                  <a:lnTo>
                    <a:pt x="548" y="39"/>
                  </a:lnTo>
                  <a:lnTo>
                    <a:pt x="476" y="63"/>
                  </a:lnTo>
                  <a:lnTo>
                    <a:pt x="408" y="97"/>
                  </a:lnTo>
                  <a:lnTo>
                    <a:pt x="345" y="136"/>
                  </a:lnTo>
                  <a:lnTo>
                    <a:pt x="281" y="185"/>
                  </a:lnTo>
                  <a:lnTo>
                    <a:pt x="228" y="233"/>
                  </a:lnTo>
                  <a:lnTo>
                    <a:pt x="175" y="291"/>
                  </a:lnTo>
                  <a:lnTo>
                    <a:pt x="131" y="354"/>
                  </a:lnTo>
                  <a:lnTo>
                    <a:pt x="92" y="418"/>
                  </a:lnTo>
                  <a:lnTo>
                    <a:pt x="58" y="490"/>
                  </a:lnTo>
                  <a:lnTo>
                    <a:pt x="34" y="563"/>
                  </a:lnTo>
                  <a:lnTo>
                    <a:pt x="15" y="641"/>
                  </a:lnTo>
                  <a:lnTo>
                    <a:pt x="0" y="718"/>
                  </a:lnTo>
                  <a:lnTo>
                    <a:pt x="0" y="801"/>
                  </a:lnTo>
                  <a:lnTo>
                    <a:pt x="0" y="801"/>
                  </a:lnTo>
                  <a:lnTo>
                    <a:pt x="0" y="849"/>
                  </a:lnTo>
                  <a:lnTo>
                    <a:pt x="5" y="898"/>
                  </a:lnTo>
                  <a:lnTo>
                    <a:pt x="10" y="946"/>
                  </a:lnTo>
                  <a:lnTo>
                    <a:pt x="20" y="995"/>
                  </a:lnTo>
                  <a:lnTo>
                    <a:pt x="20" y="995"/>
                  </a:lnTo>
                  <a:lnTo>
                    <a:pt x="49" y="1087"/>
                  </a:lnTo>
                  <a:lnTo>
                    <a:pt x="49" y="1087"/>
                  </a:lnTo>
                  <a:lnTo>
                    <a:pt x="63" y="1116"/>
                  </a:lnTo>
                  <a:lnTo>
                    <a:pt x="63" y="1116"/>
                  </a:lnTo>
                  <a:lnTo>
                    <a:pt x="58" y="1111"/>
                  </a:lnTo>
                  <a:lnTo>
                    <a:pt x="58" y="1111"/>
                  </a:lnTo>
                  <a:lnTo>
                    <a:pt x="34" y="1019"/>
                  </a:lnTo>
                  <a:lnTo>
                    <a:pt x="34" y="1019"/>
                  </a:lnTo>
                  <a:lnTo>
                    <a:pt x="24" y="970"/>
                  </a:lnTo>
                  <a:lnTo>
                    <a:pt x="15" y="922"/>
                  </a:lnTo>
                  <a:lnTo>
                    <a:pt x="10" y="873"/>
                  </a:lnTo>
                  <a:lnTo>
                    <a:pt x="10" y="825"/>
                  </a:lnTo>
                  <a:lnTo>
                    <a:pt x="10" y="825"/>
                  </a:lnTo>
                  <a:lnTo>
                    <a:pt x="15" y="742"/>
                  </a:lnTo>
                  <a:lnTo>
                    <a:pt x="24" y="665"/>
                  </a:lnTo>
                  <a:lnTo>
                    <a:pt x="44" y="587"/>
                  </a:lnTo>
                  <a:lnTo>
                    <a:pt x="68" y="515"/>
                  </a:lnTo>
                  <a:lnTo>
                    <a:pt x="102" y="442"/>
                  </a:lnTo>
                  <a:lnTo>
                    <a:pt x="141" y="379"/>
                  </a:lnTo>
                  <a:lnTo>
                    <a:pt x="184" y="316"/>
                  </a:lnTo>
                  <a:lnTo>
                    <a:pt x="238" y="257"/>
                  </a:lnTo>
                  <a:lnTo>
                    <a:pt x="291" y="209"/>
                  </a:lnTo>
                  <a:lnTo>
                    <a:pt x="349" y="160"/>
                  </a:lnTo>
                  <a:lnTo>
                    <a:pt x="412" y="122"/>
                  </a:lnTo>
                  <a:lnTo>
                    <a:pt x="480" y="88"/>
                  </a:lnTo>
                  <a:lnTo>
                    <a:pt x="553" y="59"/>
                  </a:lnTo>
                  <a:lnTo>
                    <a:pt x="626" y="39"/>
                  </a:lnTo>
                  <a:lnTo>
                    <a:pt x="703" y="30"/>
                  </a:lnTo>
                  <a:lnTo>
                    <a:pt x="781" y="25"/>
                  </a:lnTo>
                  <a:lnTo>
                    <a:pt x="781" y="25"/>
                  </a:lnTo>
                  <a:lnTo>
                    <a:pt x="864" y="30"/>
                  </a:lnTo>
                  <a:lnTo>
                    <a:pt x="936" y="39"/>
                  </a:lnTo>
                  <a:lnTo>
                    <a:pt x="1014" y="59"/>
                  </a:lnTo>
                  <a:lnTo>
                    <a:pt x="1082" y="88"/>
                  </a:lnTo>
                  <a:lnTo>
                    <a:pt x="1150" y="122"/>
                  </a:lnTo>
                  <a:lnTo>
                    <a:pt x="1213" y="160"/>
                  </a:lnTo>
                  <a:lnTo>
                    <a:pt x="1276" y="209"/>
                  </a:lnTo>
                  <a:lnTo>
                    <a:pt x="1329" y="257"/>
                  </a:lnTo>
                  <a:lnTo>
                    <a:pt x="1378" y="316"/>
                  </a:lnTo>
                  <a:lnTo>
                    <a:pt x="1421" y="379"/>
                  </a:lnTo>
                  <a:lnTo>
                    <a:pt x="1460" y="442"/>
                  </a:lnTo>
                  <a:lnTo>
                    <a:pt x="1494" y="515"/>
                  </a:lnTo>
                  <a:lnTo>
                    <a:pt x="1523" y="587"/>
                  </a:lnTo>
                  <a:lnTo>
                    <a:pt x="1538" y="665"/>
                  </a:lnTo>
                  <a:lnTo>
                    <a:pt x="1552" y="742"/>
                  </a:lnTo>
                  <a:lnTo>
                    <a:pt x="1557" y="825"/>
                  </a:lnTo>
                  <a:lnTo>
                    <a:pt x="1557" y="825"/>
                  </a:lnTo>
                  <a:lnTo>
                    <a:pt x="1552" y="898"/>
                  </a:lnTo>
                  <a:lnTo>
                    <a:pt x="1543" y="966"/>
                  </a:lnTo>
                  <a:lnTo>
                    <a:pt x="1543" y="966"/>
                  </a:lnTo>
                  <a:lnTo>
                    <a:pt x="1528" y="1033"/>
                  </a:lnTo>
                  <a:lnTo>
                    <a:pt x="1528" y="1033"/>
                  </a:lnTo>
                  <a:lnTo>
                    <a:pt x="1509" y="1111"/>
                  </a:lnTo>
                  <a:lnTo>
                    <a:pt x="1509" y="1111"/>
                  </a:lnTo>
                  <a:lnTo>
                    <a:pt x="1489" y="1179"/>
                  </a:lnTo>
                  <a:lnTo>
                    <a:pt x="1489" y="1179"/>
                  </a:lnTo>
                  <a:lnTo>
                    <a:pt x="1494" y="1174"/>
                  </a:lnTo>
                  <a:lnTo>
                    <a:pt x="1494" y="1164"/>
                  </a:lnTo>
                  <a:lnTo>
                    <a:pt x="1494" y="1164"/>
                  </a:lnTo>
                  <a:lnTo>
                    <a:pt x="1509" y="1126"/>
                  </a:lnTo>
                  <a:lnTo>
                    <a:pt x="1518" y="1087"/>
                  </a:lnTo>
                  <a:lnTo>
                    <a:pt x="1518" y="1087"/>
                  </a:lnTo>
                  <a:lnTo>
                    <a:pt x="1538" y="1009"/>
                  </a:lnTo>
                  <a:lnTo>
                    <a:pt x="1538" y="1009"/>
                  </a:lnTo>
                  <a:lnTo>
                    <a:pt x="1552" y="946"/>
                  </a:lnTo>
                  <a:lnTo>
                    <a:pt x="1552" y="946"/>
                  </a:lnTo>
                  <a:lnTo>
                    <a:pt x="1562" y="873"/>
                  </a:lnTo>
                  <a:lnTo>
                    <a:pt x="1567" y="801"/>
                  </a:lnTo>
                  <a:lnTo>
                    <a:pt x="1567" y="801"/>
                  </a:lnTo>
                  <a:lnTo>
                    <a:pt x="1562" y="718"/>
                  </a:lnTo>
                  <a:lnTo>
                    <a:pt x="1548" y="641"/>
                  </a:lnTo>
                  <a:lnTo>
                    <a:pt x="1528" y="563"/>
                  </a:lnTo>
                  <a:lnTo>
                    <a:pt x="1504" y="490"/>
                  </a:lnTo>
                  <a:lnTo>
                    <a:pt x="1470" y="418"/>
                  </a:lnTo>
                  <a:lnTo>
                    <a:pt x="1431" y="354"/>
                  </a:lnTo>
                  <a:lnTo>
                    <a:pt x="1387" y="291"/>
                  </a:lnTo>
                  <a:lnTo>
                    <a:pt x="1334" y="233"/>
                  </a:lnTo>
                  <a:lnTo>
                    <a:pt x="1281" y="185"/>
                  </a:lnTo>
                  <a:lnTo>
                    <a:pt x="1218" y="136"/>
                  </a:lnTo>
                  <a:lnTo>
                    <a:pt x="1155" y="97"/>
                  </a:lnTo>
                  <a:lnTo>
                    <a:pt x="1087" y="63"/>
                  </a:lnTo>
                  <a:lnTo>
                    <a:pt x="1014" y="39"/>
                  </a:lnTo>
                  <a:lnTo>
                    <a:pt x="941" y="15"/>
                  </a:lnTo>
                  <a:lnTo>
                    <a:pt x="864" y="5"/>
                  </a:lnTo>
                  <a:lnTo>
                    <a:pt x="781" y="0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EF9A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3"/>
            <p:cNvSpPr>
              <a:spLocks noEditPoints="1"/>
            </p:cNvSpPr>
            <p:nvPr/>
          </p:nvSpPr>
          <p:spPr bwMode="auto">
            <a:xfrm>
              <a:off x="593" y="821"/>
              <a:ext cx="1567" cy="1155"/>
            </a:xfrm>
            <a:custGeom>
              <a:avLst/>
              <a:gdLst/>
              <a:ahLst/>
              <a:cxnLst>
                <a:cxn ang="0">
                  <a:pos x="107" y="485"/>
                </a:cxn>
                <a:cxn ang="0">
                  <a:pos x="68" y="476"/>
                </a:cxn>
                <a:cxn ang="0">
                  <a:pos x="165" y="379"/>
                </a:cxn>
                <a:cxn ang="0">
                  <a:pos x="170" y="301"/>
                </a:cxn>
                <a:cxn ang="0">
                  <a:pos x="223" y="291"/>
                </a:cxn>
                <a:cxn ang="0">
                  <a:pos x="359" y="180"/>
                </a:cxn>
                <a:cxn ang="0">
                  <a:pos x="39" y="801"/>
                </a:cxn>
                <a:cxn ang="0">
                  <a:pos x="0" y="835"/>
                </a:cxn>
                <a:cxn ang="0">
                  <a:pos x="39" y="801"/>
                </a:cxn>
                <a:cxn ang="0">
                  <a:pos x="243" y="238"/>
                </a:cxn>
                <a:cxn ang="0">
                  <a:pos x="306" y="194"/>
                </a:cxn>
                <a:cxn ang="0">
                  <a:pos x="34" y="636"/>
                </a:cxn>
                <a:cxn ang="0">
                  <a:pos x="15" y="742"/>
                </a:cxn>
                <a:cxn ang="0">
                  <a:pos x="767" y="0"/>
                </a:cxn>
                <a:cxn ang="0">
                  <a:pos x="849" y="44"/>
                </a:cxn>
                <a:cxn ang="0">
                  <a:pos x="509" y="49"/>
                </a:cxn>
                <a:cxn ang="0">
                  <a:pos x="611" y="39"/>
                </a:cxn>
                <a:cxn ang="0">
                  <a:pos x="349" y="131"/>
                </a:cxn>
                <a:cxn ang="0">
                  <a:pos x="403" y="107"/>
                </a:cxn>
                <a:cxn ang="0">
                  <a:pos x="1300" y="199"/>
                </a:cxn>
                <a:cxn ang="0">
                  <a:pos x="1344" y="282"/>
                </a:cxn>
                <a:cxn ang="0">
                  <a:pos x="29" y="907"/>
                </a:cxn>
                <a:cxn ang="0">
                  <a:pos x="29" y="1004"/>
                </a:cxn>
                <a:cxn ang="0">
                  <a:pos x="44" y="1058"/>
                </a:cxn>
                <a:cxn ang="0">
                  <a:pos x="68" y="1072"/>
                </a:cxn>
                <a:cxn ang="0">
                  <a:pos x="44" y="1058"/>
                </a:cxn>
                <a:cxn ang="0">
                  <a:pos x="1237" y="175"/>
                </a:cxn>
                <a:cxn ang="0">
                  <a:pos x="1271" y="175"/>
                </a:cxn>
                <a:cxn ang="0">
                  <a:pos x="1470" y="495"/>
                </a:cxn>
                <a:cxn ang="0">
                  <a:pos x="1446" y="427"/>
                </a:cxn>
                <a:cxn ang="0">
                  <a:pos x="1499" y="481"/>
                </a:cxn>
                <a:cxn ang="0">
                  <a:pos x="1504" y="631"/>
                </a:cxn>
                <a:cxn ang="0">
                  <a:pos x="1436" y="1155"/>
                </a:cxn>
                <a:cxn ang="0">
                  <a:pos x="1518" y="1082"/>
                </a:cxn>
                <a:cxn ang="0">
                  <a:pos x="1451" y="1126"/>
                </a:cxn>
                <a:cxn ang="0">
                  <a:pos x="1518" y="869"/>
                </a:cxn>
                <a:cxn ang="0">
                  <a:pos x="1562" y="752"/>
                </a:cxn>
                <a:cxn ang="0">
                  <a:pos x="1538" y="1009"/>
                </a:cxn>
                <a:cxn ang="0">
                  <a:pos x="1475" y="1072"/>
                </a:cxn>
                <a:cxn ang="0">
                  <a:pos x="1557" y="684"/>
                </a:cxn>
                <a:cxn ang="0">
                  <a:pos x="1518" y="709"/>
                </a:cxn>
                <a:cxn ang="0">
                  <a:pos x="1499" y="990"/>
                </a:cxn>
                <a:cxn ang="0">
                  <a:pos x="1562" y="883"/>
                </a:cxn>
                <a:cxn ang="0">
                  <a:pos x="1150" y="141"/>
                </a:cxn>
                <a:cxn ang="0">
                  <a:pos x="1189" y="117"/>
                </a:cxn>
                <a:cxn ang="0">
                  <a:pos x="1392" y="335"/>
                </a:cxn>
                <a:cxn ang="0">
                  <a:pos x="1421" y="340"/>
                </a:cxn>
                <a:cxn ang="0">
                  <a:pos x="670" y="49"/>
                </a:cxn>
                <a:cxn ang="0">
                  <a:pos x="631" y="15"/>
                </a:cxn>
                <a:cxn ang="0">
                  <a:pos x="990" y="73"/>
                </a:cxn>
                <a:cxn ang="0">
                  <a:pos x="951" y="20"/>
                </a:cxn>
                <a:cxn ang="0">
                  <a:pos x="902" y="54"/>
                </a:cxn>
                <a:cxn ang="0">
                  <a:pos x="917" y="10"/>
                </a:cxn>
                <a:cxn ang="0">
                  <a:pos x="1101" y="117"/>
                </a:cxn>
                <a:cxn ang="0">
                  <a:pos x="500" y="97"/>
                </a:cxn>
                <a:cxn ang="0">
                  <a:pos x="442" y="78"/>
                </a:cxn>
              </a:cxnLst>
              <a:rect l="0" t="0" r="r" b="b"/>
              <a:pathLst>
                <a:path w="1567" h="1155">
                  <a:moveTo>
                    <a:pt x="24" y="597"/>
                  </a:moveTo>
                  <a:lnTo>
                    <a:pt x="24" y="597"/>
                  </a:lnTo>
                  <a:lnTo>
                    <a:pt x="39" y="582"/>
                  </a:lnTo>
                  <a:lnTo>
                    <a:pt x="39" y="582"/>
                  </a:lnTo>
                  <a:lnTo>
                    <a:pt x="83" y="553"/>
                  </a:lnTo>
                  <a:lnTo>
                    <a:pt x="83" y="553"/>
                  </a:lnTo>
                  <a:lnTo>
                    <a:pt x="107" y="485"/>
                  </a:lnTo>
                  <a:lnTo>
                    <a:pt x="107" y="485"/>
                  </a:lnTo>
                  <a:lnTo>
                    <a:pt x="78" y="495"/>
                  </a:lnTo>
                  <a:lnTo>
                    <a:pt x="54" y="510"/>
                  </a:lnTo>
                  <a:lnTo>
                    <a:pt x="54" y="510"/>
                  </a:lnTo>
                  <a:lnTo>
                    <a:pt x="24" y="597"/>
                  </a:lnTo>
                  <a:lnTo>
                    <a:pt x="24" y="597"/>
                  </a:lnTo>
                  <a:close/>
                  <a:moveTo>
                    <a:pt x="68" y="476"/>
                  </a:moveTo>
                  <a:lnTo>
                    <a:pt x="68" y="476"/>
                  </a:lnTo>
                  <a:lnTo>
                    <a:pt x="73" y="471"/>
                  </a:lnTo>
                  <a:lnTo>
                    <a:pt x="73" y="471"/>
                  </a:lnTo>
                  <a:lnTo>
                    <a:pt x="121" y="451"/>
                  </a:lnTo>
                  <a:lnTo>
                    <a:pt x="121" y="451"/>
                  </a:lnTo>
                  <a:lnTo>
                    <a:pt x="165" y="379"/>
                  </a:lnTo>
                  <a:lnTo>
                    <a:pt x="165" y="379"/>
                  </a:lnTo>
                  <a:lnTo>
                    <a:pt x="131" y="393"/>
                  </a:lnTo>
                  <a:lnTo>
                    <a:pt x="102" y="403"/>
                  </a:lnTo>
                  <a:lnTo>
                    <a:pt x="102" y="403"/>
                  </a:lnTo>
                  <a:lnTo>
                    <a:pt x="68" y="476"/>
                  </a:lnTo>
                  <a:lnTo>
                    <a:pt x="68" y="476"/>
                  </a:lnTo>
                  <a:close/>
                  <a:moveTo>
                    <a:pt x="170" y="301"/>
                  </a:moveTo>
                  <a:lnTo>
                    <a:pt x="170" y="301"/>
                  </a:lnTo>
                  <a:lnTo>
                    <a:pt x="131" y="354"/>
                  </a:lnTo>
                  <a:lnTo>
                    <a:pt x="131" y="354"/>
                  </a:lnTo>
                  <a:lnTo>
                    <a:pt x="184" y="350"/>
                  </a:lnTo>
                  <a:lnTo>
                    <a:pt x="184" y="350"/>
                  </a:lnTo>
                  <a:lnTo>
                    <a:pt x="238" y="287"/>
                  </a:lnTo>
                  <a:lnTo>
                    <a:pt x="238" y="287"/>
                  </a:lnTo>
                  <a:lnTo>
                    <a:pt x="223" y="291"/>
                  </a:lnTo>
                  <a:lnTo>
                    <a:pt x="223" y="291"/>
                  </a:lnTo>
                  <a:lnTo>
                    <a:pt x="170" y="301"/>
                  </a:lnTo>
                  <a:lnTo>
                    <a:pt x="170" y="301"/>
                  </a:lnTo>
                  <a:close/>
                  <a:moveTo>
                    <a:pt x="306" y="165"/>
                  </a:moveTo>
                  <a:lnTo>
                    <a:pt x="306" y="165"/>
                  </a:lnTo>
                  <a:lnTo>
                    <a:pt x="359" y="180"/>
                  </a:lnTo>
                  <a:lnTo>
                    <a:pt x="359" y="180"/>
                  </a:lnTo>
                  <a:lnTo>
                    <a:pt x="383" y="160"/>
                  </a:lnTo>
                  <a:lnTo>
                    <a:pt x="383" y="160"/>
                  </a:lnTo>
                  <a:lnTo>
                    <a:pt x="335" y="146"/>
                  </a:lnTo>
                  <a:lnTo>
                    <a:pt x="335" y="146"/>
                  </a:lnTo>
                  <a:lnTo>
                    <a:pt x="306" y="165"/>
                  </a:lnTo>
                  <a:lnTo>
                    <a:pt x="306" y="165"/>
                  </a:lnTo>
                  <a:close/>
                  <a:moveTo>
                    <a:pt x="39" y="801"/>
                  </a:moveTo>
                  <a:lnTo>
                    <a:pt x="39" y="801"/>
                  </a:lnTo>
                  <a:lnTo>
                    <a:pt x="39" y="757"/>
                  </a:lnTo>
                  <a:lnTo>
                    <a:pt x="39" y="757"/>
                  </a:lnTo>
                  <a:lnTo>
                    <a:pt x="15" y="806"/>
                  </a:lnTo>
                  <a:lnTo>
                    <a:pt x="15" y="806"/>
                  </a:lnTo>
                  <a:lnTo>
                    <a:pt x="0" y="835"/>
                  </a:lnTo>
                  <a:lnTo>
                    <a:pt x="0" y="835"/>
                  </a:lnTo>
                  <a:lnTo>
                    <a:pt x="5" y="912"/>
                  </a:lnTo>
                  <a:lnTo>
                    <a:pt x="5" y="912"/>
                  </a:lnTo>
                  <a:lnTo>
                    <a:pt x="10" y="903"/>
                  </a:lnTo>
                  <a:lnTo>
                    <a:pt x="10" y="903"/>
                  </a:lnTo>
                  <a:lnTo>
                    <a:pt x="39" y="830"/>
                  </a:lnTo>
                  <a:lnTo>
                    <a:pt x="39" y="830"/>
                  </a:lnTo>
                  <a:lnTo>
                    <a:pt x="39" y="801"/>
                  </a:lnTo>
                  <a:lnTo>
                    <a:pt x="39" y="801"/>
                  </a:lnTo>
                  <a:close/>
                  <a:moveTo>
                    <a:pt x="272" y="194"/>
                  </a:moveTo>
                  <a:lnTo>
                    <a:pt x="272" y="194"/>
                  </a:lnTo>
                  <a:lnTo>
                    <a:pt x="228" y="233"/>
                  </a:lnTo>
                  <a:lnTo>
                    <a:pt x="228" y="233"/>
                  </a:lnTo>
                  <a:lnTo>
                    <a:pt x="243" y="238"/>
                  </a:lnTo>
                  <a:lnTo>
                    <a:pt x="243" y="238"/>
                  </a:lnTo>
                  <a:lnTo>
                    <a:pt x="277" y="243"/>
                  </a:lnTo>
                  <a:lnTo>
                    <a:pt x="277" y="243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0" y="194"/>
                  </a:lnTo>
                  <a:lnTo>
                    <a:pt x="330" y="194"/>
                  </a:lnTo>
                  <a:lnTo>
                    <a:pt x="306" y="194"/>
                  </a:lnTo>
                  <a:lnTo>
                    <a:pt x="272" y="194"/>
                  </a:lnTo>
                  <a:lnTo>
                    <a:pt x="272" y="194"/>
                  </a:lnTo>
                  <a:close/>
                  <a:moveTo>
                    <a:pt x="49" y="699"/>
                  </a:moveTo>
                  <a:lnTo>
                    <a:pt x="49" y="699"/>
                  </a:lnTo>
                  <a:lnTo>
                    <a:pt x="63" y="612"/>
                  </a:lnTo>
                  <a:lnTo>
                    <a:pt x="63" y="612"/>
                  </a:lnTo>
                  <a:lnTo>
                    <a:pt x="34" y="636"/>
                  </a:lnTo>
                  <a:lnTo>
                    <a:pt x="10" y="655"/>
                  </a:lnTo>
                  <a:lnTo>
                    <a:pt x="10" y="655"/>
                  </a:lnTo>
                  <a:lnTo>
                    <a:pt x="5" y="709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5" y="742"/>
                  </a:lnTo>
                  <a:lnTo>
                    <a:pt x="15" y="742"/>
                  </a:lnTo>
                  <a:lnTo>
                    <a:pt x="49" y="699"/>
                  </a:lnTo>
                  <a:lnTo>
                    <a:pt x="49" y="699"/>
                  </a:lnTo>
                  <a:close/>
                  <a:moveTo>
                    <a:pt x="810" y="0"/>
                  </a:moveTo>
                  <a:lnTo>
                    <a:pt x="810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67" y="0"/>
                  </a:lnTo>
                  <a:lnTo>
                    <a:pt x="767" y="0"/>
                  </a:lnTo>
                  <a:lnTo>
                    <a:pt x="805" y="39"/>
                  </a:lnTo>
                  <a:lnTo>
                    <a:pt x="805" y="39"/>
                  </a:lnTo>
                  <a:lnTo>
                    <a:pt x="810" y="44"/>
                  </a:lnTo>
                  <a:lnTo>
                    <a:pt x="810" y="44"/>
                  </a:lnTo>
                  <a:lnTo>
                    <a:pt x="849" y="44"/>
                  </a:lnTo>
                  <a:lnTo>
                    <a:pt x="849" y="44"/>
                  </a:lnTo>
                  <a:lnTo>
                    <a:pt x="830" y="20"/>
                  </a:lnTo>
                  <a:lnTo>
                    <a:pt x="810" y="0"/>
                  </a:lnTo>
                  <a:lnTo>
                    <a:pt x="810" y="0"/>
                  </a:lnTo>
                  <a:close/>
                  <a:moveTo>
                    <a:pt x="577" y="30"/>
                  </a:moveTo>
                  <a:lnTo>
                    <a:pt x="577" y="30"/>
                  </a:lnTo>
                  <a:lnTo>
                    <a:pt x="509" y="49"/>
                  </a:lnTo>
                  <a:lnTo>
                    <a:pt x="509" y="49"/>
                  </a:lnTo>
                  <a:lnTo>
                    <a:pt x="548" y="63"/>
                  </a:lnTo>
                  <a:lnTo>
                    <a:pt x="548" y="63"/>
                  </a:lnTo>
                  <a:lnTo>
                    <a:pt x="568" y="73"/>
                  </a:lnTo>
                  <a:lnTo>
                    <a:pt x="568" y="73"/>
                  </a:lnTo>
                  <a:lnTo>
                    <a:pt x="636" y="59"/>
                  </a:lnTo>
                  <a:lnTo>
                    <a:pt x="636" y="59"/>
                  </a:lnTo>
                  <a:lnTo>
                    <a:pt x="611" y="39"/>
                  </a:lnTo>
                  <a:lnTo>
                    <a:pt x="587" y="30"/>
                  </a:lnTo>
                  <a:lnTo>
                    <a:pt x="587" y="30"/>
                  </a:lnTo>
                  <a:lnTo>
                    <a:pt x="577" y="30"/>
                  </a:lnTo>
                  <a:lnTo>
                    <a:pt x="577" y="30"/>
                  </a:lnTo>
                  <a:close/>
                  <a:moveTo>
                    <a:pt x="388" y="107"/>
                  </a:moveTo>
                  <a:lnTo>
                    <a:pt x="388" y="107"/>
                  </a:lnTo>
                  <a:lnTo>
                    <a:pt x="349" y="131"/>
                  </a:lnTo>
                  <a:lnTo>
                    <a:pt x="349" y="131"/>
                  </a:lnTo>
                  <a:lnTo>
                    <a:pt x="408" y="146"/>
                  </a:lnTo>
                  <a:lnTo>
                    <a:pt x="408" y="146"/>
                  </a:lnTo>
                  <a:lnTo>
                    <a:pt x="461" y="117"/>
                  </a:lnTo>
                  <a:lnTo>
                    <a:pt x="461" y="117"/>
                  </a:lnTo>
                  <a:lnTo>
                    <a:pt x="432" y="112"/>
                  </a:lnTo>
                  <a:lnTo>
                    <a:pt x="403" y="107"/>
                  </a:lnTo>
                  <a:lnTo>
                    <a:pt x="403" y="107"/>
                  </a:lnTo>
                  <a:lnTo>
                    <a:pt x="388" y="107"/>
                  </a:lnTo>
                  <a:lnTo>
                    <a:pt x="388" y="107"/>
                  </a:lnTo>
                  <a:close/>
                  <a:moveTo>
                    <a:pt x="1334" y="233"/>
                  </a:moveTo>
                  <a:lnTo>
                    <a:pt x="1334" y="233"/>
                  </a:lnTo>
                  <a:lnTo>
                    <a:pt x="1300" y="199"/>
                  </a:lnTo>
                  <a:lnTo>
                    <a:pt x="1300" y="199"/>
                  </a:lnTo>
                  <a:lnTo>
                    <a:pt x="1310" y="238"/>
                  </a:lnTo>
                  <a:lnTo>
                    <a:pt x="1310" y="238"/>
                  </a:lnTo>
                  <a:lnTo>
                    <a:pt x="1320" y="277"/>
                  </a:lnTo>
                  <a:lnTo>
                    <a:pt x="1320" y="277"/>
                  </a:lnTo>
                  <a:lnTo>
                    <a:pt x="1349" y="311"/>
                  </a:lnTo>
                  <a:lnTo>
                    <a:pt x="1349" y="311"/>
                  </a:lnTo>
                  <a:lnTo>
                    <a:pt x="1344" y="282"/>
                  </a:lnTo>
                  <a:lnTo>
                    <a:pt x="1339" y="267"/>
                  </a:lnTo>
                  <a:lnTo>
                    <a:pt x="1339" y="267"/>
                  </a:lnTo>
                  <a:lnTo>
                    <a:pt x="1334" y="233"/>
                  </a:lnTo>
                  <a:lnTo>
                    <a:pt x="1334" y="233"/>
                  </a:lnTo>
                  <a:close/>
                  <a:moveTo>
                    <a:pt x="44" y="873"/>
                  </a:moveTo>
                  <a:lnTo>
                    <a:pt x="44" y="873"/>
                  </a:lnTo>
                  <a:lnTo>
                    <a:pt x="29" y="907"/>
                  </a:lnTo>
                  <a:lnTo>
                    <a:pt x="15" y="951"/>
                  </a:lnTo>
                  <a:lnTo>
                    <a:pt x="15" y="951"/>
                  </a:lnTo>
                  <a:lnTo>
                    <a:pt x="20" y="995"/>
                  </a:lnTo>
                  <a:lnTo>
                    <a:pt x="20" y="995"/>
                  </a:lnTo>
                  <a:lnTo>
                    <a:pt x="29" y="1014"/>
                  </a:lnTo>
                  <a:lnTo>
                    <a:pt x="29" y="1014"/>
                  </a:lnTo>
                  <a:lnTo>
                    <a:pt x="29" y="1004"/>
                  </a:lnTo>
                  <a:lnTo>
                    <a:pt x="29" y="1004"/>
                  </a:lnTo>
                  <a:lnTo>
                    <a:pt x="54" y="936"/>
                  </a:lnTo>
                  <a:lnTo>
                    <a:pt x="54" y="936"/>
                  </a:lnTo>
                  <a:lnTo>
                    <a:pt x="44" y="873"/>
                  </a:lnTo>
                  <a:lnTo>
                    <a:pt x="44" y="873"/>
                  </a:lnTo>
                  <a:close/>
                  <a:moveTo>
                    <a:pt x="44" y="1058"/>
                  </a:moveTo>
                  <a:lnTo>
                    <a:pt x="44" y="1058"/>
                  </a:lnTo>
                  <a:lnTo>
                    <a:pt x="44" y="1067"/>
                  </a:lnTo>
                  <a:lnTo>
                    <a:pt x="44" y="1067"/>
                  </a:lnTo>
                  <a:lnTo>
                    <a:pt x="49" y="1087"/>
                  </a:lnTo>
                  <a:lnTo>
                    <a:pt x="49" y="1087"/>
                  </a:lnTo>
                  <a:lnTo>
                    <a:pt x="63" y="1111"/>
                  </a:lnTo>
                  <a:lnTo>
                    <a:pt x="63" y="1111"/>
                  </a:lnTo>
                  <a:lnTo>
                    <a:pt x="68" y="1072"/>
                  </a:lnTo>
                  <a:lnTo>
                    <a:pt x="68" y="1072"/>
                  </a:lnTo>
                  <a:lnTo>
                    <a:pt x="78" y="1029"/>
                  </a:lnTo>
                  <a:lnTo>
                    <a:pt x="78" y="1029"/>
                  </a:lnTo>
                  <a:lnTo>
                    <a:pt x="63" y="995"/>
                  </a:lnTo>
                  <a:lnTo>
                    <a:pt x="63" y="995"/>
                  </a:lnTo>
                  <a:lnTo>
                    <a:pt x="54" y="1024"/>
                  </a:lnTo>
                  <a:lnTo>
                    <a:pt x="44" y="1058"/>
                  </a:lnTo>
                  <a:lnTo>
                    <a:pt x="44" y="1058"/>
                  </a:lnTo>
                  <a:close/>
                  <a:moveTo>
                    <a:pt x="1271" y="175"/>
                  </a:moveTo>
                  <a:lnTo>
                    <a:pt x="1271" y="175"/>
                  </a:lnTo>
                  <a:lnTo>
                    <a:pt x="1227" y="141"/>
                  </a:lnTo>
                  <a:lnTo>
                    <a:pt x="1227" y="141"/>
                  </a:lnTo>
                  <a:lnTo>
                    <a:pt x="1237" y="175"/>
                  </a:lnTo>
                  <a:lnTo>
                    <a:pt x="1237" y="175"/>
                  </a:lnTo>
                  <a:lnTo>
                    <a:pt x="1237" y="204"/>
                  </a:lnTo>
                  <a:lnTo>
                    <a:pt x="1237" y="204"/>
                  </a:lnTo>
                  <a:lnTo>
                    <a:pt x="1286" y="243"/>
                  </a:lnTo>
                  <a:lnTo>
                    <a:pt x="1286" y="243"/>
                  </a:lnTo>
                  <a:lnTo>
                    <a:pt x="1281" y="219"/>
                  </a:lnTo>
                  <a:lnTo>
                    <a:pt x="1281" y="219"/>
                  </a:lnTo>
                  <a:lnTo>
                    <a:pt x="1271" y="175"/>
                  </a:lnTo>
                  <a:lnTo>
                    <a:pt x="1271" y="175"/>
                  </a:lnTo>
                  <a:close/>
                  <a:moveTo>
                    <a:pt x="1441" y="456"/>
                  </a:moveTo>
                  <a:lnTo>
                    <a:pt x="1441" y="456"/>
                  </a:lnTo>
                  <a:lnTo>
                    <a:pt x="1465" y="505"/>
                  </a:lnTo>
                  <a:lnTo>
                    <a:pt x="1465" y="505"/>
                  </a:lnTo>
                  <a:lnTo>
                    <a:pt x="1470" y="495"/>
                  </a:lnTo>
                  <a:lnTo>
                    <a:pt x="1470" y="495"/>
                  </a:lnTo>
                  <a:lnTo>
                    <a:pt x="1470" y="471"/>
                  </a:lnTo>
                  <a:lnTo>
                    <a:pt x="1470" y="447"/>
                  </a:lnTo>
                  <a:lnTo>
                    <a:pt x="1460" y="398"/>
                  </a:lnTo>
                  <a:lnTo>
                    <a:pt x="1460" y="398"/>
                  </a:lnTo>
                  <a:lnTo>
                    <a:pt x="1436" y="359"/>
                  </a:lnTo>
                  <a:lnTo>
                    <a:pt x="1436" y="359"/>
                  </a:lnTo>
                  <a:lnTo>
                    <a:pt x="1446" y="427"/>
                  </a:lnTo>
                  <a:lnTo>
                    <a:pt x="1446" y="427"/>
                  </a:lnTo>
                  <a:lnTo>
                    <a:pt x="1441" y="456"/>
                  </a:lnTo>
                  <a:lnTo>
                    <a:pt x="1441" y="456"/>
                  </a:lnTo>
                  <a:close/>
                  <a:moveTo>
                    <a:pt x="1523" y="539"/>
                  </a:moveTo>
                  <a:lnTo>
                    <a:pt x="1523" y="539"/>
                  </a:lnTo>
                  <a:lnTo>
                    <a:pt x="1499" y="481"/>
                  </a:lnTo>
                  <a:lnTo>
                    <a:pt x="1499" y="481"/>
                  </a:lnTo>
                  <a:lnTo>
                    <a:pt x="1499" y="515"/>
                  </a:lnTo>
                  <a:lnTo>
                    <a:pt x="1494" y="548"/>
                  </a:lnTo>
                  <a:lnTo>
                    <a:pt x="1494" y="548"/>
                  </a:lnTo>
                  <a:lnTo>
                    <a:pt x="1489" y="568"/>
                  </a:lnTo>
                  <a:lnTo>
                    <a:pt x="1489" y="568"/>
                  </a:lnTo>
                  <a:lnTo>
                    <a:pt x="1504" y="631"/>
                  </a:lnTo>
                  <a:lnTo>
                    <a:pt x="1504" y="631"/>
                  </a:lnTo>
                  <a:lnTo>
                    <a:pt x="1514" y="612"/>
                  </a:lnTo>
                  <a:lnTo>
                    <a:pt x="1518" y="592"/>
                  </a:lnTo>
                  <a:lnTo>
                    <a:pt x="1523" y="539"/>
                  </a:lnTo>
                  <a:lnTo>
                    <a:pt x="1523" y="539"/>
                  </a:lnTo>
                  <a:close/>
                  <a:moveTo>
                    <a:pt x="1451" y="1126"/>
                  </a:moveTo>
                  <a:lnTo>
                    <a:pt x="1451" y="1126"/>
                  </a:lnTo>
                  <a:lnTo>
                    <a:pt x="1436" y="1155"/>
                  </a:lnTo>
                  <a:lnTo>
                    <a:pt x="1436" y="1155"/>
                  </a:lnTo>
                  <a:lnTo>
                    <a:pt x="1455" y="1150"/>
                  </a:lnTo>
                  <a:lnTo>
                    <a:pt x="1475" y="1140"/>
                  </a:lnTo>
                  <a:lnTo>
                    <a:pt x="1514" y="1116"/>
                  </a:lnTo>
                  <a:lnTo>
                    <a:pt x="1514" y="1116"/>
                  </a:lnTo>
                  <a:lnTo>
                    <a:pt x="1518" y="1082"/>
                  </a:lnTo>
                  <a:lnTo>
                    <a:pt x="1518" y="1082"/>
                  </a:lnTo>
                  <a:lnTo>
                    <a:pt x="1523" y="1072"/>
                  </a:lnTo>
                  <a:lnTo>
                    <a:pt x="1523" y="1072"/>
                  </a:lnTo>
                  <a:lnTo>
                    <a:pt x="1494" y="1082"/>
                  </a:lnTo>
                  <a:lnTo>
                    <a:pt x="1460" y="1101"/>
                  </a:lnTo>
                  <a:lnTo>
                    <a:pt x="1460" y="1101"/>
                  </a:lnTo>
                  <a:lnTo>
                    <a:pt x="1451" y="1126"/>
                  </a:lnTo>
                  <a:lnTo>
                    <a:pt x="1451" y="1126"/>
                  </a:lnTo>
                  <a:close/>
                  <a:moveTo>
                    <a:pt x="1562" y="752"/>
                  </a:moveTo>
                  <a:lnTo>
                    <a:pt x="1562" y="752"/>
                  </a:lnTo>
                  <a:lnTo>
                    <a:pt x="1538" y="796"/>
                  </a:lnTo>
                  <a:lnTo>
                    <a:pt x="1538" y="796"/>
                  </a:lnTo>
                  <a:lnTo>
                    <a:pt x="1523" y="815"/>
                  </a:lnTo>
                  <a:lnTo>
                    <a:pt x="1523" y="815"/>
                  </a:lnTo>
                  <a:lnTo>
                    <a:pt x="1518" y="869"/>
                  </a:lnTo>
                  <a:lnTo>
                    <a:pt x="1518" y="869"/>
                  </a:lnTo>
                  <a:lnTo>
                    <a:pt x="1543" y="839"/>
                  </a:lnTo>
                  <a:lnTo>
                    <a:pt x="1567" y="810"/>
                  </a:lnTo>
                  <a:lnTo>
                    <a:pt x="1567" y="810"/>
                  </a:lnTo>
                  <a:lnTo>
                    <a:pt x="1567" y="801"/>
                  </a:lnTo>
                  <a:lnTo>
                    <a:pt x="1567" y="801"/>
                  </a:lnTo>
                  <a:lnTo>
                    <a:pt x="1562" y="752"/>
                  </a:lnTo>
                  <a:lnTo>
                    <a:pt x="1562" y="752"/>
                  </a:lnTo>
                  <a:close/>
                  <a:moveTo>
                    <a:pt x="1475" y="1072"/>
                  </a:moveTo>
                  <a:lnTo>
                    <a:pt x="1475" y="1072"/>
                  </a:lnTo>
                  <a:lnTo>
                    <a:pt x="1504" y="1053"/>
                  </a:lnTo>
                  <a:lnTo>
                    <a:pt x="1533" y="1033"/>
                  </a:lnTo>
                  <a:lnTo>
                    <a:pt x="1533" y="1033"/>
                  </a:lnTo>
                  <a:lnTo>
                    <a:pt x="1538" y="1009"/>
                  </a:lnTo>
                  <a:lnTo>
                    <a:pt x="1538" y="1009"/>
                  </a:lnTo>
                  <a:lnTo>
                    <a:pt x="1538" y="1000"/>
                  </a:lnTo>
                  <a:lnTo>
                    <a:pt x="1538" y="1000"/>
                  </a:lnTo>
                  <a:lnTo>
                    <a:pt x="1489" y="1024"/>
                  </a:lnTo>
                  <a:lnTo>
                    <a:pt x="1489" y="1024"/>
                  </a:lnTo>
                  <a:lnTo>
                    <a:pt x="1475" y="1072"/>
                  </a:lnTo>
                  <a:lnTo>
                    <a:pt x="1475" y="1072"/>
                  </a:lnTo>
                  <a:close/>
                  <a:moveTo>
                    <a:pt x="1523" y="767"/>
                  </a:moveTo>
                  <a:lnTo>
                    <a:pt x="1523" y="767"/>
                  </a:lnTo>
                  <a:lnTo>
                    <a:pt x="1538" y="742"/>
                  </a:lnTo>
                  <a:lnTo>
                    <a:pt x="1538" y="742"/>
                  </a:lnTo>
                  <a:lnTo>
                    <a:pt x="1548" y="713"/>
                  </a:lnTo>
                  <a:lnTo>
                    <a:pt x="1557" y="684"/>
                  </a:lnTo>
                  <a:lnTo>
                    <a:pt x="1557" y="684"/>
                  </a:lnTo>
                  <a:lnTo>
                    <a:pt x="1548" y="621"/>
                  </a:lnTo>
                  <a:lnTo>
                    <a:pt x="1548" y="621"/>
                  </a:lnTo>
                  <a:lnTo>
                    <a:pt x="1538" y="650"/>
                  </a:lnTo>
                  <a:lnTo>
                    <a:pt x="1528" y="684"/>
                  </a:lnTo>
                  <a:lnTo>
                    <a:pt x="1528" y="684"/>
                  </a:lnTo>
                  <a:lnTo>
                    <a:pt x="1518" y="709"/>
                  </a:lnTo>
                  <a:lnTo>
                    <a:pt x="1518" y="709"/>
                  </a:lnTo>
                  <a:lnTo>
                    <a:pt x="1523" y="767"/>
                  </a:lnTo>
                  <a:lnTo>
                    <a:pt x="1523" y="767"/>
                  </a:lnTo>
                  <a:close/>
                  <a:moveTo>
                    <a:pt x="1523" y="927"/>
                  </a:moveTo>
                  <a:lnTo>
                    <a:pt x="1523" y="927"/>
                  </a:lnTo>
                  <a:lnTo>
                    <a:pt x="1509" y="936"/>
                  </a:lnTo>
                  <a:lnTo>
                    <a:pt x="1509" y="936"/>
                  </a:lnTo>
                  <a:lnTo>
                    <a:pt x="1499" y="990"/>
                  </a:lnTo>
                  <a:lnTo>
                    <a:pt x="1499" y="990"/>
                  </a:lnTo>
                  <a:lnTo>
                    <a:pt x="1523" y="975"/>
                  </a:lnTo>
                  <a:lnTo>
                    <a:pt x="1548" y="956"/>
                  </a:lnTo>
                  <a:lnTo>
                    <a:pt x="1548" y="956"/>
                  </a:lnTo>
                  <a:lnTo>
                    <a:pt x="1552" y="941"/>
                  </a:lnTo>
                  <a:lnTo>
                    <a:pt x="1552" y="941"/>
                  </a:lnTo>
                  <a:lnTo>
                    <a:pt x="1562" y="883"/>
                  </a:lnTo>
                  <a:lnTo>
                    <a:pt x="1562" y="883"/>
                  </a:lnTo>
                  <a:lnTo>
                    <a:pt x="1543" y="907"/>
                  </a:lnTo>
                  <a:lnTo>
                    <a:pt x="1523" y="927"/>
                  </a:lnTo>
                  <a:lnTo>
                    <a:pt x="1523" y="927"/>
                  </a:lnTo>
                  <a:close/>
                  <a:moveTo>
                    <a:pt x="1135" y="83"/>
                  </a:moveTo>
                  <a:lnTo>
                    <a:pt x="1135" y="83"/>
                  </a:lnTo>
                  <a:lnTo>
                    <a:pt x="1150" y="141"/>
                  </a:lnTo>
                  <a:lnTo>
                    <a:pt x="1150" y="141"/>
                  </a:lnTo>
                  <a:lnTo>
                    <a:pt x="1150" y="141"/>
                  </a:lnTo>
                  <a:lnTo>
                    <a:pt x="1150" y="141"/>
                  </a:lnTo>
                  <a:lnTo>
                    <a:pt x="1203" y="175"/>
                  </a:lnTo>
                  <a:lnTo>
                    <a:pt x="1203" y="175"/>
                  </a:lnTo>
                  <a:lnTo>
                    <a:pt x="1198" y="146"/>
                  </a:lnTo>
                  <a:lnTo>
                    <a:pt x="1189" y="117"/>
                  </a:lnTo>
                  <a:lnTo>
                    <a:pt x="1189" y="117"/>
                  </a:lnTo>
                  <a:lnTo>
                    <a:pt x="1135" y="83"/>
                  </a:lnTo>
                  <a:lnTo>
                    <a:pt x="1135" y="83"/>
                  </a:lnTo>
                  <a:close/>
                  <a:moveTo>
                    <a:pt x="1373" y="277"/>
                  </a:moveTo>
                  <a:lnTo>
                    <a:pt x="1373" y="277"/>
                  </a:lnTo>
                  <a:lnTo>
                    <a:pt x="1387" y="306"/>
                  </a:lnTo>
                  <a:lnTo>
                    <a:pt x="1392" y="335"/>
                  </a:lnTo>
                  <a:lnTo>
                    <a:pt x="1392" y="335"/>
                  </a:lnTo>
                  <a:lnTo>
                    <a:pt x="1392" y="369"/>
                  </a:lnTo>
                  <a:lnTo>
                    <a:pt x="1392" y="369"/>
                  </a:lnTo>
                  <a:lnTo>
                    <a:pt x="1421" y="418"/>
                  </a:lnTo>
                  <a:lnTo>
                    <a:pt x="1421" y="418"/>
                  </a:lnTo>
                  <a:lnTo>
                    <a:pt x="1426" y="379"/>
                  </a:lnTo>
                  <a:lnTo>
                    <a:pt x="1421" y="340"/>
                  </a:lnTo>
                  <a:lnTo>
                    <a:pt x="1421" y="340"/>
                  </a:lnTo>
                  <a:lnTo>
                    <a:pt x="1373" y="277"/>
                  </a:lnTo>
                  <a:lnTo>
                    <a:pt x="1373" y="277"/>
                  </a:lnTo>
                  <a:close/>
                  <a:moveTo>
                    <a:pt x="631" y="15"/>
                  </a:moveTo>
                  <a:lnTo>
                    <a:pt x="631" y="15"/>
                  </a:lnTo>
                  <a:lnTo>
                    <a:pt x="670" y="49"/>
                  </a:lnTo>
                  <a:lnTo>
                    <a:pt x="670" y="49"/>
                  </a:lnTo>
                  <a:lnTo>
                    <a:pt x="718" y="44"/>
                  </a:lnTo>
                  <a:lnTo>
                    <a:pt x="762" y="44"/>
                  </a:lnTo>
                  <a:lnTo>
                    <a:pt x="762" y="44"/>
                  </a:lnTo>
                  <a:lnTo>
                    <a:pt x="733" y="25"/>
                  </a:lnTo>
                  <a:lnTo>
                    <a:pt x="699" y="5"/>
                  </a:lnTo>
                  <a:lnTo>
                    <a:pt x="699" y="5"/>
                  </a:lnTo>
                  <a:lnTo>
                    <a:pt x="631" y="15"/>
                  </a:lnTo>
                  <a:lnTo>
                    <a:pt x="631" y="15"/>
                  </a:lnTo>
                  <a:close/>
                  <a:moveTo>
                    <a:pt x="951" y="20"/>
                  </a:moveTo>
                  <a:lnTo>
                    <a:pt x="951" y="20"/>
                  </a:lnTo>
                  <a:lnTo>
                    <a:pt x="965" y="44"/>
                  </a:lnTo>
                  <a:lnTo>
                    <a:pt x="985" y="68"/>
                  </a:lnTo>
                  <a:lnTo>
                    <a:pt x="985" y="68"/>
                  </a:lnTo>
                  <a:lnTo>
                    <a:pt x="990" y="73"/>
                  </a:lnTo>
                  <a:lnTo>
                    <a:pt x="990" y="73"/>
                  </a:lnTo>
                  <a:lnTo>
                    <a:pt x="1014" y="78"/>
                  </a:lnTo>
                  <a:lnTo>
                    <a:pt x="1014" y="78"/>
                  </a:lnTo>
                  <a:lnTo>
                    <a:pt x="999" y="30"/>
                  </a:lnTo>
                  <a:lnTo>
                    <a:pt x="999" y="30"/>
                  </a:lnTo>
                  <a:lnTo>
                    <a:pt x="951" y="20"/>
                  </a:lnTo>
                  <a:lnTo>
                    <a:pt x="951" y="20"/>
                  </a:lnTo>
                  <a:close/>
                  <a:moveTo>
                    <a:pt x="917" y="10"/>
                  </a:moveTo>
                  <a:lnTo>
                    <a:pt x="917" y="10"/>
                  </a:lnTo>
                  <a:lnTo>
                    <a:pt x="864" y="5"/>
                  </a:lnTo>
                  <a:lnTo>
                    <a:pt x="864" y="5"/>
                  </a:lnTo>
                  <a:lnTo>
                    <a:pt x="883" y="25"/>
                  </a:lnTo>
                  <a:lnTo>
                    <a:pt x="883" y="25"/>
                  </a:lnTo>
                  <a:lnTo>
                    <a:pt x="902" y="54"/>
                  </a:lnTo>
                  <a:lnTo>
                    <a:pt x="902" y="54"/>
                  </a:lnTo>
                  <a:lnTo>
                    <a:pt x="941" y="59"/>
                  </a:lnTo>
                  <a:lnTo>
                    <a:pt x="941" y="59"/>
                  </a:lnTo>
                  <a:lnTo>
                    <a:pt x="931" y="44"/>
                  </a:lnTo>
                  <a:lnTo>
                    <a:pt x="931" y="44"/>
                  </a:lnTo>
                  <a:lnTo>
                    <a:pt x="917" y="10"/>
                  </a:lnTo>
                  <a:lnTo>
                    <a:pt x="917" y="10"/>
                  </a:lnTo>
                  <a:close/>
                  <a:moveTo>
                    <a:pt x="1043" y="44"/>
                  </a:moveTo>
                  <a:lnTo>
                    <a:pt x="1043" y="44"/>
                  </a:lnTo>
                  <a:lnTo>
                    <a:pt x="1053" y="73"/>
                  </a:lnTo>
                  <a:lnTo>
                    <a:pt x="1067" y="102"/>
                  </a:lnTo>
                  <a:lnTo>
                    <a:pt x="1067" y="102"/>
                  </a:lnTo>
                  <a:lnTo>
                    <a:pt x="1101" y="117"/>
                  </a:lnTo>
                  <a:lnTo>
                    <a:pt x="1101" y="117"/>
                  </a:lnTo>
                  <a:lnTo>
                    <a:pt x="1077" y="59"/>
                  </a:lnTo>
                  <a:lnTo>
                    <a:pt x="1077" y="59"/>
                  </a:lnTo>
                  <a:lnTo>
                    <a:pt x="1043" y="44"/>
                  </a:lnTo>
                  <a:lnTo>
                    <a:pt x="1043" y="44"/>
                  </a:lnTo>
                  <a:close/>
                  <a:moveTo>
                    <a:pt x="442" y="78"/>
                  </a:moveTo>
                  <a:lnTo>
                    <a:pt x="442" y="78"/>
                  </a:lnTo>
                  <a:lnTo>
                    <a:pt x="500" y="97"/>
                  </a:lnTo>
                  <a:lnTo>
                    <a:pt x="500" y="97"/>
                  </a:lnTo>
                  <a:lnTo>
                    <a:pt x="543" y="83"/>
                  </a:lnTo>
                  <a:lnTo>
                    <a:pt x="543" y="83"/>
                  </a:lnTo>
                  <a:lnTo>
                    <a:pt x="519" y="68"/>
                  </a:lnTo>
                  <a:lnTo>
                    <a:pt x="495" y="54"/>
                  </a:lnTo>
                  <a:lnTo>
                    <a:pt x="495" y="54"/>
                  </a:lnTo>
                  <a:lnTo>
                    <a:pt x="442" y="78"/>
                  </a:lnTo>
                  <a:lnTo>
                    <a:pt x="442" y="78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666" y="1981"/>
              <a:ext cx="1402" cy="620"/>
            </a:xfrm>
            <a:custGeom>
              <a:avLst/>
              <a:gdLst/>
              <a:ahLst/>
              <a:cxnLst>
                <a:cxn ang="0">
                  <a:pos x="708" y="223"/>
                </a:cxn>
                <a:cxn ang="0">
                  <a:pos x="572" y="213"/>
                </a:cxn>
                <a:cxn ang="0">
                  <a:pos x="339" y="169"/>
                </a:cxn>
                <a:cxn ang="0">
                  <a:pos x="155" y="101"/>
                </a:cxn>
                <a:cxn ang="0">
                  <a:pos x="39" y="29"/>
                </a:cxn>
                <a:cxn ang="0">
                  <a:pos x="10" y="0"/>
                </a:cxn>
                <a:cxn ang="0">
                  <a:pos x="5" y="43"/>
                </a:cxn>
                <a:cxn ang="0">
                  <a:pos x="0" y="92"/>
                </a:cxn>
                <a:cxn ang="0">
                  <a:pos x="14" y="198"/>
                </a:cxn>
                <a:cxn ang="0">
                  <a:pos x="58" y="295"/>
                </a:cxn>
                <a:cxn ang="0">
                  <a:pos x="121" y="388"/>
                </a:cxn>
                <a:cxn ang="0">
                  <a:pos x="208" y="465"/>
                </a:cxn>
                <a:cxn ang="0">
                  <a:pos x="310" y="533"/>
                </a:cxn>
                <a:cxn ang="0">
                  <a:pos x="427" y="582"/>
                </a:cxn>
                <a:cxn ang="0">
                  <a:pos x="563" y="611"/>
                </a:cxn>
                <a:cxn ang="0">
                  <a:pos x="703" y="620"/>
                </a:cxn>
                <a:cxn ang="0">
                  <a:pos x="771" y="620"/>
                </a:cxn>
                <a:cxn ang="0">
                  <a:pos x="912" y="601"/>
                </a:cxn>
                <a:cxn ang="0">
                  <a:pos x="1033" y="557"/>
                </a:cxn>
                <a:cxn ang="0">
                  <a:pos x="1145" y="499"/>
                </a:cxn>
                <a:cxn ang="0">
                  <a:pos x="1242" y="426"/>
                </a:cxn>
                <a:cxn ang="0">
                  <a:pos x="1319" y="344"/>
                </a:cxn>
                <a:cxn ang="0">
                  <a:pos x="1368" y="247"/>
                </a:cxn>
                <a:cxn ang="0">
                  <a:pos x="1397" y="145"/>
                </a:cxn>
                <a:cxn ang="0">
                  <a:pos x="1402" y="92"/>
                </a:cxn>
                <a:cxn ang="0">
                  <a:pos x="1392" y="4"/>
                </a:cxn>
                <a:cxn ang="0">
                  <a:pos x="1378" y="24"/>
                </a:cxn>
                <a:cxn ang="0">
                  <a:pos x="1339" y="63"/>
                </a:cxn>
                <a:cxn ang="0">
                  <a:pos x="1242" y="121"/>
                </a:cxn>
                <a:cxn ang="0">
                  <a:pos x="1057" y="184"/>
                </a:cxn>
                <a:cxn ang="0">
                  <a:pos x="829" y="218"/>
                </a:cxn>
                <a:cxn ang="0">
                  <a:pos x="708" y="223"/>
                </a:cxn>
              </a:cxnLst>
              <a:rect l="0" t="0" r="r" b="b"/>
              <a:pathLst>
                <a:path w="1402" h="620">
                  <a:moveTo>
                    <a:pt x="708" y="223"/>
                  </a:moveTo>
                  <a:lnTo>
                    <a:pt x="708" y="223"/>
                  </a:lnTo>
                  <a:lnTo>
                    <a:pt x="640" y="223"/>
                  </a:lnTo>
                  <a:lnTo>
                    <a:pt x="572" y="213"/>
                  </a:lnTo>
                  <a:lnTo>
                    <a:pt x="451" y="198"/>
                  </a:lnTo>
                  <a:lnTo>
                    <a:pt x="339" y="169"/>
                  </a:lnTo>
                  <a:lnTo>
                    <a:pt x="238" y="140"/>
                  </a:lnTo>
                  <a:lnTo>
                    <a:pt x="155" y="101"/>
                  </a:lnTo>
                  <a:lnTo>
                    <a:pt x="87" y="67"/>
                  </a:lnTo>
                  <a:lnTo>
                    <a:pt x="39" y="29"/>
                  </a:lnTo>
                  <a:lnTo>
                    <a:pt x="24" y="1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43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5" y="145"/>
                  </a:lnTo>
                  <a:lnTo>
                    <a:pt x="14" y="198"/>
                  </a:lnTo>
                  <a:lnTo>
                    <a:pt x="34" y="247"/>
                  </a:lnTo>
                  <a:lnTo>
                    <a:pt x="58" y="295"/>
                  </a:lnTo>
                  <a:lnTo>
                    <a:pt x="87" y="344"/>
                  </a:lnTo>
                  <a:lnTo>
                    <a:pt x="121" y="388"/>
                  </a:lnTo>
                  <a:lnTo>
                    <a:pt x="160" y="426"/>
                  </a:lnTo>
                  <a:lnTo>
                    <a:pt x="208" y="465"/>
                  </a:lnTo>
                  <a:lnTo>
                    <a:pt x="257" y="499"/>
                  </a:lnTo>
                  <a:lnTo>
                    <a:pt x="310" y="533"/>
                  </a:lnTo>
                  <a:lnTo>
                    <a:pt x="369" y="557"/>
                  </a:lnTo>
                  <a:lnTo>
                    <a:pt x="427" y="582"/>
                  </a:lnTo>
                  <a:lnTo>
                    <a:pt x="495" y="601"/>
                  </a:lnTo>
                  <a:lnTo>
                    <a:pt x="563" y="611"/>
                  </a:lnTo>
                  <a:lnTo>
                    <a:pt x="630" y="620"/>
                  </a:lnTo>
                  <a:lnTo>
                    <a:pt x="703" y="620"/>
                  </a:lnTo>
                  <a:lnTo>
                    <a:pt x="703" y="620"/>
                  </a:lnTo>
                  <a:lnTo>
                    <a:pt x="771" y="620"/>
                  </a:lnTo>
                  <a:lnTo>
                    <a:pt x="844" y="611"/>
                  </a:lnTo>
                  <a:lnTo>
                    <a:pt x="912" y="601"/>
                  </a:lnTo>
                  <a:lnTo>
                    <a:pt x="975" y="582"/>
                  </a:lnTo>
                  <a:lnTo>
                    <a:pt x="1033" y="557"/>
                  </a:lnTo>
                  <a:lnTo>
                    <a:pt x="1091" y="533"/>
                  </a:lnTo>
                  <a:lnTo>
                    <a:pt x="1145" y="499"/>
                  </a:lnTo>
                  <a:lnTo>
                    <a:pt x="1198" y="465"/>
                  </a:lnTo>
                  <a:lnTo>
                    <a:pt x="1242" y="426"/>
                  </a:lnTo>
                  <a:lnTo>
                    <a:pt x="1280" y="388"/>
                  </a:lnTo>
                  <a:lnTo>
                    <a:pt x="1319" y="344"/>
                  </a:lnTo>
                  <a:lnTo>
                    <a:pt x="1348" y="295"/>
                  </a:lnTo>
                  <a:lnTo>
                    <a:pt x="1368" y="247"/>
                  </a:lnTo>
                  <a:lnTo>
                    <a:pt x="1387" y="198"/>
                  </a:lnTo>
                  <a:lnTo>
                    <a:pt x="1397" y="145"/>
                  </a:lnTo>
                  <a:lnTo>
                    <a:pt x="1402" y="92"/>
                  </a:lnTo>
                  <a:lnTo>
                    <a:pt x="1402" y="92"/>
                  </a:lnTo>
                  <a:lnTo>
                    <a:pt x="1397" y="48"/>
                  </a:lnTo>
                  <a:lnTo>
                    <a:pt x="1392" y="4"/>
                  </a:lnTo>
                  <a:lnTo>
                    <a:pt x="1392" y="4"/>
                  </a:lnTo>
                  <a:lnTo>
                    <a:pt x="1378" y="24"/>
                  </a:lnTo>
                  <a:lnTo>
                    <a:pt x="1363" y="43"/>
                  </a:lnTo>
                  <a:lnTo>
                    <a:pt x="1339" y="63"/>
                  </a:lnTo>
                  <a:lnTo>
                    <a:pt x="1310" y="82"/>
                  </a:lnTo>
                  <a:lnTo>
                    <a:pt x="1242" y="121"/>
                  </a:lnTo>
                  <a:lnTo>
                    <a:pt x="1154" y="155"/>
                  </a:lnTo>
                  <a:lnTo>
                    <a:pt x="1057" y="184"/>
                  </a:lnTo>
                  <a:lnTo>
                    <a:pt x="946" y="203"/>
                  </a:lnTo>
                  <a:lnTo>
                    <a:pt x="829" y="218"/>
                  </a:lnTo>
                  <a:lnTo>
                    <a:pt x="708" y="223"/>
                  </a:lnTo>
                  <a:lnTo>
                    <a:pt x="708" y="223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35"/>
            <p:cNvSpPr>
              <a:spLocks noEditPoints="1"/>
            </p:cNvSpPr>
            <p:nvPr/>
          </p:nvSpPr>
          <p:spPr bwMode="auto">
            <a:xfrm>
              <a:off x="666" y="1976"/>
              <a:ext cx="1402" cy="625"/>
            </a:xfrm>
            <a:custGeom>
              <a:avLst/>
              <a:gdLst/>
              <a:ahLst/>
              <a:cxnLst>
                <a:cxn ang="0">
                  <a:pos x="136" y="155"/>
                </a:cxn>
                <a:cxn ang="0">
                  <a:pos x="107" y="136"/>
                </a:cxn>
                <a:cxn ang="0">
                  <a:pos x="815" y="431"/>
                </a:cxn>
                <a:cxn ang="0">
                  <a:pos x="1145" y="446"/>
                </a:cxn>
                <a:cxn ang="0">
                  <a:pos x="208" y="475"/>
                </a:cxn>
                <a:cxn ang="0">
                  <a:pos x="233" y="262"/>
                </a:cxn>
                <a:cxn ang="0">
                  <a:pos x="141" y="281"/>
                </a:cxn>
                <a:cxn ang="0">
                  <a:pos x="228" y="412"/>
                </a:cxn>
                <a:cxn ang="0">
                  <a:pos x="272" y="315"/>
                </a:cxn>
                <a:cxn ang="0">
                  <a:pos x="170" y="354"/>
                </a:cxn>
                <a:cxn ang="0">
                  <a:pos x="126" y="208"/>
                </a:cxn>
                <a:cxn ang="0">
                  <a:pos x="87" y="184"/>
                </a:cxn>
                <a:cxn ang="0">
                  <a:pos x="815" y="436"/>
                </a:cxn>
                <a:cxn ang="0">
                  <a:pos x="475" y="407"/>
                </a:cxn>
                <a:cxn ang="0">
                  <a:pos x="703" y="388"/>
                </a:cxn>
                <a:cxn ang="0">
                  <a:pos x="432" y="339"/>
                </a:cxn>
                <a:cxn ang="0">
                  <a:pos x="432" y="354"/>
                </a:cxn>
                <a:cxn ang="0">
                  <a:pos x="752" y="393"/>
                </a:cxn>
                <a:cxn ang="0">
                  <a:pos x="1198" y="252"/>
                </a:cxn>
                <a:cxn ang="0">
                  <a:pos x="1222" y="276"/>
                </a:cxn>
                <a:cxn ang="0">
                  <a:pos x="844" y="286"/>
                </a:cxn>
                <a:cxn ang="0">
                  <a:pos x="68" y="92"/>
                </a:cxn>
                <a:cxn ang="0">
                  <a:pos x="606" y="247"/>
                </a:cxn>
                <a:cxn ang="0">
                  <a:pos x="708" y="228"/>
                </a:cxn>
                <a:cxn ang="0">
                  <a:pos x="1125" y="179"/>
                </a:cxn>
                <a:cxn ang="0">
                  <a:pos x="281" y="242"/>
                </a:cxn>
                <a:cxn ang="0">
                  <a:pos x="630" y="291"/>
                </a:cxn>
                <a:cxn ang="0">
                  <a:pos x="1062" y="233"/>
                </a:cxn>
                <a:cxn ang="0">
                  <a:pos x="1305" y="155"/>
                </a:cxn>
                <a:cxn ang="0">
                  <a:pos x="1150" y="194"/>
                </a:cxn>
                <a:cxn ang="0">
                  <a:pos x="732" y="271"/>
                </a:cxn>
                <a:cxn ang="0">
                  <a:pos x="349" y="228"/>
                </a:cxn>
                <a:cxn ang="0">
                  <a:pos x="1077" y="538"/>
                </a:cxn>
                <a:cxn ang="0">
                  <a:pos x="1043" y="320"/>
                </a:cxn>
                <a:cxn ang="0">
                  <a:pos x="698" y="320"/>
                </a:cxn>
                <a:cxn ang="0">
                  <a:pos x="272" y="257"/>
                </a:cxn>
                <a:cxn ang="0">
                  <a:pos x="630" y="325"/>
                </a:cxn>
                <a:cxn ang="0">
                  <a:pos x="1033" y="344"/>
                </a:cxn>
                <a:cxn ang="0">
                  <a:pos x="820" y="582"/>
                </a:cxn>
                <a:cxn ang="0">
                  <a:pos x="495" y="524"/>
                </a:cxn>
                <a:cxn ang="0">
                  <a:pos x="393" y="572"/>
                </a:cxn>
                <a:cxn ang="0">
                  <a:pos x="577" y="572"/>
                </a:cxn>
                <a:cxn ang="0">
                  <a:pos x="878" y="601"/>
                </a:cxn>
                <a:cxn ang="0">
                  <a:pos x="436" y="567"/>
                </a:cxn>
                <a:cxn ang="0">
                  <a:pos x="955" y="562"/>
                </a:cxn>
                <a:cxn ang="0">
                  <a:pos x="907" y="572"/>
                </a:cxn>
                <a:cxn ang="0">
                  <a:pos x="1251" y="116"/>
                </a:cxn>
                <a:cxn ang="0">
                  <a:pos x="1023" y="373"/>
                </a:cxn>
                <a:cxn ang="0">
                  <a:pos x="1023" y="368"/>
                </a:cxn>
                <a:cxn ang="0">
                  <a:pos x="936" y="427"/>
                </a:cxn>
                <a:cxn ang="0">
                  <a:pos x="1310" y="359"/>
                </a:cxn>
                <a:cxn ang="0">
                  <a:pos x="1353" y="203"/>
                </a:cxn>
                <a:cxn ang="0">
                  <a:pos x="1402" y="116"/>
                </a:cxn>
                <a:cxn ang="0">
                  <a:pos x="1363" y="247"/>
                </a:cxn>
                <a:cxn ang="0">
                  <a:pos x="820" y="485"/>
                </a:cxn>
                <a:cxn ang="0">
                  <a:pos x="466" y="446"/>
                </a:cxn>
                <a:cxn ang="0">
                  <a:pos x="446" y="436"/>
                </a:cxn>
                <a:cxn ang="0">
                  <a:pos x="461" y="485"/>
                </a:cxn>
                <a:cxn ang="0">
                  <a:pos x="795" y="494"/>
                </a:cxn>
                <a:cxn ang="0">
                  <a:pos x="1096" y="499"/>
                </a:cxn>
                <a:cxn ang="0">
                  <a:pos x="1295" y="344"/>
                </a:cxn>
                <a:cxn ang="0">
                  <a:pos x="1116" y="494"/>
                </a:cxn>
              </a:cxnLst>
              <a:rect l="0" t="0" r="r" b="b"/>
              <a:pathLst>
                <a:path w="1402" h="625">
                  <a:moveTo>
                    <a:pt x="378" y="509"/>
                  </a:moveTo>
                  <a:lnTo>
                    <a:pt x="378" y="509"/>
                  </a:lnTo>
                  <a:lnTo>
                    <a:pt x="369" y="494"/>
                  </a:lnTo>
                  <a:lnTo>
                    <a:pt x="369" y="494"/>
                  </a:lnTo>
                  <a:lnTo>
                    <a:pt x="335" y="499"/>
                  </a:lnTo>
                  <a:lnTo>
                    <a:pt x="301" y="499"/>
                  </a:lnTo>
                  <a:lnTo>
                    <a:pt x="301" y="499"/>
                  </a:lnTo>
                  <a:lnTo>
                    <a:pt x="267" y="494"/>
                  </a:lnTo>
                  <a:lnTo>
                    <a:pt x="233" y="475"/>
                  </a:lnTo>
                  <a:lnTo>
                    <a:pt x="233" y="475"/>
                  </a:lnTo>
                  <a:lnTo>
                    <a:pt x="252" y="504"/>
                  </a:lnTo>
                  <a:lnTo>
                    <a:pt x="252" y="504"/>
                  </a:lnTo>
                  <a:lnTo>
                    <a:pt x="286" y="524"/>
                  </a:lnTo>
                  <a:lnTo>
                    <a:pt x="286" y="524"/>
                  </a:lnTo>
                  <a:lnTo>
                    <a:pt x="330" y="528"/>
                  </a:lnTo>
                  <a:lnTo>
                    <a:pt x="330" y="528"/>
                  </a:lnTo>
                  <a:lnTo>
                    <a:pt x="354" y="524"/>
                  </a:lnTo>
                  <a:lnTo>
                    <a:pt x="369" y="519"/>
                  </a:lnTo>
                  <a:lnTo>
                    <a:pt x="378" y="509"/>
                  </a:lnTo>
                  <a:lnTo>
                    <a:pt x="378" y="509"/>
                  </a:lnTo>
                  <a:close/>
                  <a:moveTo>
                    <a:pt x="126" y="155"/>
                  </a:moveTo>
                  <a:lnTo>
                    <a:pt x="126" y="155"/>
                  </a:lnTo>
                  <a:lnTo>
                    <a:pt x="126" y="145"/>
                  </a:lnTo>
                  <a:lnTo>
                    <a:pt x="126" y="145"/>
                  </a:lnTo>
                  <a:lnTo>
                    <a:pt x="136" y="155"/>
                  </a:lnTo>
                  <a:lnTo>
                    <a:pt x="136" y="155"/>
                  </a:lnTo>
                  <a:lnTo>
                    <a:pt x="155" y="165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208" y="179"/>
                  </a:lnTo>
                  <a:lnTo>
                    <a:pt x="228" y="179"/>
                  </a:lnTo>
                  <a:lnTo>
                    <a:pt x="242" y="179"/>
                  </a:lnTo>
                  <a:lnTo>
                    <a:pt x="242" y="179"/>
                  </a:lnTo>
                  <a:lnTo>
                    <a:pt x="247" y="174"/>
                  </a:lnTo>
                  <a:lnTo>
                    <a:pt x="247" y="174"/>
                  </a:lnTo>
                  <a:lnTo>
                    <a:pt x="247" y="155"/>
                  </a:lnTo>
                  <a:lnTo>
                    <a:pt x="247" y="155"/>
                  </a:lnTo>
                  <a:lnTo>
                    <a:pt x="233" y="150"/>
                  </a:lnTo>
                  <a:lnTo>
                    <a:pt x="218" y="150"/>
                  </a:lnTo>
                  <a:lnTo>
                    <a:pt x="184" y="150"/>
                  </a:lnTo>
                  <a:lnTo>
                    <a:pt x="184" y="150"/>
                  </a:lnTo>
                  <a:lnTo>
                    <a:pt x="155" y="136"/>
                  </a:lnTo>
                  <a:lnTo>
                    <a:pt x="141" y="126"/>
                  </a:lnTo>
                  <a:lnTo>
                    <a:pt x="131" y="116"/>
                  </a:lnTo>
                  <a:lnTo>
                    <a:pt x="131" y="116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07" y="136"/>
                  </a:lnTo>
                  <a:lnTo>
                    <a:pt x="107" y="136"/>
                  </a:lnTo>
                  <a:lnTo>
                    <a:pt x="73" y="126"/>
                  </a:lnTo>
                  <a:lnTo>
                    <a:pt x="39" y="106"/>
                  </a:lnTo>
                  <a:lnTo>
                    <a:pt x="39" y="106"/>
                  </a:lnTo>
                  <a:lnTo>
                    <a:pt x="24" y="9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4" y="131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68" y="155"/>
                  </a:lnTo>
                  <a:lnTo>
                    <a:pt x="87" y="160"/>
                  </a:lnTo>
                  <a:lnTo>
                    <a:pt x="107" y="160"/>
                  </a:lnTo>
                  <a:lnTo>
                    <a:pt x="126" y="155"/>
                  </a:lnTo>
                  <a:lnTo>
                    <a:pt x="126" y="155"/>
                  </a:lnTo>
                  <a:close/>
                  <a:moveTo>
                    <a:pt x="873" y="451"/>
                  </a:moveTo>
                  <a:lnTo>
                    <a:pt x="873" y="451"/>
                  </a:lnTo>
                  <a:lnTo>
                    <a:pt x="849" y="446"/>
                  </a:lnTo>
                  <a:lnTo>
                    <a:pt x="829" y="436"/>
                  </a:lnTo>
                  <a:lnTo>
                    <a:pt x="829" y="436"/>
                  </a:lnTo>
                  <a:lnTo>
                    <a:pt x="815" y="431"/>
                  </a:lnTo>
                  <a:lnTo>
                    <a:pt x="815" y="431"/>
                  </a:lnTo>
                  <a:lnTo>
                    <a:pt x="810" y="456"/>
                  </a:lnTo>
                  <a:lnTo>
                    <a:pt x="810" y="456"/>
                  </a:lnTo>
                  <a:lnTo>
                    <a:pt x="825" y="465"/>
                  </a:lnTo>
                  <a:lnTo>
                    <a:pt x="825" y="465"/>
                  </a:lnTo>
                  <a:lnTo>
                    <a:pt x="849" y="470"/>
                  </a:lnTo>
                  <a:lnTo>
                    <a:pt x="873" y="475"/>
                  </a:lnTo>
                  <a:lnTo>
                    <a:pt x="897" y="475"/>
                  </a:lnTo>
                  <a:lnTo>
                    <a:pt x="922" y="475"/>
                  </a:lnTo>
                  <a:lnTo>
                    <a:pt x="922" y="475"/>
                  </a:lnTo>
                  <a:lnTo>
                    <a:pt x="951" y="465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85" y="456"/>
                  </a:lnTo>
                  <a:lnTo>
                    <a:pt x="985" y="456"/>
                  </a:lnTo>
                  <a:lnTo>
                    <a:pt x="1004" y="460"/>
                  </a:lnTo>
                  <a:lnTo>
                    <a:pt x="1028" y="465"/>
                  </a:lnTo>
                  <a:lnTo>
                    <a:pt x="1072" y="465"/>
                  </a:lnTo>
                  <a:lnTo>
                    <a:pt x="1072" y="465"/>
                  </a:lnTo>
                  <a:lnTo>
                    <a:pt x="1120" y="456"/>
                  </a:lnTo>
                  <a:lnTo>
                    <a:pt x="1120" y="456"/>
                  </a:lnTo>
                  <a:lnTo>
                    <a:pt x="1145" y="446"/>
                  </a:lnTo>
                  <a:lnTo>
                    <a:pt x="1145" y="446"/>
                  </a:lnTo>
                  <a:lnTo>
                    <a:pt x="1164" y="417"/>
                  </a:lnTo>
                  <a:lnTo>
                    <a:pt x="1164" y="417"/>
                  </a:lnTo>
                  <a:lnTo>
                    <a:pt x="1120" y="436"/>
                  </a:lnTo>
                  <a:lnTo>
                    <a:pt x="1077" y="446"/>
                  </a:lnTo>
                  <a:lnTo>
                    <a:pt x="1077" y="446"/>
                  </a:lnTo>
                  <a:lnTo>
                    <a:pt x="1053" y="451"/>
                  </a:lnTo>
                  <a:lnTo>
                    <a:pt x="1028" y="446"/>
                  </a:lnTo>
                  <a:lnTo>
                    <a:pt x="1028" y="446"/>
                  </a:lnTo>
                  <a:lnTo>
                    <a:pt x="994" y="436"/>
                  </a:lnTo>
                  <a:lnTo>
                    <a:pt x="994" y="436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94" y="431"/>
                  </a:lnTo>
                  <a:lnTo>
                    <a:pt x="994" y="431"/>
                  </a:lnTo>
                  <a:lnTo>
                    <a:pt x="965" y="446"/>
                  </a:lnTo>
                  <a:lnTo>
                    <a:pt x="936" y="451"/>
                  </a:lnTo>
                  <a:lnTo>
                    <a:pt x="907" y="456"/>
                  </a:lnTo>
                  <a:lnTo>
                    <a:pt x="873" y="451"/>
                  </a:lnTo>
                  <a:lnTo>
                    <a:pt x="873" y="451"/>
                  </a:lnTo>
                  <a:close/>
                  <a:moveTo>
                    <a:pt x="204" y="451"/>
                  </a:moveTo>
                  <a:lnTo>
                    <a:pt x="204" y="451"/>
                  </a:lnTo>
                  <a:lnTo>
                    <a:pt x="189" y="456"/>
                  </a:lnTo>
                  <a:lnTo>
                    <a:pt x="189" y="456"/>
                  </a:lnTo>
                  <a:lnTo>
                    <a:pt x="208" y="475"/>
                  </a:lnTo>
                  <a:lnTo>
                    <a:pt x="208" y="475"/>
                  </a:lnTo>
                  <a:lnTo>
                    <a:pt x="228" y="470"/>
                  </a:lnTo>
                  <a:lnTo>
                    <a:pt x="228" y="470"/>
                  </a:lnTo>
                  <a:lnTo>
                    <a:pt x="213" y="441"/>
                  </a:lnTo>
                  <a:lnTo>
                    <a:pt x="213" y="441"/>
                  </a:lnTo>
                  <a:lnTo>
                    <a:pt x="204" y="451"/>
                  </a:lnTo>
                  <a:lnTo>
                    <a:pt x="204" y="451"/>
                  </a:lnTo>
                  <a:close/>
                  <a:moveTo>
                    <a:pt x="141" y="281"/>
                  </a:moveTo>
                  <a:lnTo>
                    <a:pt x="141" y="281"/>
                  </a:lnTo>
                  <a:lnTo>
                    <a:pt x="136" y="252"/>
                  </a:lnTo>
                  <a:lnTo>
                    <a:pt x="136" y="252"/>
                  </a:lnTo>
                  <a:lnTo>
                    <a:pt x="141" y="262"/>
                  </a:lnTo>
                  <a:lnTo>
                    <a:pt x="145" y="271"/>
                  </a:lnTo>
                  <a:lnTo>
                    <a:pt x="145" y="271"/>
                  </a:lnTo>
                  <a:lnTo>
                    <a:pt x="155" y="276"/>
                  </a:lnTo>
                  <a:lnTo>
                    <a:pt x="170" y="281"/>
                  </a:lnTo>
                  <a:lnTo>
                    <a:pt x="170" y="281"/>
                  </a:lnTo>
                  <a:lnTo>
                    <a:pt x="189" y="291"/>
                  </a:lnTo>
                  <a:lnTo>
                    <a:pt x="189" y="291"/>
                  </a:lnTo>
                  <a:lnTo>
                    <a:pt x="223" y="291"/>
                  </a:lnTo>
                  <a:lnTo>
                    <a:pt x="247" y="291"/>
                  </a:lnTo>
                  <a:lnTo>
                    <a:pt x="262" y="286"/>
                  </a:lnTo>
                  <a:lnTo>
                    <a:pt x="262" y="286"/>
                  </a:lnTo>
                  <a:lnTo>
                    <a:pt x="257" y="257"/>
                  </a:lnTo>
                  <a:lnTo>
                    <a:pt x="257" y="257"/>
                  </a:lnTo>
                  <a:lnTo>
                    <a:pt x="233" y="262"/>
                  </a:lnTo>
                  <a:lnTo>
                    <a:pt x="233" y="262"/>
                  </a:lnTo>
                  <a:lnTo>
                    <a:pt x="208" y="262"/>
                  </a:lnTo>
                  <a:lnTo>
                    <a:pt x="179" y="257"/>
                  </a:lnTo>
                  <a:lnTo>
                    <a:pt x="150" y="247"/>
                  </a:lnTo>
                  <a:lnTo>
                    <a:pt x="131" y="228"/>
                  </a:lnTo>
                  <a:lnTo>
                    <a:pt x="131" y="228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02" y="262"/>
                  </a:lnTo>
                  <a:lnTo>
                    <a:pt x="68" y="266"/>
                  </a:lnTo>
                  <a:lnTo>
                    <a:pt x="68" y="266"/>
                  </a:lnTo>
                  <a:lnTo>
                    <a:pt x="53" y="266"/>
                  </a:lnTo>
                  <a:lnTo>
                    <a:pt x="39" y="266"/>
                  </a:lnTo>
                  <a:lnTo>
                    <a:pt x="39" y="266"/>
                  </a:lnTo>
                  <a:lnTo>
                    <a:pt x="34" y="262"/>
                  </a:lnTo>
                  <a:lnTo>
                    <a:pt x="34" y="262"/>
                  </a:lnTo>
                  <a:lnTo>
                    <a:pt x="53" y="296"/>
                  </a:lnTo>
                  <a:lnTo>
                    <a:pt x="53" y="296"/>
                  </a:lnTo>
                  <a:lnTo>
                    <a:pt x="78" y="300"/>
                  </a:lnTo>
                  <a:lnTo>
                    <a:pt x="102" y="296"/>
                  </a:lnTo>
                  <a:lnTo>
                    <a:pt x="121" y="291"/>
                  </a:lnTo>
                  <a:lnTo>
                    <a:pt x="141" y="281"/>
                  </a:lnTo>
                  <a:lnTo>
                    <a:pt x="141" y="281"/>
                  </a:lnTo>
                  <a:close/>
                  <a:moveTo>
                    <a:pt x="199" y="417"/>
                  </a:moveTo>
                  <a:lnTo>
                    <a:pt x="199" y="417"/>
                  </a:lnTo>
                  <a:lnTo>
                    <a:pt x="213" y="436"/>
                  </a:lnTo>
                  <a:lnTo>
                    <a:pt x="213" y="436"/>
                  </a:lnTo>
                  <a:lnTo>
                    <a:pt x="247" y="451"/>
                  </a:lnTo>
                  <a:lnTo>
                    <a:pt x="247" y="451"/>
                  </a:lnTo>
                  <a:lnTo>
                    <a:pt x="276" y="456"/>
                  </a:lnTo>
                  <a:lnTo>
                    <a:pt x="305" y="456"/>
                  </a:lnTo>
                  <a:lnTo>
                    <a:pt x="305" y="456"/>
                  </a:lnTo>
                  <a:lnTo>
                    <a:pt x="320" y="456"/>
                  </a:lnTo>
                  <a:lnTo>
                    <a:pt x="335" y="446"/>
                  </a:lnTo>
                  <a:lnTo>
                    <a:pt x="335" y="446"/>
                  </a:lnTo>
                  <a:lnTo>
                    <a:pt x="325" y="431"/>
                  </a:lnTo>
                  <a:lnTo>
                    <a:pt x="325" y="431"/>
                  </a:lnTo>
                  <a:lnTo>
                    <a:pt x="301" y="436"/>
                  </a:lnTo>
                  <a:lnTo>
                    <a:pt x="281" y="436"/>
                  </a:lnTo>
                  <a:lnTo>
                    <a:pt x="281" y="436"/>
                  </a:lnTo>
                  <a:lnTo>
                    <a:pt x="238" y="427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2"/>
                  </a:lnTo>
                  <a:lnTo>
                    <a:pt x="194" y="402"/>
                  </a:lnTo>
                  <a:lnTo>
                    <a:pt x="208" y="407"/>
                  </a:lnTo>
                  <a:lnTo>
                    <a:pt x="228" y="412"/>
                  </a:lnTo>
                  <a:lnTo>
                    <a:pt x="267" y="412"/>
                  </a:lnTo>
                  <a:lnTo>
                    <a:pt x="267" y="412"/>
                  </a:lnTo>
                  <a:lnTo>
                    <a:pt x="286" y="407"/>
                  </a:lnTo>
                  <a:lnTo>
                    <a:pt x="305" y="397"/>
                  </a:lnTo>
                  <a:lnTo>
                    <a:pt x="305" y="397"/>
                  </a:lnTo>
                  <a:lnTo>
                    <a:pt x="291" y="363"/>
                  </a:lnTo>
                  <a:lnTo>
                    <a:pt x="291" y="363"/>
                  </a:lnTo>
                  <a:lnTo>
                    <a:pt x="267" y="368"/>
                  </a:lnTo>
                  <a:lnTo>
                    <a:pt x="267" y="368"/>
                  </a:lnTo>
                  <a:lnTo>
                    <a:pt x="242" y="368"/>
                  </a:lnTo>
                  <a:lnTo>
                    <a:pt x="218" y="368"/>
                  </a:lnTo>
                  <a:lnTo>
                    <a:pt x="194" y="359"/>
                  </a:lnTo>
                  <a:lnTo>
                    <a:pt x="170" y="349"/>
                  </a:lnTo>
                  <a:lnTo>
                    <a:pt x="170" y="349"/>
                  </a:lnTo>
                  <a:lnTo>
                    <a:pt x="160" y="330"/>
                  </a:lnTo>
                  <a:lnTo>
                    <a:pt x="160" y="330"/>
                  </a:lnTo>
                  <a:lnTo>
                    <a:pt x="189" y="344"/>
                  </a:lnTo>
                  <a:lnTo>
                    <a:pt x="204" y="354"/>
                  </a:lnTo>
                  <a:lnTo>
                    <a:pt x="223" y="354"/>
                  </a:lnTo>
                  <a:lnTo>
                    <a:pt x="223" y="354"/>
                  </a:lnTo>
                  <a:lnTo>
                    <a:pt x="252" y="354"/>
                  </a:lnTo>
                  <a:lnTo>
                    <a:pt x="267" y="34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72" y="315"/>
                  </a:lnTo>
                  <a:lnTo>
                    <a:pt x="272" y="315"/>
                  </a:lnTo>
                  <a:lnTo>
                    <a:pt x="238" y="320"/>
                  </a:lnTo>
                  <a:lnTo>
                    <a:pt x="238" y="320"/>
                  </a:lnTo>
                  <a:lnTo>
                    <a:pt x="194" y="315"/>
                  </a:lnTo>
                  <a:lnTo>
                    <a:pt x="170" y="310"/>
                  </a:lnTo>
                  <a:lnTo>
                    <a:pt x="155" y="300"/>
                  </a:lnTo>
                  <a:lnTo>
                    <a:pt x="155" y="300"/>
                  </a:lnTo>
                  <a:lnTo>
                    <a:pt x="145" y="296"/>
                  </a:lnTo>
                  <a:lnTo>
                    <a:pt x="145" y="296"/>
                  </a:lnTo>
                  <a:lnTo>
                    <a:pt x="160" y="330"/>
                  </a:lnTo>
                  <a:lnTo>
                    <a:pt x="160" y="330"/>
                  </a:lnTo>
                  <a:lnTo>
                    <a:pt x="150" y="310"/>
                  </a:lnTo>
                  <a:lnTo>
                    <a:pt x="150" y="310"/>
                  </a:lnTo>
                  <a:lnTo>
                    <a:pt x="131" y="320"/>
                  </a:lnTo>
                  <a:lnTo>
                    <a:pt x="107" y="330"/>
                  </a:lnTo>
                  <a:lnTo>
                    <a:pt x="107" y="330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131" y="363"/>
                  </a:lnTo>
                  <a:lnTo>
                    <a:pt x="150" y="359"/>
                  </a:lnTo>
                  <a:lnTo>
                    <a:pt x="170" y="354"/>
                  </a:lnTo>
                  <a:lnTo>
                    <a:pt x="170" y="354"/>
                  </a:lnTo>
                  <a:lnTo>
                    <a:pt x="170" y="349"/>
                  </a:lnTo>
                  <a:lnTo>
                    <a:pt x="170" y="349"/>
                  </a:lnTo>
                  <a:lnTo>
                    <a:pt x="189" y="393"/>
                  </a:lnTo>
                  <a:lnTo>
                    <a:pt x="189" y="393"/>
                  </a:lnTo>
                  <a:lnTo>
                    <a:pt x="184" y="388"/>
                  </a:lnTo>
                  <a:lnTo>
                    <a:pt x="184" y="388"/>
                  </a:lnTo>
                  <a:lnTo>
                    <a:pt x="165" y="393"/>
                  </a:lnTo>
                  <a:lnTo>
                    <a:pt x="141" y="393"/>
                  </a:lnTo>
                  <a:lnTo>
                    <a:pt x="141" y="393"/>
                  </a:lnTo>
                  <a:lnTo>
                    <a:pt x="116" y="388"/>
                  </a:lnTo>
                  <a:lnTo>
                    <a:pt x="116" y="388"/>
                  </a:lnTo>
                  <a:lnTo>
                    <a:pt x="155" y="431"/>
                  </a:lnTo>
                  <a:lnTo>
                    <a:pt x="155" y="431"/>
                  </a:lnTo>
                  <a:lnTo>
                    <a:pt x="179" y="427"/>
                  </a:lnTo>
                  <a:lnTo>
                    <a:pt x="204" y="417"/>
                  </a:lnTo>
                  <a:lnTo>
                    <a:pt x="204" y="417"/>
                  </a:lnTo>
                  <a:lnTo>
                    <a:pt x="199" y="417"/>
                  </a:lnTo>
                  <a:lnTo>
                    <a:pt x="199" y="417"/>
                  </a:lnTo>
                  <a:close/>
                  <a:moveTo>
                    <a:pt x="126" y="199"/>
                  </a:moveTo>
                  <a:lnTo>
                    <a:pt x="126" y="199"/>
                  </a:lnTo>
                  <a:lnTo>
                    <a:pt x="126" y="194"/>
                  </a:lnTo>
                  <a:lnTo>
                    <a:pt x="126" y="194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45" y="22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208" y="237"/>
                  </a:lnTo>
                  <a:lnTo>
                    <a:pt x="233" y="237"/>
                  </a:lnTo>
                  <a:lnTo>
                    <a:pt x="252" y="237"/>
                  </a:lnTo>
                  <a:lnTo>
                    <a:pt x="252" y="237"/>
                  </a:lnTo>
                  <a:lnTo>
                    <a:pt x="252" y="213"/>
                  </a:lnTo>
                  <a:lnTo>
                    <a:pt x="252" y="213"/>
                  </a:lnTo>
                  <a:lnTo>
                    <a:pt x="223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170" y="203"/>
                  </a:lnTo>
                  <a:lnTo>
                    <a:pt x="150" y="194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26" y="169"/>
                  </a:lnTo>
                  <a:lnTo>
                    <a:pt x="126" y="169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07" y="189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58" y="179"/>
                  </a:lnTo>
                  <a:lnTo>
                    <a:pt x="34" y="169"/>
                  </a:lnTo>
                  <a:lnTo>
                    <a:pt x="34" y="169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19" y="218"/>
                  </a:lnTo>
                  <a:lnTo>
                    <a:pt x="19" y="218"/>
                  </a:lnTo>
                  <a:lnTo>
                    <a:pt x="34" y="223"/>
                  </a:lnTo>
                  <a:lnTo>
                    <a:pt x="48" y="223"/>
                  </a:lnTo>
                  <a:lnTo>
                    <a:pt x="48" y="223"/>
                  </a:lnTo>
                  <a:lnTo>
                    <a:pt x="73" y="223"/>
                  </a:lnTo>
                  <a:lnTo>
                    <a:pt x="92" y="218"/>
                  </a:lnTo>
                  <a:lnTo>
                    <a:pt x="111" y="208"/>
                  </a:lnTo>
                  <a:lnTo>
                    <a:pt x="126" y="199"/>
                  </a:lnTo>
                  <a:lnTo>
                    <a:pt x="126" y="199"/>
                  </a:lnTo>
                  <a:close/>
                  <a:moveTo>
                    <a:pt x="655" y="451"/>
                  </a:moveTo>
                  <a:lnTo>
                    <a:pt x="655" y="451"/>
                  </a:lnTo>
                  <a:lnTo>
                    <a:pt x="694" y="465"/>
                  </a:lnTo>
                  <a:lnTo>
                    <a:pt x="737" y="470"/>
                  </a:lnTo>
                  <a:lnTo>
                    <a:pt x="737" y="470"/>
                  </a:lnTo>
                  <a:lnTo>
                    <a:pt x="771" y="470"/>
                  </a:lnTo>
                  <a:lnTo>
                    <a:pt x="791" y="465"/>
                  </a:lnTo>
                  <a:lnTo>
                    <a:pt x="810" y="460"/>
                  </a:lnTo>
                  <a:lnTo>
                    <a:pt x="810" y="460"/>
                  </a:lnTo>
                  <a:lnTo>
                    <a:pt x="815" y="436"/>
                  </a:lnTo>
                  <a:lnTo>
                    <a:pt x="815" y="436"/>
                  </a:lnTo>
                  <a:lnTo>
                    <a:pt x="810" y="436"/>
                  </a:lnTo>
                  <a:lnTo>
                    <a:pt x="810" y="436"/>
                  </a:lnTo>
                  <a:lnTo>
                    <a:pt x="776" y="441"/>
                  </a:lnTo>
                  <a:lnTo>
                    <a:pt x="742" y="446"/>
                  </a:lnTo>
                  <a:lnTo>
                    <a:pt x="742" y="446"/>
                  </a:lnTo>
                  <a:lnTo>
                    <a:pt x="698" y="441"/>
                  </a:lnTo>
                  <a:lnTo>
                    <a:pt x="679" y="436"/>
                  </a:lnTo>
                  <a:lnTo>
                    <a:pt x="660" y="427"/>
                  </a:lnTo>
                  <a:lnTo>
                    <a:pt x="660" y="427"/>
                  </a:lnTo>
                  <a:lnTo>
                    <a:pt x="635" y="407"/>
                  </a:lnTo>
                  <a:lnTo>
                    <a:pt x="635" y="407"/>
                  </a:lnTo>
                  <a:lnTo>
                    <a:pt x="630" y="402"/>
                  </a:lnTo>
                  <a:lnTo>
                    <a:pt x="630" y="402"/>
                  </a:lnTo>
                  <a:lnTo>
                    <a:pt x="630" y="412"/>
                  </a:lnTo>
                  <a:lnTo>
                    <a:pt x="630" y="412"/>
                  </a:lnTo>
                  <a:lnTo>
                    <a:pt x="621" y="412"/>
                  </a:lnTo>
                  <a:lnTo>
                    <a:pt x="621" y="412"/>
                  </a:lnTo>
                  <a:lnTo>
                    <a:pt x="587" y="422"/>
                  </a:lnTo>
                  <a:lnTo>
                    <a:pt x="558" y="422"/>
                  </a:lnTo>
                  <a:lnTo>
                    <a:pt x="558" y="422"/>
                  </a:lnTo>
                  <a:lnTo>
                    <a:pt x="514" y="422"/>
                  </a:lnTo>
                  <a:lnTo>
                    <a:pt x="495" y="417"/>
                  </a:lnTo>
                  <a:lnTo>
                    <a:pt x="475" y="407"/>
                  </a:lnTo>
                  <a:lnTo>
                    <a:pt x="475" y="407"/>
                  </a:lnTo>
                  <a:lnTo>
                    <a:pt x="436" y="383"/>
                  </a:lnTo>
                  <a:lnTo>
                    <a:pt x="436" y="383"/>
                  </a:lnTo>
                  <a:lnTo>
                    <a:pt x="441" y="393"/>
                  </a:lnTo>
                  <a:lnTo>
                    <a:pt x="441" y="393"/>
                  </a:lnTo>
                  <a:lnTo>
                    <a:pt x="451" y="412"/>
                  </a:lnTo>
                  <a:lnTo>
                    <a:pt x="466" y="427"/>
                  </a:lnTo>
                  <a:lnTo>
                    <a:pt x="466" y="427"/>
                  </a:lnTo>
                  <a:lnTo>
                    <a:pt x="485" y="436"/>
                  </a:lnTo>
                  <a:lnTo>
                    <a:pt x="509" y="446"/>
                  </a:lnTo>
                  <a:lnTo>
                    <a:pt x="529" y="451"/>
                  </a:lnTo>
                  <a:lnTo>
                    <a:pt x="553" y="451"/>
                  </a:lnTo>
                  <a:lnTo>
                    <a:pt x="553" y="451"/>
                  </a:lnTo>
                  <a:lnTo>
                    <a:pt x="592" y="451"/>
                  </a:lnTo>
                  <a:lnTo>
                    <a:pt x="611" y="446"/>
                  </a:lnTo>
                  <a:lnTo>
                    <a:pt x="630" y="441"/>
                  </a:lnTo>
                  <a:lnTo>
                    <a:pt x="630" y="441"/>
                  </a:lnTo>
                  <a:lnTo>
                    <a:pt x="630" y="422"/>
                  </a:lnTo>
                  <a:lnTo>
                    <a:pt x="630" y="422"/>
                  </a:lnTo>
                  <a:lnTo>
                    <a:pt x="640" y="441"/>
                  </a:lnTo>
                  <a:lnTo>
                    <a:pt x="645" y="446"/>
                  </a:lnTo>
                  <a:lnTo>
                    <a:pt x="655" y="451"/>
                  </a:lnTo>
                  <a:lnTo>
                    <a:pt x="655" y="451"/>
                  </a:lnTo>
                  <a:close/>
                  <a:moveTo>
                    <a:pt x="752" y="393"/>
                  </a:moveTo>
                  <a:lnTo>
                    <a:pt x="752" y="393"/>
                  </a:lnTo>
                  <a:lnTo>
                    <a:pt x="703" y="388"/>
                  </a:lnTo>
                  <a:lnTo>
                    <a:pt x="679" y="378"/>
                  </a:lnTo>
                  <a:lnTo>
                    <a:pt x="660" y="373"/>
                  </a:lnTo>
                  <a:lnTo>
                    <a:pt x="660" y="373"/>
                  </a:lnTo>
                  <a:lnTo>
                    <a:pt x="645" y="363"/>
                  </a:lnTo>
                  <a:lnTo>
                    <a:pt x="630" y="354"/>
                  </a:lnTo>
                  <a:lnTo>
                    <a:pt x="630" y="354"/>
                  </a:lnTo>
                  <a:lnTo>
                    <a:pt x="630" y="363"/>
                  </a:lnTo>
                  <a:lnTo>
                    <a:pt x="630" y="363"/>
                  </a:lnTo>
                  <a:lnTo>
                    <a:pt x="630" y="363"/>
                  </a:lnTo>
                  <a:lnTo>
                    <a:pt x="626" y="368"/>
                  </a:lnTo>
                  <a:lnTo>
                    <a:pt x="626" y="368"/>
                  </a:lnTo>
                  <a:lnTo>
                    <a:pt x="597" y="368"/>
                  </a:lnTo>
                  <a:lnTo>
                    <a:pt x="567" y="368"/>
                  </a:lnTo>
                  <a:lnTo>
                    <a:pt x="567" y="368"/>
                  </a:lnTo>
                  <a:lnTo>
                    <a:pt x="529" y="368"/>
                  </a:lnTo>
                  <a:lnTo>
                    <a:pt x="509" y="368"/>
                  </a:lnTo>
                  <a:lnTo>
                    <a:pt x="490" y="363"/>
                  </a:lnTo>
                  <a:lnTo>
                    <a:pt x="490" y="363"/>
                  </a:lnTo>
                  <a:lnTo>
                    <a:pt x="475" y="354"/>
                  </a:lnTo>
                  <a:lnTo>
                    <a:pt x="461" y="349"/>
                  </a:lnTo>
                  <a:lnTo>
                    <a:pt x="432" y="330"/>
                  </a:lnTo>
                  <a:lnTo>
                    <a:pt x="432" y="330"/>
                  </a:lnTo>
                  <a:lnTo>
                    <a:pt x="432" y="349"/>
                  </a:lnTo>
                  <a:lnTo>
                    <a:pt x="432" y="349"/>
                  </a:lnTo>
                  <a:lnTo>
                    <a:pt x="432" y="339"/>
                  </a:lnTo>
                  <a:lnTo>
                    <a:pt x="432" y="339"/>
                  </a:lnTo>
                  <a:lnTo>
                    <a:pt x="422" y="344"/>
                  </a:lnTo>
                  <a:lnTo>
                    <a:pt x="422" y="344"/>
                  </a:lnTo>
                  <a:lnTo>
                    <a:pt x="373" y="344"/>
                  </a:lnTo>
                  <a:lnTo>
                    <a:pt x="373" y="344"/>
                  </a:lnTo>
                  <a:lnTo>
                    <a:pt x="339" y="344"/>
                  </a:lnTo>
                  <a:lnTo>
                    <a:pt x="325" y="339"/>
                  </a:lnTo>
                  <a:lnTo>
                    <a:pt x="310" y="334"/>
                  </a:lnTo>
                  <a:lnTo>
                    <a:pt x="310" y="334"/>
                  </a:lnTo>
                  <a:lnTo>
                    <a:pt x="272" y="300"/>
                  </a:lnTo>
                  <a:lnTo>
                    <a:pt x="272" y="300"/>
                  </a:lnTo>
                  <a:lnTo>
                    <a:pt x="286" y="354"/>
                  </a:lnTo>
                  <a:lnTo>
                    <a:pt x="286" y="354"/>
                  </a:lnTo>
                  <a:lnTo>
                    <a:pt x="301" y="363"/>
                  </a:lnTo>
                  <a:lnTo>
                    <a:pt x="320" y="373"/>
                  </a:lnTo>
                  <a:lnTo>
                    <a:pt x="354" y="378"/>
                  </a:lnTo>
                  <a:lnTo>
                    <a:pt x="354" y="378"/>
                  </a:lnTo>
                  <a:lnTo>
                    <a:pt x="388" y="378"/>
                  </a:lnTo>
                  <a:lnTo>
                    <a:pt x="407" y="373"/>
                  </a:lnTo>
                  <a:lnTo>
                    <a:pt x="422" y="368"/>
                  </a:lnTo>
                  <a:lnTo>
                    <a:pt x="422" y="368"/>
                  </a:lnTo>
                  <a:lnTo>
                    <a:pt x="432" y="359"/>
                  </a:lnTo>
                  <a:lnTo>
                    <a:pt x="432" y="359"/>
                  </a:lnTo>
                  <a:lnTo>
                    <a:pt x="432" y="354"/>
                  </a:lnTo>
                  <a:lnTo>
                    <a:pt x="432" y="354"/>
                  </a:lnTo>
                  <a:lnTo>
                    <a:pt x="451" y="368"/>
                  </a:lnTo>
                  <a:lnTo>
                    <a:pt x="466" y="378"/>
                  </a:lnTo>
                  <a:lnTo>
                    <a:pt x="500" y="388"/>
                  </a:lnTo>
                  <a:lnTo>
                    <a:pt x="500" y="388"/>
                  </a:lnTo>
                  <a:lnTo>
                    <a:pt x="524" y="397"/>
                  </a:lnTo>
                  <a:lnTo>
                    <a:pt x="563" y="402"/>
                  </a:lnTo>
                  <a:lnTo>
                    <a:pt x="601" y="402"/>
                  </a:lnTo>
                  <a:lnTo>
                    <a:pt x="616" y="397"/>
                  </a:lnTo>
                  <a:lnTo>
                    <a:pt x="630" y="393"/>
                  </a:lnTo>
                  <a:lnTo>
                    <a:pt x="630" y="393"/>
                  </a:lnTo>
                  <a:lnTo>
                    <a:pt x="630" y="373"/>
                  </a:lnTo>
                  <a:lnTo>
                    <a:pt x="630" y="373"/>
                  </a:lnTo>
                  <a:lnTo>
                    <a:pt x="640" y="388"/>
                  </a:lnTo>
                  <a:lnTo>
                    <a:pt x="655" y="397"/>
                  </a:lnTo>
                  <a:lnTo>
                    <a:pt x="669" y="407"/>
                  </a:lnTo>
                  <a:lnTo>
                    <a:pt x="684" y="412"/>
                  </a:lnTo>
                  <a:lnTo>
                    <a:pt x="718" y="417"/>
                  </a:lnTo>
                  <a:lnTo>
                    <a:pt x="757" y="417"/>
                  </a:lnTo>
                  <a:lnTo>
                    <a:pt x="757" y="417"/>
                  </a:lnTo>
                  <a:lnTo>
                    <a:pt x="786" y="417"/>
                  </a:lnTo>
                  <a:lnTo>
                    <a:pt x="820" y="407"/>
                  </a:lnTo>
                  <a:lnTo>
                    <a:pt x="820" y="407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752" y="393"/>
                  </a:lnTo>
                  <a:lnTo>
                    <a:pt x="752" y="393"/>
                  </a:lnTo>
                  <a:close/>
                  <a:moveTo>
                    <a:pt x="1237" y="203"/>
                  </a:moveTo>
                  <a:lnTo>
                    <a:pt x="1237" y="203"/>
                  </a:lnTo>
                  <a:lnTo>
                    <a:pt x="1213" y="223"/>
                  </a:lnTo>
                  <a:lnTo>
                    <a:pt x="1213" y="223"/>
                  </a:lnTo>
                  <a:lnTo>
                    <a:pt x="1179" y="242"/>
                  </a:lnTo>
                  <a:lnTo>
                    <a:pt x="1140" y="252"/>
                  </a:lnTo>
                  <a:lnTo>
                    <a:pt x="1140" y="252"/>
                  </a:lnTo>
                  <a:lnTo>
                    <a:pt x="1111" y="252"/>
                  </a:lnTo>
                  <a:lnTo>
                    <a:pt x="1086" y="252"/>
                  </a:lnTo>
                  <a:lnTo>
                    <a:pt x="1086" y="252"/>
                  </a:lnTo>
                  <a:lnTo>
                    <a:pt x="1062" y="242"/>
                  </a:lnTo>
                  <a:lnTo>
                    <a:pt x="1062" y="242"/>
                  </a:lnTo>
                  <a:lnTo>
                    <a:pt x="1062" y="262"/>
                  </a:lnTo>
                  <a:lnTo>
                    <a:pt x="1062" y="262"/>
                  </a:lnTo>
                  <a:lnTo>
                    <a:pt x="1062" y="262"/>
                  </a:lnTo>
                  <a:lnTo>
                    <a:pt x="1062" y="262"/>
                  </a:lnTo>
                  <a:lnTo>
                    <a:pt x="1077" y="266"/>
                  </a:lnTo>
                  <a:lnTo>
                    <a:pt x="1096" y="266"/>
                  </a:lnTo>
                  <a:lnTo>
                    <a:pt x="1096" y="266"/>
                  </a:lnTo>
                  <a:lnTo>
                    <a:pt x="1145" y="266"/>
                  </a:lnTo>
                  <a:lnTo>
                    <a:pt x="1145" y="266"/>
                  </a:lnTo>
                  <a:lnTo>
                    <a:pt x="1164" y="266"/>
                  </a:lnTo>
                  <a:lnTo>
                    <a:pt x="1179" y="262"/>
                  </a:lnTo>
                  <a:lnTo>
                    <a:pt x="1198" y="252"/>
                  </a:lnTo>
                  <a:lnTo>
                    <a:pt x="1213" y="242"/>
                  </a:lnTo>
                  <a:lnTo>
                    <a:pt x="1213" y="242"/>
                  </a:lnTo>
                  <a:lnTo>
                    <a:pt x="1232" y="228"/>
                  </a:lnTo>
                  <a:lnTo>
                    <a:pt x="1232" y="228"/>
                  </a:lnTo>
                  <a:lnTo>
                    <a:pt x="1237" y="203"/>
                  </a:lnTo>
                  <a:lnTo>
                    <a:pt x="1237" y="203"/>
                  </a:lnTo>
                  <a:close/>
                  <a:moveTo>
                    <a:pt x="1227" y="247"/>
                  </a:moveTo>
                  <a:lnTo>
                    <a:pt x="1227" y="247"/>
                  </a:lnTo>
                  <a:lnTo>
                    <a:pt x="1203" y="266"/>
                  </a:lnTo>
                  <a:lnTo>
                    <a:pt x="1174" y="281"/>
                  </a:lnTo>
                  <a:lnTo>
                    <a:pt x="1140" y="291"/>
                  </a:lnTo>
                  <a:lnTo>
                    <a:pt x="1106" y="296"/>
                  </a:lnTo>
                  <a:lnTo>
                    <a:pt x="1106" y="296"/>
                  </a:lnTo>
                  <a:lnTo>
                    <a:pt x="1082" y="291"/>
                  </a:lnTo>
                  <a:lnTo>
                    <a:pt x="1053" y="286"/>
                  </a:lnTo>
                  <a:lnTo>
                    <a:pt x="1053" y="286"/>
                  </a:lnTo>
                  <a:lnTo>
                    <a:pt x="1048" y="300"/>
                  </a:lnTo>
                  <a:lnTo>
                    <a:pt x="1048" y="300"/>
                  </a:lnTo>
                  <a:lnTo>
                    <a:pt x="1062" y="305"/>
                  </a:lnTo>
                  <a:lnTo>
                    <a:pt x="1062" y="305"/>
                  </a:lnTo>
                  <a:lnTo>
                    <a:pt x="1101" y="305"/>
                  </a:lnTo>
                  <a:lnTo>
                    <a:pt x="1145" y="305"/>
                  </a:lnTo>
                  <a:lnTo>
                    <a:pt x="1145" y="305"/>
                  </a:lnTo>
                  <a:lnTo>
                    <a:pt x="1183" y="296"/>
                  </a:lnTo>
                  <a:lnTo>
                    <a:pt x="1222" y="276"/>
                  </a:lnTo>
                  <a:lnTo>
                    <a:pt x="1222" y="276"/>
                  </a:lnTo>
                  <a:lnTo>
                    <a:pt x="1227" y="247"/>
                  </a:lnTo>
                  <a:lnTo>
                    <a:pt x="1227" y="247"/>
                  </a:lnTo>
                  <a:close/>
                  <a:moveTo>
                    <a:pt x="980" y="315"/>
                  </a:moveTo>
                  <a:lnTo>
                    <a:pt x="980" y="315"/>
                  </a:lnTo>
                  <a:lnTo>
                    <a:pt x="1004" y="310"/>
                  </a:lnTo>
                  <a:lnTo>
                    <a:pt x="1023" y="296"/>
                  </a:lnTo>
                  <a:lnTo>
                    <a:pt x="1043" y="286"/>
                  </a:lnTo>
                  <a:lnTo>
                    <a:pt x="1057" y="266"/>
                  </a:lnTo>
                  <a:lnTo>
                    <a:pt x="1057" y="266"/>
                  </a:lnTo>
                  <a:lnTo>
                    <a:pt x="1062" y="252"/>
                  </a:lnTo>
                  <a:lnTo>
                    <a:pt x="1062" y="252"/>
                  </a:lnTo>
                  <a:lnTo>
                    <a:pt x="1057" y="257"/>
                  </a:lnTo>
                  <a:lnTo>
                    <a:pt x="1057" y="257"/>
                  </a:lnTo>
                  <a:lnTo>
                    <a:pt x="1038" y="271"/>
                  </a:lnTo>
                  <a:lnTo>
                    <a:pt x="1019" y="281"/>
                  </a:lnTo>
                  <a:lnTo>
                    <a:pt x="1019" y="281"/>
                  </a:lnTo>
                  <a:lnTo>
                    <a:pt x="965" y="296"/>
                  </a:lnTo>
                  <a:lnTo>
                    <a:pt x="941" y="300"/>
                  </a:lnTo>
                  <a:lnTo>
                    <a:pt x="912" y="300"/>
                  </a:lnTo>
                  <a:lnTo>
                    <a:pt x="912" y="300"/>
                  </a:lnTo>
                  <a:lnTo>
                    <a:pt x="883" y="296"/>
                  </a:lnTo>
                  <a:lnTo>
                    <a:pt x="858" y="286"/>
                  </a:lnTo>
                  <a:lnTo>
                    <a:pt x="858" y="286"/>
                  </a:lnTo>
                  <a:lnTo>
                    <a:pt x="844" y="286"/>
                  </a:lnTo>
                  <a:lnTo>
                    <a:pt x="844" y="286"/>
                  </a:lnTo>
                  <a:lnTo>
                    <a:pt x="844" y="300"/>
                  </a:lnTo>
                  <a:lnTo>
                    <a:pt x="844" y="300"/>
                  </a:lnTo>
                  <a:lnTo>
                    <a:pt x="868" y="310"/>
                  </a:lnTo>
                  <a:lnTo>
                    <a:pt x="892" y="320"/>
                  </a:lnTo>
                  <a:lnTo>
                    <a:pt x="892" y="320"/>
                  </a:lnTo>
                  <a:lnTo>
                    <a:pt x="912" y="320"/>
                  </a:lnTo>
                  <a:lnTo>
                    <a:pt x="936" y="320"/>
                  </a:lnTo>
                  <a:lnTo>
                    <a:pt x="980" y="315"/>
                  </a:lnTo>
                  <a:lnTo>
                    <a:pt x="980" y="315"/>
                  </a:lnTo>
                  <a:close/>
                  <a:moveTo>
                    <a:pt x="131" y="111"/>
                  </a:moveTo>
                  <a:lnTo>
                    <a:pt x="131" y="111"/>
                  </a:lnTo>
                  <a:lnTo>
                    <a:pt x="131" y="97"/>
                  </a:lnTo>
                  <a:lnTo>
                    <a:pt x="131" y="97"/>
                  </a:lnTo>
                  <a:lnTo>
                    <a:pt x="87" y="72"/>
                  </a:lnTo>
                  <a:lnTo>
                    <a:pt x="53" y="48"/>
                  </a:lnTo>
                  <a:lnTo>
                    <a:pt x="24" y="2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39" y="68"/>
                  </a:lnTo>
                  <a:lnTo>
                    <a:pt x="68" y="92"/>
                  </a:lnTo>
                  <a:lnTo>
                    <a:pt x="97" y="106"/>
                  </a:lnTo>
                  <a:lnTo>
                    <a:pt x="131" y="111"/>
                  </a:lnTo>
                  <a:lnTo>
                    <a:pt x="131" y="111"/>
                  </a:lnTo>
                  <a:close/>
                  <a:moveTo>
                    <a:pt x="383" y="213"/>
                  </a:moveTo>
                  <a:lnTo>
                    <a:pt x="383" y="213"/>
                  </a:lnTo>
                  <a:lnTo>
                    <a:pt x="403" y="213"/>
                  </a:lnTo>
                  <a:lnTo>
                    <a:pt x="412" y="213"/>
                  </a:lnTo>
                  <a:lnTo>
                    <a:pt x="422" y="208"/>
                  </a:lnTo>
                  <a:lnTo>
                    <a:pt x="422" y="208"/>
                  </a:lnTo>
                  <a:lnTo>
                    <a:pt x="422" y="199"/>
                  </a:lnTo>
                  <a:lnTo>
                    <a:pt x="422" y="199"/>
                  </a:lnTo>
                  <a:lnTo>
                    <a:pt x="335" y="174"/>
                  </a:lnTo>
                  <a:lnTo>
                    <a:pt x="252" y="150"/>
                  </a:lnTo>
                  <a:lnTo>
                    <a:pt x="252" y="150"/>
                  </a:lnTo>
                  <a:lnTo>
                    <a:pt x="281" y="17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49" y="208"/>
                  </a:lnTo>
                  <a:lnTo>
                    <a:pt x="383" y="213"/>
                  </a:lnTo>
                  <a:lnTo>
                    <a:pt x="383" y="213"/>
                  </a:lnTo>
                  <a:close/>
                  <a:moveTo>
                    <a:pt x="504" y="242"/>
                  </a:moveTo>
                  <a:lnTo>
                    <a:pt x="504" y="242"/>
                  </a:lnTo>
                  <a:lnTo>
                    <a:pt x="533" y="247"/>
                  </a:lnTo>
                  <a:lnTo>
                    <a:pt x="567" y="252"/>
                  </a:lnTo>
                  <a:lnTo>
                    <a:pt x="606" y="247"/>
                  </a:lnTo>
                  <a:lnTo>
                    <a:pt x="635" y="237"/>
                  </a:lnTo>
                  <a:lnTo>
                    <a:pt x="635" y="237"/>
                  </a:lnTo>
                  <a:lnTo>
                    <a:pt x="635" y="223"/>
                  </a:lnTo>
                  <a:lnTo>
                    <a:pt x="635" y="223"/>
                  </a:lnTo>
                  <a:lnTo>
                    <a:pt x="524" y="213"/>
                  </a:lnTo>
                  <a:lnTo>
                    <a:pt x="422" y="199"/>
                  </a:lnTo>
                  <a:lnTo>
                    <a:pt x="422" y="199"/>
                  </a:lnTo>
                  <a:lnTo>
                    <a:pt x="422" y="203"/>
                  </a:lnTo>
                  <a:lnTo>
                    <a:pt x="422" y="203"/>
                  </a:lnTo>
                  <a:lnTo>
                    <a:pt x="436" y="218"/>
                  </a:lnTo>
                  <a:lnTo>
                    <a:pt x="461" y="228"/>
                  </a:lnTo>
                  <a:lnTo>
                    <a:pt x="504" y="242"/>
                  </a:lnTo>
                  <a:lnTo>
                    <a:pt x="504" y="242"/>
                  </a:lnTo>
                  <a:close/>
                  <a:moveTo>
                    <a:pt x="791" y="242"/>
                  </a:moveTo>
                  <a:lnTo>
                    <a:pt x="791" y="242"/>
                  </a:lnTo>
                  <a:lnTo>
                    <a:pt x="820" y="237"/>
                  </a:lnTo>
                  <a:lnTo>
                    <a:pt x="839" y="233"/>
                  </a:lnTo>
                  <a:lnTo>
                    <a:pt x="849" y="228"/>
                  </a:lnTo>
                  <a:lnTo>
                    <a:pt x="849" y="228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781" y="228"/>
                  </a:lnTo>
                  <a:lnTo>
                    <a:pt x="708" y="228"/>
                  </a:lnTo>
                  <a:lnTo>
                    <a:pt x="708" y="228"/>
                  </a:lnTo>
                  <a:lnTo>
                    <a:pt x="645" y="228"/>
                  </a:lnTo>
                  <a:lnTo>
                    <a:pt x="645" y="228"/>
                  </a:lnTo>
                  <a:lnTo>
                    <a:pt x="660" y="233"/>
                  </a:lnTo>
                  <a:lnTo>
                    <a:pt x="679" y="233"/>
                  </a:lnTo>
                  <a:lnTo>
                    <a:pt x="708" y="237"/>
                  </a:lnTo>
                  <a:lnTo>
                    <a:pt x="708" y="237"/>
                  </a:lnTo>
                  <a:lnTo>
                    <a:pt x="747" y="242"/>
                  </a:lnTo>
                  <a:lnTo>
                    <a:pt x="791" y="242"/>
                  </a:lnTo>
                  <a:lnTo>
                    <a:pt x="791" y="242"/>
                  </a:lnTo>
                  <a:close/>
                  <a:moveTo>
                    <a:pt x="902" y="233"/>
                  </a:moveTo>
                  <a:lnTo>
                    <a:pt x="902" y="233"/>
                  </a:lnTo>
                  <a:lnTo>
                    <a:pt x="931" y="228"/>
                  </a:lnTo>
                  <a:lnTo>
                    <a:pt x="960" y="223"/>
                  </a:lnTo>
                  <a:lnTo>
                    <a:pt x="1014" y="208"/>
                  </a:lnTo>
                  <a:lnTo>
                    <a:pt x="1014" y="208"/>
                  </a:lnTo>
                  <a:lnTo>
                    <a:pt x="1043" y="199"/>
                  </a:lnTo>
                  <a:lnTo>
                    <a:pt x="1077" y="189"/>
                  </a:lnTo>
                  <a:lnTo>
                    <a:pt x="1077" y="189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1101" y="184"/>
                  </a:lnTo>
                  <a:lnTo>
                    <a:pt x="1125" y="179"/>
                  </a:lnTo>
                  <a:lnTo>
                    <a:pt x="1174" y="169"/>
                  </a:lnTo>
                  <a:lnTo>
                    <a:pt x="1174" y="169"/>
                  </a:lnTo>
                  <a:lnTo>
                    <a:pt x="1213" y="155"/>
                  </a:lnTo>
                  <a:lnTo>
                    <a:pt x="1227" y="145"/>
                  </a:lnTo>
                  <a:lnTo>
                    <a:pt x="1242" y="136"/>
                  </a:lnTo>
                  <a:lnTo>
                    <a:pt x="1242" y="136"/>
                  </a:lnTo>
                  <a:lnTo>
                    <a:pt x="1247" y="131"/>
                  </a:lnTo>
                  <a:lnTo>
                    <a:pt x="1247" y="131"/>
                  </a:lnTo>
                  <a:lnTo>
                    <a:pt x="1247" y="126"/>
                  </a:lnTo>
                  <a:lnTo>
                    <a:pt x="1247" y="126"/>
                  </a:lnTo>
                  <a:lnTo>
                    <a:pt x="1208" y="140"/>
                  </a:lnTo>
                  <a:lnTo>
                    <a:pt x="1169" y="155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970" y="20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63" y="228"/>
                  </a:lnTo>
                  <a:lnTo>
                    <a:pt x="878" y="233"/>
                  </a:lnTo>
                  <a:lnTo>
                    <a:pt x="902" y="233"/>
                  </a:lnTo>
                  <a:lnTo>
                    <a:pt x="902" y="233"/>
                  </a:lnTo>
                  <a:close/>
                  <a:moveTo>
                    <a:pt x="281" y="242"/>
                  </a:moveTo>
                  <a:lnTo>
                    <a:pt x="281" y="242"/>
                  </a:lnTo>
                  <a:lnTo>
                    <a:pt x="315" y="252"/>
                  </a:lnTo>
                  <a:lnTo>
                    <a:pt x="349" y="262"/>
                  </a:lnTo>
                  <a:lnTo>
                    <a:pt x="349" y="262"/>
                  </a:lnTo>
                  <a:lnTo>
                    <a:pt x="388" y="262"/>
                  </a:lnTo>
                  <a:lnTo>
                    <a:pt x="403" y="257"/>
                  </a:lnTo>
                  <a:lnTo>
                    <a:pt x="422" y="252"/>
                  </a:lnTo>
                  <a:lnTo>
                    <a:pt x="422" y="252"/>
                  </a:lnTo>
                  <a:lnTo>
                    <a:pt x="422" y="247"/>
                  </a:lnTo>
                  <a:lnTo>
                    <a:pt x="422" y="247"/>
                  </a:lnTo>
                  <a:lnTo>
                    <a:pt x="422" y="233"/>
                  </a:lnTo>
                  <a:lnTo>
                    <a:pt x="422" y="233"/>
                  </a:lnTo>
                  <a:lnTo>
                    <a:pt x="422" y="262"/>
                  </a:lnTo>
                  <a:lnTo>
                    <a:pt x="422" y="262"/>
                  </a:lnTo>
                  <a:lnTo>
                    <a:pt x="436" y="271"/>
                  </a:lnTo>
                  <a:lnTo>
                    <a:pt x="436" y="271"/>
                  </a:lnTo>
                  <a:lnTo>
                    <a:pt x="456" y="281"/>
                  </a:lnTo>
                  <a:lnTo>
                    <a:pt x="475" y="291"/>
                  </a:lnTo>
                  <a:lnTo>
                    <a:pt x="519" y="300"/>
                  </a:lnTo>
                  <a:lnTo>
                    <a:pt x="519" y="300"/>
                  </a:lnTo>
                  <a:lnTo>
                    <a:pt x="543" y="305"/>
                  </a:lnTo>
                  <a:lnTo>
                    <a:pt x="572" y="310"/>
                  </a:lnTo>
                  <a:lnTo>
                    <a:pt x="601" y="305"/>
                  </a:lnTo>
                  <a:lnTo>
                    <a:pt x="626" y="300"/>
                  </a:lnTo>
                  <a:lnTo>
                    <a:pt x="626" y="300"/>
                  </a:lnTo>
                  <a:lnTo>
                    <a:pt x="630" y="291"/>
                  </a:lnTo>
                  <a:lnTo>
                    <a:pt x="630" y="291"/>
                  </a:lnTo>
                  <a:lnTo>
                    <a:pt x="630" y="271"/>
                  </a:lnTo>
                  <a:lnTo>
                    <a:pt x="630" y="271"/>
                  </a:lnTo>
                  <a:lnTo>
                    <a:pt x="655" y="286"/>
                  </a:lnTo>
                  <a:lnTo>
                    <a:pt x="684" y="291"/>
                  </a:lnTo>
                  <a:lnTo>
                    <a:pt x="723" y="296"/>
                  </a:lnTo>
                  <a:lnTo>
                    <a:pt x="723" y="296"/>
                  </a:lnTo>
                  <a:lnTo>
                    <a:pt x="771" y="296"/>
                  </a:lnTo>
                  <a:lnTo>
                    <a:pt x="815" y="291"/>
                  </a:lnTo>
                  <a:lnTo>
                    <a:pt x="815" y="291"/>
                  </a:lnTo>
                  <a:lnTo>
                    <a:pt x="844" y="281"/>
                  </a:lnTo>
                  <a:lnTo>
                    <a:pt x="844" y="281"/>
                  </a:lnTo>
                  <a:lnTo>
                    <a:pt x="849" y="257"/>
                  </a:lnTo>
                  <a:lnTo>
                    <a:pt x="849" y="257"/>
                  </a:lnTo>
                  <a:lnTo>
                    <a:pt x="849" y="262"/>
                  </a:lnTo>
                  <a:lnTo>
                    <a:pt x="849" y="262"/>
                  </a:lnTo>
                  <a:lnTo>
                    <a:pt x="873" y="271"/>
                  </a:lnTo>
                  <a:lnTo>
                    <a:pt x="873" y="271"/>
                  </a:lnTo>
                  <a:lnTo>
                    <a:pt x="902" y="271"/>
                  </a:lnTo>
                  <a:lnTo>
                    <a:pt x="931" y="276"/>
                  </a:lnTo>
                  <a:lnTo>
                    <a:pt x="965" y="271"/>
                  </a:lnTo>
                  <a:lnTo>
                    <a:pt x="994" y="266"/>
                  </a:lnTo>
                  <a:lnTo>
                    <a:pt x="994" y="266"/>
                  </a:lnTo>
                  <a:lnTo>
                    <a:pt x="1028" y="252"/>
                  </a:lnTo>
                  <a:lnTo>
                    <a:pt x="1062" y="233"/>
                  </a:lnTo>
                  <a:lnTo>
                    <a:pt x="1062" y="233"/>
                  </a:lnTo>
                  <a:lnTo>
                    <a:pt x="1067" y="228"/>
                  </a:lnTo>
                  <a:lnTo>
                    <a:pt x="1067" y="228"/>
                  </a:lnTo>
                  <a:lnTo>
                    <a:pt x="1072" y="213"/>
                  </a:lnTo>
                  <a:lnTo>
                    <a:pt x="1072" y="213"/>
                  </a:lnTo>
                  <a:lnTo>
                    <a:pt x="1072" y="218"/>
                  </a:lnTo>
                  <a:lnTo>
                    <a:pt x="1072" y="218"/>
                  </a:lnTo>
                  <a:lnTo>
                    <a:pt x="1082" y="223"/>
                  </a:lnTo>
                  <a:lnTo>
                    <a:pt x="1096" y="228"/>
                  </a:lnTo>
                  <a:lnTo>
                    <a:pt x="1125" y="228"/>
                  </a:lnTo>
                  <a:lnTo>
                    <a:pt x="1125" y="228"/>
                  </a:lnTo>
                  <a:lnTo>
                    <a:pt x="1150" y="228"/>
                  </a:lnTo>
                  <a:lnTo>
                    <a:pt x="1174" y="223"/>
                  </a:lnTo>
                  <a:lnTo>
                    <a:pt x="1193" y="213"/>
                  </a:lnTo>
                  <a:lnTo>
                    <a:pt x="1217" y="199"/>
                  </a:lnTo>
                  <a:lnTo>
                    <a:pt x="1217" y="199"/>
                  </a:lnTo>
                  <a:lnTo>
                    <a:pt x="1242" y="174"/>
                  </a:lnTo>
                  <a:lnTo>
                    <a:pt x="1242" y="174"/>
                  </a:lnTo>
                  <a:lnTo>
                    <a:pt x="1247" y="155"/>
                  </a:lnTo>
                  <a:lnTo>
                    <a:pt x="1247" y="155"/>
                  </a:lnTo>
                  <a:lnTo>
                    <a:pt x="1242" y="155"/>
                  </a:lnTo>
                  <a:lnTo>
                    <a:pt x="1242" y="155"/>
                  </a:lnTo>
                  <a:lnTo>
                    <a:pt x="1256" y="155"/>
                  </a:lnTo>
                  <a:lnTo>
                    <a:pt x="1256" y="155"/>
                  </a:lnTo>
                  <a:lnTo>
                    <a:pt x="1305" y="155"/>
                  </a:lnTo>
                  <a:lnTo>
                    <a:pt x="1305" y="155"/>
                  </a:lnTo>
                  <a:lnTo>
                    <a:pt x="1334" y="150"/>
                  </a:lnTo>
                  <a:lnTo>
                    <a:pt x="1358" y="136"/>
                  </a:lnTo>
                  <a:lnTo>
                    <a:pt x="1382" y="116"/>
                  </a:lnTo>
                  <a:lnTo>
                    <a:pt x="1402" y="92"/>
                  </a:lnTo>
                  <a:lnTo>
                    <a:pt x="1402" y="92"/>
                  </a:lnTo>
                  <a:lnTo>
                    <a:pt x="1397" y="48"/>
                  </a:lnTo>
                  <a:lnTo>
                    <a:pt x="1397" y="48"/>
                  </a:lnTo>
                  <a:lnTo>
                    <a:pt x="1373" y="77"/>
                  </a:lnTo>
                  <a:lnTo>
                    <a:pt x="1373" y="77"/>
                  </a:lnTo>
                  <a:lnTo>
                    <a:pt x="1348" y="102"/>
                  </a:lnTo>
                  <a:lnTo>
                    <a:pt x="1319" y="121"/>
                  </a:lnTo>
                  <a:lnTo>
                    <a:pt x="1319" y="121"/>
                  </a:lnTo>
                  <a:lnTo>
                    <a:pt x="1300" y="136"/>
                  </a:lnTo>
                  <a:lnTo>
                    <a:pt x="1276" y="140"/>
                  </a:lnTo>
                  <a:lnTo>
                    <a:pt x="1276" y="140"/>
                  </a:lnTo>
                  <a:lnTo>
                    <a:pt x="1247" y="140"/>
                  </a:lnTo>
                  <a:lnTo>
                    <a:pt x="1247" y="140"/>
                  </a:lnTo>
                  <a:lnTo>
                    <a:pt x="1247" y="150"/>
                  </a:lnTo>
                  <a:lnTo>
                    <a:pt x="1247" y="150"/>
                  </a:lnTo>
                  <a:lnTo>
                    <a:pt x="1222" y="165"/>
                  </a:lnTo>
                  <a:lnTo>
                    <a:pt x="1222" y="165"/>
                  </a:lnTo>
                  <a:lnTo>
                    <a:pt x="1188" y="179"/>
                  </a:lnTo>
                  <a:lnTo>
                    <a:pt x="1150" y="194"/>
                  </a:lnTo>
                  <a:lnTo>
                    <a:pt x="1150" y="194"/>
                  </a:lnTo>
                  <a:lnTo>
                    <a:pt x="1125" y="199"/>
                  </a:lnTo>
                  <a:lnTo>
                    <a:pt x="1101" y="199"/>
                  </a:lnTo>
                  <a:lnTo>
                    <a:pt x="1101" y="199"/>
                  </a:lnTo>
                  <a:lnTo>
                    <a:pt x="1072" y="199"/>
                  </a:lnTo>
                  <a:lnTo>
                    <a:pt x="1072" y="199"/>
                  </a:lnTo>
                  <a:lnTo>
                    <a:pt x="1072" y="203"/>
                  </a:lnTo>
                  <a:lnTo>
                    <a:pt x="1072" y="203"/>
                  </a:lnTo>
                  <a:lnTo>
                    <a:pt x="1043" y="223"/>
                  </a:lnTo>
                  <a:lnTo>
                    <a:pt x="1014" y="237"/>
                  </a:lnTo>
                  <a:lnTo>
                    <a:pt x="1014" y="237"/>
                  </a:lnTo>
                  <a:lnTo>
                    <a:pt x="970" y="247"/>
                  </a:lnTo>
                  <a:lnTo>
                    <a:pt x="922" y="252"/>
                  </a:lnTo>
                  <a:lnTo>
                    <a:pt x="922" y="252"/>
                  </a:lnTo>
                  <a:lnTo>
                    <a:pt x="892" y="252"/>
                  </a:lnTo>
                  <a:lnTo>
                    <a:pt x="863" y="252"/>
                  </a:lnTo>
                  <a:lnTo>
                    <a:pt x="863" y="252"/>
                  </a:lnTo>
                  <a:lnTo>
                    <a:pt x="849" y="247"/>
                  </a:lnTo>
                  <a:lnTo>
                    <a:pt x="849" y="247"/>
                  </a:lnTo>
                  <a:lnTo>
                    <a:pt x="849" y="257"/>
                  </a:lnTo>
                  <a:lnTo>
                    <a:pt x="849" y="257"/>
                  </a:lnTo>
                  <a:lnTo>
                    <a:pt x="844" y="257"/>
                  </a:lnTo>
                  <a:lnTo>
                    <a:pt x="844" y="257"/>
                  </a:lnTo>
                  <a:lnTo>
                    <a:pt x="786" y="271"/>
                  </a:lnTo>
                  <a:lnTo>
                    <a:pt x="786" y="271"/>
                  </a:lnTo>
                  <a:lnTo>
                    <a:pt x="732" y="271"/>
                  </a:lnTo>
                  <a:lnTo>
                    <a:pt x="708" y="271"/>
                  </a:lnTo>
                  <a:lnTo>
                    <a:pt x="684" y="266"/>
                  </a:lnTo>
                  <a:lnTo>
                    <a:pt x="684" y="266"/>
                  </a:lnTo>
                  <a:lnTo>
                    <a:pt x="660" y="262"/>
                  </a:lnTo>
                  <a:lnTo>
                    <a:pt x="635" y="252"/>
                  </a:lnTo>
                  <a:lnTo>
                    <a:pt x="635" y="252"/>
                  </a:lnTo>
                  <a:lnTo>
                    <a:pt x="635" y="252"/>
                  </a:lnTo>
                  <a:lnTo>
                    <a:pt x="635" y="252"/>
                  </a:lnTo>
                  <a:lnTo>
                    <a:pt x="635" y="271"/>
                  </a:lnTo>
                  <a:lnTo>
                    <a:pt x="635" y="271"/>
                  </a:lnTo>
                  <a:lnTo>
                    <a:pt x="587" y="276"/>
                  </a:lnTo>
                  <a:lnTo>
                    <a:pt x="543" y="281"/>
                  </a:lnTo>
                  <a:lnTo>
                    <a:pt x="543" y="281"/>
                  </a:lnTo>
                  <a:lnTo>
                    <a:pt x="509" y="276"/>
                  </a:lnTo>
                  <a:lnTo>
                    <a:pt x="475" y="266"/>
                  </a:lnTo>
                  <a:lnTo>
                    <a:pt x="446" y="252"/>
                  </a:lnTo>
                  <a:lnTo>
                    <a:pt x="432" y="242"/>
                  </a:lnTo>
                  <a:lnTo>
                    <a:pt x="422" y="228"/>
                  </a:lnTo>
                  <a:lnTo>
                    <a:pt x="422" y="228"/>
                  </a:lnTo>
                  <a:lnTo>
                    <a:pt x="422" y="223"/>
                  </a:lnTo>
                  <a:lnTo>
                    <a:pt x="422" y="223"/>
                  </a:lnTo>
                  <a:lnTo>
                    <a:pt x="407" y="228"/>
                  </a:lnTo>
                  <a:lnTo>
                    <a:pt x="407" y="228"/>
                  </a:lnTo>
                  <a:lnTo>
                    <a:pt x="378" y="228"/>
                  </a:lnTo>
                  <a:lnTo>
                    <a:pt x="349" y="228"/>
                  </a:lnTo>
                  <a:lnTo>
                    <a:pt x="349" y="228"/>
                  </a:lnTo>
                  <a:lnTo>
                    <a:pt x="320" y="223"/>
                  </a:lnTo>
                  <a:lnTo>
                    <a:pt x="296" y="213"/>
                  </a:lnTo>
                  <a:lnTo>
                    <a:pt x="252" y="179"/>
                  </a:lnTo>
                  <a:lnTo>
                    <a:pt x="252" y="179"/>
                  </a:lnTo>
                  <a:lnTo>
                    <a:pt x="252" y="213"/>
                  </a:lnTo>
                  <a:lnTo>
                    <a:pt x="252" y="213"/>
                  </a:lnTo>
                  <a:lnTo>
                    <a:pt x="262" y="228"/>
                  </a:lnTo>
                  <a:lnTo>
                    <a:pt x="281" y="242"/>
                  </a:lnTo>
                  <a:lnTo>
                    <a:pt x="281" y="242"/>
                  </a:lnTo>
                  <a:close/>
                  <a:moveTo>
                    <a:pt x="1033" y="528"/>
                  </a:moveTo>
                  <a:lnTo>
                    <a:pt x="1033" y="528"/>
                  </a:lnTo>
                  <a:lnTo>
                    <a:pt x="1014" y="524"/>
                  </a:lnTo>
                  <a:lnTo>
                    <a:pt x="994" y="514"/>
                  </a:lnTo>
                  <a:lnTo>
                    <a:pt x="970" y="509"/>
                  </a:lnTo>
                  <a:lnTo>
                    <a:pt x="951" y="509"/>
                  </a:lnTo>
                  <a:lnTo>
                    <a:pt x="951" y="509"/>
                  </a:lnTo>
                  <a:lnTo>
                    <a:pt x="936" y="528"/>
                  </a:lnTo>
                  <a:lnTo>
                    <a:pt x="936" y="528"/>
                  </a:lnTo>
                  <a:lnTo>
                    <a:pt x="955" y="533"/>
                  </a:lnTo>
                  <a:lnTo>
                    <a:pt x="955" y="533"/>
                  </a:lnTo>
                  <a:lnTo>
                    <a:pt x="1019" y="543"/>
                  </a:lnTo>
                  <a:lnTo>
                    <a:pt x="1048" y="543"/>
                  </a:lnTo>
                  <a:lnTo>
                    <a:pt x="1077" y="538"/>
                  </a:lnTo>
                  <a:lnTo>
                    <a:pt x="1077" y="538"/>
                  </a:lnTo>
                  <a:lnTo>
                    <a:pt x="1091" y="524"/>
                  </a:lnTo>
                  <a:lnTo>
                    <a:pt x="1091" y="524"/>
                  </a:lnTo>
                  <a:lnTo>
                    <a:pt x="1062" y="528"/>
                  </a:lnTo>
                  <a:lnTo>
                    <a:pt x="1033" y="528"/>
                  </a:lnTo>
                  <a:lnTo>
                    <a:pt x="1033" y="528"/>
                  </a:lnTo>
                  <a:close/>
                  <a:moveTo>
                    <a:pt x="1077" y="344"/>
                  </a:moveTo>
                  <a:lnTo>
                    <a:pt x="1077" y="344"/>
                  </a:lnTo>
                  <a:lnTo>
                    <a:pt x="1111" y="344"/>
                  </a:lnTo>
                  <a:lnTo>
                    <a:pt x="1145" y="334"/>
                  </a:lnTo>
                  <a:lnTo>
                    <a:pt x="1179" y="325"/>
                  </a:lnTo>
                  <a:lnTo>
                    <a:pt x="1213" y="305"/>
                  </a:lnTo>
                  <a:lnTo>
                    <a:pt x="1213" y="305"/>
                  </a:lnTo>
                  <a:lnTo>
                    <a:pt x="1217" y="281"/>
                  </a:lnTo>
                  <a:lnTo>
                    <a:pt x="1217" y="281"/>
                  </a:lnTo>
                  <a:lnTo>
                    <a:pt x="1193" y="296"/>
                  </a:lnTo>
                  <a:lnTo>
                    <a:pt x="1193" y="296"/>
                  </a:lnTo>
                  <a:lnTo>
                    <a:pt x="1164" y="310"/>
                  </a:lnTo>
                  <a:lnTo>
                    <a:pt x="1130" y="325"/>
                  </a:lnTo>
                  <a:lnTo>
                    <a:pt x="1130" y="325"/>
                  </a:lnTo>
                  <a:lnTo>
                    <a:pt x="1111" y="330"/>
                  </a:lnTo>
                  <a:lnTo>
                    <a:pt x="1086" y="330"/>
                  </a:lnTo>
                  <a:lnTo>
                    <a:pt x="1043" y="320"/>
                  </a:lnTo>
                  <a:lnTo>
                    <a:pt x="1043" y="320"/>
                  </a:lnTo>
                  <a:lnTo>
                    <a:pt x="1043" y="320"/>
                  </a:lnTo>
                  <a:lnTo>
                    <a:pt x="1043" y="320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48" y="310"/>
                  </a:lnTo>
                  <a:lnTo>
                    <a:pt x="1048" y="310"/>
                  </a:lnTo>
                  <a:lnTo>
                    <a:pt x="1023" y="325"/>
                  </a:lnTo>
                  <a:lnTo>
                    <a:pt x="999" y="339"/>
                  </a:lnTo>
                  <a:lnTo>
                    <a:pt x="999" y="339"/>
                  </a:lnTo>
                  <a:lnTo>
                    <a:pt x="955" y="344"/>
                  </a:lnTo>
                  <a:lnTo>
                    <a:pt x="917" y="354"/>
                  </a:lnTo>
                  <a:lnTo>
                    <a:pt x="917" y="354"/>
                  </a:lnTo>
                  <a:lnTo>
                    <a:pt x="892" y="349"/>
                  </a:lnTo>
                  <a:lnTo>
                    <a:pt x="868" y="339"/>
                  </a:lnTo>
                  <a:lnTo>
                    <a:pt x="868" y="339"/>
                  </a:lnTo>
                  <a:lnTo>
                    <a:pt x="854" y="334"/>
                  </a:lnTo>
                  <a:lnTo>
                    <a:pt x="834" y="330"/>
                  </a:lnTo>
                  <a:lnTo>
                    <a:pt x="834" y="330"/>
                  </a:lnTo>
                  <a:lnTo>
                    <a:pt x="839" y="325"/>
                  </a:lnTo>
                  <a:lnTo>
                    <a:pt x="839" y="325"/>
                  </a:lnTo>
                  <a:lnTo>
                    <a:pt x="834" y="325"/>
                  </a:lnTo>
                  <a:lnTo>
                    <a:pt x="834" y="325"/>
                  </a:lnTo>
                  <a:lnTo>
                    <a:pt x="800" y="330"/>
                  </a:lnTo>
                  <a:lnTo>
                    <a:pt x="766" y="330"/>
                  </a:lnTo>
                  <a:lnTo>
                    <a:pt x="766" y="330"/>
                  </a:lnTo>
                  <a:lnTo>
                    <a:pt x="732" y="330"/>
                  </a:lnTo>
                  <a:lnTo>
                    <a:pt x="698" y="320"/>
                  </a:lnTo>
                  <a:lnTo>
                    <a:pt x="664" y="310"/>
                  </a:lnTo>
                  <a:lnTo>
                    <a:pt x="630" y="296"/>
                  </a:lnTo>
                  <a:lnTo>
                    <a:pt x="630" y="296"/>
                  </a:lnTo>
                  <a:lnTo>
                    <a:pt x="630" y="320"/>
                  </a:lnTo>
                  <a:lnTo>
                    <a:pt x="630" y="320"/>
                  </a:lnTo>
                  <a:lnTo>
                    <a:pt x="630" y="320"/>
                  </a:lnTo>
                  <a:lnTo>
                    <a:pt x="621" y="320"/>
                  </a:lnTo>
                  <a:lnTo>
                    <a:pt x="621" y="320"/>
                  </a:lnTo>
                  <a:lnTo>
                    <a:pt x="592" y="325"/>
                  </a:lnTo>
                  <a:lnTo>
                    <a:pt x="563" y="325"/>
                  </a:lnTo>
                  <a:lnTo>
                    <a:pt x="563" y="325"/>
                  </a:lnTo>
                  <a:lnTo>
                    <a:pt x="529" y="325"/>
                  </a:lnTo>
                  <a:lnTo>
                    <a:pt x="490" y="320"/>
                  </a:lnTo>
                  <a:lnTo>
                    <a:pt x="456" y="310"/>
                  </a:lnTo>
                  <a:lnTo>
                    <a:pt x="427" y="291"/>
                  </a:lnTo>
                  <a:lnTo>
                    <a:pt x="427" y="291"/>
                  </a:lnTo>
                  <a:lnTo>
                    <a:pt x="427" y="286"/>
                  </a:lnTo>
                  <a:lnTo>
                    <a:pt x="427" y="286"/>
                  </a:lnTo>
                  <a:lnTo>
                    <a:pt x="359" y="286"/>
                  </a:lnTo>
                  <a:lnTo>
                    <a:pt x="359" y="286"/>
                  </a:lnTo>
                  <a:lnTo>
                    <a:pt x="320" y="281"/>
                  </a:lnTo>
                  <a:lnTo>
                    <a:pt x="305" y="276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2" y="257"/>
                  </a:lnTo>
                  <a:lnTo>
                    <a:pt x="257" y="242"/>
                  </a:lnTo>
                  <a:lnTo>
                    <a:pt x="257" y="242"/>
                  </a:lnTo>
                  <a:lnTo>
                    <a:pt x="262" y="271"/>
                  </a:lnTo>
                  <a:lnTo>
                    <a:pt x="262" y="271"/>
                  </a:lnTo>
                  <a:lnTo>
                    <a:pt x="286" y="286"/>
                  </a:lnTo>
                  <a:lnTo>
                    <a:pt x="305" y="300"/>
                  </a:lnTo>
                  <a:lnTo>
                    <a:pt x="335" y="310"/>
                  </a:lnTo>
                  <a:lnTo>
                    <a:pt x="359" y="320"/>
                  </a:lnTo>
                  <a:lnTo>
                    <a:pt x="359" y="320"/>
                  </a:lnTo>
                  <a:lnTo>
                    <a:pt x="393" y="320"/>
                  </a:lnTo>
                  <a:lnTo>
                    <a:pt x="412" y="320"/>
                  </a:lnTo>
                  <a:lnTo>
                    <a:pt x="427" y="310"/>
                  </a:lnTo>
                  <a:lnTo>
                    <a:pt x="427" y="310"/>
                  </a:lnTo>
                  <a:lnTo>
                    <a:pt x="427" y="300"/>
                  </a:lnTo>
                  <a:lnTo>
                    <a:pt x="427" y="300"/>
                  </a:lnTo>
                  <a:lnTo>
                    <a:pt x="446" y="320"/>
                  </a:lnTo>
                  <a:lnTo>
                    <a:pt x="466" y="334"/>
                  </a:lnTo>
                  <a:lnTo>
                    <a:pt x="490" y="344"/>
                  </a:lnTo>
                  <a:lnTo>
                    <a:pt x="519" y="349"/>
                  </a:lnTo>
                  <a:lnTo>
                    <a:pt x="519" y="349"/>
                  </a:lnTo>
                  <a:lnTo>
                    <a:pt x="572" y="354"/>
                  </a:lnTo>
                  <a:lnTo>
                    <a:pt x="601" y="354"/>
                  </a:lnTo>
                  <a:lnTo>
                    <a:pt x="630" y="344"/>
                  </a:lnTo>
                  <a:lnTo>
                    <a:pt x="630" y="344"/>
                  </a:lnTo>
                  <a:lnTo>
                    <a:pt x="630" y="325"/>
                  </a:lnTo>
                  <a:lnTo>
                    <a:pt x="630" y="325"/>
                  </a:lnTo>
                  <a:lnTo>
                    <a:pt x="645" y="339"/>
                  </a:lnTo>
                  <a:lnTo>
                    <a:pt x="664" y="349"/>
                  </a:lnTo>
                  <a:lnTo>
                    <a:pt x="664" y="349"/>
                  </a:lnTo>
                  <a:lnTo>
                    <a:pt x="708" y="359"/>
                  </a:lnTo>
                  <a:lnTo>
                    <a:pt x="752" y="368"/>
                  </a:lnTo>
                  <a:lnTo>
                    <a:pt x="752" y="368"/>
                  </a:lnTo>
                  <a:lnTo>
                    <a:pt x="791" y="363"/>
                  </a:lnTo>
                  <a:lnTo>
                    <a:pt x="810" y="359"/>
                  </a:lnTo>
                  <a:lnTo>
                    <a:pt x="829" y="349"/>
                  </a:lnTo>
                  <a:lnTo>
                    <a:pt x="829" y="349"/>
                  </a:lnTo>
                  <a:lnTo>
                    <a:pt x="834" y="349"/>
                  </a:lnTo>
                  <a:lnTo>
                    <a:pt x="834" y="349"/>
                  </a:lnTo>
                  <a:lnTo>
                    <a:pt x="834" y="354"/>
                  </a:lnTo>
                  <a:lnTo>
                    <a:pt x="834" y="354"/>
                  </a:lnTo>
                  <a:lnTo>
                    <a:pt x="844" y="359"/>
                  </a:lnTo>
                  <a:lnTo>
                    <a:pt x="844" y="359"/>
                  </a:lnTo>
                  <a:lnTo>
                    <a:pt x="868" y="368"/>
                  </a:lnTo>
                  <a:lnTo>
                    <a:pt x="892" y="373"/>
                  </a:lnTo>
                  <a:lnTo>
                    <a:pt x="946" y="373"/>
                  </a:lnTo>
                  <a:lnTo>
                    <a:pt x="946" y="373"/>
                  </a:lnTo>
                  <a:lnTo>
                    <a:pt x="970" y="373"/>
                  </a:lnTo>
                  <a:lnTo>
                    <a:pt x="994" y="363"/>
                  </a:lnTo>
                  <a:lnTo>
                    <a:pt x="1014" y="354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57" y="344"/>
                  </a:lnTo>
                  <a:lnTo>
                    <a:pt x="1077" y="344"/>
                  </a:lnTo>
                  <a:lnTo>
                    <a:pt x="1077" y="344"/>
                  </a:lnTo>
                  <a:close/>
                  <a:moveTo>
                    <a:pt x="698" y="611"/>
                  </a:moveTo>
                  <a:lnTo>
                    <a:pt x="698" y="611"/>
                  </a:lnTo>
                  <a:lnTo>
                    <a:pt x="674" y="601"/>
                  </a:lnTo>
                  <a:lnTo>
                    <a:pt x="645" y="587"/>
                  </a:lnTo>
                  <a:lnTo>
                    <a:pt x="645" y="587"/>
                  </a:lnTo>
                  <a:lnTo>
                    <a:pt x="640" y="582"/>
                  </a:lnTo>
                  <a:lnTo>
                    <a:pt x="640" y="582"/>
                  </a:lnTo>
                  <a:lnTo>
                    <a:pt x="640" y="625"/>
                  </a:lnTo>
                  <a:lnTo>
                    <a:pt x="640" y="625"/>
                  </a:lnTo>
                  <a:lnTo>
                    <a:pt x="698" y="625"/>
                  </a:lnTo>
                  <a:lnTo>
                    <a:pt x="698" y="625"/>
                  </a:lnTo>
                  <a:lnTo>
                    <a:pt x="737" y="625"/>
                  </a:lnTo>
                  <a:lnTo>
                    <a:pt x="737" y="625"/>
                  </a:lnTo>
                  <a:lnTo>
                    <a:pt x="747" y="611"/>
                  </a:lnTo>
                  <a:lnTo>
                    <a:pt x="747" y="611"/>
                  </a:lnTo>
                  <a:lnTo>
                    <a:pt x="723" y="616"/>
                  </a:lnTo>
                  <a:lnTo>
                    <a:pt x="698" y="611"/>
                  </a:lnTo>
                  <a:lnTo>
                    <a:pt x="698" y="611"/>
                  </a:lnTo>
                  <a:close/>
                  <a:moveTo>
                    <a:pt x="820" y="582"/>
                  </a:moveTo>
                  <a:lnTo>
                    <a:pt x="820" y="582"/>
                  </a:lnTo>
                  <a:lnTo>
                    <a:pt x="776" y="572"/>
                  </a:lnTo>
                  <a:lnTo>
                    <a:pt x="776" y="572"/>
                  </a:lnTo>
                  <a:lnTo>
                    <a:pt x="766" y="567"/>
                  </a:lnTo>
                  <a:lnTo>
                    <a:pt x="766" y="567"/>
                  </a:lnTo>
                  <a:lnTo>
                    <a:pt x="761" y="577"/>
                  </a:lnTo>
                  <a:lnTo>
                    <a:pt x="761" y="577"/>
                  </a:lnTo>
                  <a:lnTo>
                    <a:pt x="771" y="557"/>
                  </a:lnTo>
                  <a:lnTo>
                    <a:pt x="771" y="557"/>
                  </a:lnTo>
                  <a:lnTo>
                    <a:pt x="728" y="562"/>
                  </a:lnTo>
                  <a:lnTo>
                    <a:pt x="728" y="562"/>
                  </a:lnTo>
                  <a:lnTo>
                    <a:pt x="703" y="557"/>
                  </a:lnTo>
                  <a:lnTo>
                    <a:pt x="679" y="548"/>
                  </a:lnTo>
                  <a:lnTo>
                    <a:pt x="655" y="533"/>
                  </a:lnTo>
                  <a:lnTo>
                    <a:pt x="635" y="519"/>
                  </a:lnTo>
                  <a:lnTo>
                    <a:pt x="635" y="519"/>
                  </a:lnTo>
                  <a:lnTo>
                    <a:pt x="635" y="524"/>
                  </a:lnTo>
                  <a:lnTo>
                    <a:pt x="635" y="524"/>
                  </a:lnTo>
                  <a:lnTo>
                    <a:pt x="621" y="519"/>
                  </a:lnTo>
                  <a:lnTo>
                    <a:pt x="601" y="519"/>
                  </a:lnTo>
                  <a:lnTo>
                    <a:pt x="567" y="524"/>
                  </a:lnTo>
                  <a:lnTo>
                    <a:pt x="567" y="524"/>
                  </a:lnTo>
                  <a:lnTo>
                    <a:pt x="533" y="528"/>
                  </a:lnTo>
                  <a:lnTo>
                    <a:pt x="495" y="524"/>
                  </a:lnTo>
                  <a:lnTo>
                    <a:pt x="495" y="524"/>
                  </a:lnTo>
                  <a:lnTo>
                    <a:pt x="470" y="509"/>
                  </a:lnTo>
                  <a:lnTo>
                    <a:pt x="470" y="509"/>
                  </a:lnTo>
                  <a:lnTo>
                    <a:pt x="475" y="528"/>
                  </a:lnTo>
                  <a:lnTo>
                    <a:pt x="475" y="528"/>
                  </a:lnTo>
                  <a:lnTo>
                    <a:pt x="475" y="519"/>
                  </a:lnTo>
                  <a:lnTo>
                    <a:pt x="475" y="519"/>
                  </a:lnTo>
                  <a:lnTo>
                    <a:pt x="466" y="524"/>
                  </a:lnTo>
                  <a:lnTo>
                    <a:pt x="466" y="524"/>
                  </a:lnTo>
                  <a:lnTo>
                    <a:pt x="446" y="528"/>
                  </a:lnTo>
                  <a:lnTo>
                    <a:pt x="422" y="528"/>
                  </a:lnTo>
                  <a:lnTo>
                    <a:pt x="403" y="524"/>
                  </a:lnTo>
                  <a:lnTo>
                    <a:pt x="383" y="514"/>
                  </a:lnTo>
                  <a:lnTo>
                    <a:pt x="383" y="514"/>
                  </a:lnTo>
                  <a:lnTo>
                    <a:pt x="373" y="499"/>
                  </a:lnTo>
                  <a:lnTo>
                    <a:pt x="373" y="499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03" y="533"/>
                  </a:lnTo>
                  <a:lnTo>
                    <a:pt x="403" y="533"/>
                  </a:lnTo>
                  <a:lnTo>
                    <a:pt x="373" y="543"/>
                  </a:lnTo>
                  <a:lnTo>
                    <a:pt x="373" y="543"/>
                  </a:lnTo>
                  <a:lnTo>
                    <a:pt x="349" y="543"/>
                  </a:lnTo>
                  <a:lnTo>
                    <a:pt x="320" y="543"/>
                  </a:lnTo>
                  <a:lnTo>
                    <a:pt x="320" y="543"/>
                  </a:lnTo>
                  <a:lnTo>
                    <a:pt x="393" y="572"/>
                  </a:lnTo>
                  <a:lnTo>
                    <a:pt x="393" y="572"/>
                  </a:lnTo>
                  <a:lnTo>
                    <a:pt x="407" y="56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56" y="557"/>
                  </a:lnTo>
                  <a:lnTo>
                    <a:pt x="470" y="553"/>
                  </a:lnTo>
                  <a:lnTo>
                    <a:pt x="480" y="548"/>
                  </a:lnTo>
                  <a:lnTo>
                    <a:pt x="480" y="548"/>
                  </a:lnTo>
                  <a:lnTo>
                    <a:pt x="485" y="548"/>
                  </a:lnTo>
                  <a:lnTo>
                    <a:pt x="485" y="548"/>
                  </a:lnTo>
                  <a:lnTo>
                    <a:pt x="480" y="543"/>
                  </a:lnTo>
                  <a:lnTo>
                    <a:pt x="480" y="543"/>
                  </a:lnTo>
                  <a:lnTo>
                    <a:pt x="485" y="543"/>
                  </a:lnTo>
                  <a:lnTo>
                    <a:pt x="485" y="543"/>
                  </a:lnTo>
                  <a:lnTo>
                    <a:pt x="495" y="548"/>
                  </a:lnTo>
                  <a:lnTo>
                    <a:pt x="519" y="557"/>
                  </a:lnTo>
                  <a:lnTo>
                    <a:pt x="519" y="557"/>
                  </a:lnTo>
                  <a:lnTo>
                    <a:pt x="533" y="567"/>
                  </a:lnTo>
                  <a:lnTo>
                    <a:pt x="533" y="567"/>
                  </a:lnTo>
                  <a:lnTo>
                    <a:pt x="558" y="567"/>
                  </a:lnTo>
                  <a:lnTo>
                    <a:pt x="577" y="572"/>
                  </a:lnTo>
                  <a:lnTo>
                    <a:pt x="577" y="572"/>
                  </a:lnTo>
                  <a:lnTo>
                    <a:pt x="606" y="567"/>
                  </a:lnTo>
                  <a:lnTo>
                    <a:pt x="626" y="557"/>
                  </a:lnTo>
                  <a:lnTo>
                    <a:pt x="635" y="548"/>
                  </a:lnTo>
                  <a:lnTo>
                    <a:pt x="635" y="548"/>
                  </a:lnTo>
                  <a:lnTo>
                    <a:pt x="635" y="548"/>
                  </a:lnTo>
                  <a:lnTo>
                    <a:pt x="635" y="548"/>
                  </a:lnTo>
                  <a:lnTo>
                    <a:pt x="664" y="572"/>
                  </a:lnTo>
                  <a:lnTo>
                    <a:pt x="698" y="587"/>
                  </a:lnTo>
                  <a:lnTo>
                    <a:pt x="698" y="587"/>
                  </a:lnTo>
                  <a:lnTo>
                    <a:pt x="713" y="591"/>
                  </a:lnTo>
                  <a:lnTo>
                    <a:pt x="728" y="591"/>
                  </a:lnTo>
                  <a:lnTo>
                    <a:pt x="757" y="587"/>
                  </a:lnTo>
                  <a:lnTo>
                    <a:pt x="757" y="587"/>
                  </a:lnTo>
                  <a:lnTo>
                    <a:pt x="757" y="591"/>
                  </a:lnTo>
                  <a:lnTo>
                    <a:pt x="757" y="591"/>
                  </a:lnTo>
                  <a:lnTo>
                    <a:pt x="761" y="596"/>
                  </a:lnTo>
                  <a:lnTo>
                    <a:pt x="761" y="596"/>
                  </a:lnTo>
                  <a:lnTo>
                    <a:pt x="786" y="606"/>
                  </a:lnTo>
                  <a:lnTo>
                    <a:pt x="815" y="611"/>
                  </a:lnTo>
                  <a:lnTo>
                    <a:pt x="839" y="606"/>
                  </a:lnTo>
                  <a:lnTo>
                    <a:pt x="868" y="606"/>
                  </a:lnTo>
                  <a:lnTo>
                    <a:pt x="868" y="606"/>
                  </a:lnTo>
                  <a:lnTo>
                    <a:pt x="878" y="601"/>
                  </a:lnTo>
                  <a:lnTo>
                    <a:pt x="878" y="601"/>
                  </a:lnTo>
                  <a:lnTo>
                    <a:pt x="892" y="587"/>
                  </a:lnTo>
                  <a:lnTo>
                    <a:pt x="892" y="587"/>
                  </a:lnTo>
                  <a:lnTo>
                    <a:pt x="863" y="591"/>
                  </a:lnTo>
                  <a:lnTo>
                    <a:pt x="863" y="591"/>
                  </a:lnTo>
                  <a:lnTo>
                    <a:pt x="820" y="582"/>
                  </a:lnTo>
                  <a:lnTo>
                    <a:pt x="820" y="582"/>
                  </a:lnTo>
                  <a:close/>
                  <a:moveTo>
                    <a:pt x="635" y="577"/>
                  </a:moveTo>
                  <a:lnTo>
                    <a:pt x="635" y="577"/>
                  </a:lnTo>
                  <a:lnTo>
                    <a:pt x="611" y="582"/>
                  </a:lnTo>
                  <a:lnTo>
                    <a:pt x="587" y="587"/>
                  </a:lnTo>
                  <a:lnTo>
                    <a:pt x="567" y="591"/>
                  </a:lnTo>
                  <a:lnTo>
                    <a:pt x="543" y="591"/>
                  </a:lnTo>
                  <a:lnTo>
                    <a:pt x="543" y="591"/>
                  </a:lnTo>
                  <a:lnTo>
                    <a:pt x="529" y="591"/>
                  </a:lnTo>
                  <a:lnTo>
                    <a:pt x="504" y="582"/>
                  </a:lnTo>
                  <a:lnTo>
                    <a:pt x="504" y="582"/>
                  </a:lnTo>
                  <a:lnTo>
                    <a:pt x="495" y="572"/>
                  </a:lnTo>
                  <a:lnTo>
                    <a:pt x="495" y="572"/>
                  </a:lnTo>
                  <a:lnTo>
                    <a:pt x="495" y="567"/>
                  </a:lnTo>
                  <a:lnTo>
                    <a:pt x="495" y="567"/>
                  </a:lnTo>
                  <a:lnTo>
                    <a:pt x="470" y="572"/>
                  </a:lnTo>
                  <a:lnTo>
                    <a:pt x="470" y="572"/>
                  </a:lnTo>
                  <a:lnTo>
                    <a:pt x="456" y="572"/>
                  </a:lnTo>
                  <a:lnTo>
                    <a:pt x="436" y="567"/>
                  </a:lnTo>
                  <a:lnTo>
                    <a:pt x="436" y="567"/>
                  </a:lnTo>
                  <a:lnTo>
                    <a:pt x="470" y="596"/>
                  </a:lnTo>
                  <a:lnTo>
                    <a:pt x="470" y="596"/>
                  </a:lnTo>
                  <a:lnTo>
                    <a:pt x="485" y="601"/>
                  </a:lnTo>
                  <a:lnTo>
                    <a:pt x="485" y="601"/>
                  </a:lnTo>
                  <a:lnTo>
                    <a:pt x="495" y="596"/>
                  </a:lnTo>
                  <a:lnTo>
                    <a:pt x="504" y="591"/>
                  </a:lnTo>
                  <a:lnTo>
                    <a:pt x="504" y="591"/>
                  </a:lnTo>
                  <a:lnTo>
                    <a:pt x="504" y="582"/>
                  </a:lnTo>
                  <a:lnTo>
                    <a:pt x="504" y="582"/>
                  </a:lnTo>
                  <a:lnTo>
                    <a:pt x="514" y="606"/>
                  </a:lnTo>
                  <a:lnTo>
                    <a:pt x="514" y="606"/>
                  </a:lnTo>
                  <a:lnTo>
                    <a:pt x="519" y="611"/>
                  </a:lnTo>
                  <a:lnTo>
                    <a:pt x="519" y="611"/>
                  </a:lnTo>
                  <a:lnTo>
                    <a:pt x="606" y="621"/>
                  </a:lnTo>
                  <a:lnTo>
                    <a:pt x="606" y="621"/>
                  </a:lnTo>
                  <a:lnTo>
                    <a:pt x="630" y="616"/>
                  </a:lnTo>
                  <a:lnTo>
                    <a:pt x="630" y="616"/>
                  </a:lnTo>
                  <a:lnTo>
                    <a:pt x="640" y="611"/>
                  </a:lnTo>
                  <a:lnTo>
                    <a:pt x="640" y="611"/>
                  </a:lnTo>
                  <a:lnTo>
                    <a:pt x="640" y="577"/>
                  </a:lnTo>
                  <a:lnTo>
                    <a:pt x="640" y="577"/>
                  </a:lnTo>
                  <a:lnTo>
                    <a:pt x="635" y="577"/>
                  </a:lnTo>
                  <a:lnTo>
                    <a:pt x="635" y="577"/>
                  </a:lnTo>
                  <a:close/>
                  <a:moveTo>
                    <a:pt x="955" y="562"/>
                  </a:moveTo>
                  <a:lnTo>
                    <a:pt x="955" y="562"/>
                  </a:lnTo>
                  <a:lnTo>
                    <a:pt x="941" y="553"/>
                  </a:lnTo>
                  <a:lnTo>
                    <a:pt x="922" y="548"/>
                  </a:lnTo>
                  <a:lnTo>
                    <a:pt x="922" y="548"/>
                  </a:lnTo>
                  <a:lnTo>
                    <a:pt x="922" y="548"/>
                  </a:lnTo>
                  <a:lnTo>
                    <a:pt x="922" y="548"/>
                  </a:lnTo>
                  <a:lnTo>
                    <a:pt x="926" y="543"/>
                  </a:lnTo>
                  <a:lnTo>
                    <a:pt x="926" y="543"/>
                  </a:lnTo>
                  <a:lnTo>
                    <a:pt x="883" y="548"/>
                  </a:lnTo>
                  <a:lnTo>
                    <a:pt x="883" y="548"/>
                  </a:lnTo>
                  <a:lnTo>
                    <a:pt x="854" y="548"/>
                  </a:lnTo>
                  <a:lnTo>
                    <a:pt x="825" y="543"/>
                  </a:lnTo>
                  <a:lnTo>
                    <a:pt x="825" y="543"/>
                  </a:lnTo>
                  <a:lnTo>
                    <a:pt x="786" y="528"/>
                  </a:lnTo>
                  <a:lnTo>
                    <a:pt x="786" y="528"/>
                  </a:lnTo>
                  <a:lnTo>
                    <a:pt x="776" y="548"/>
                  </a:lnTo>
                  <a:lnTo>
                    <a:pt x="776" y="548"/>
                  </a:lnTo>
                  <a:lnTo>
                    <a:pt x="795" y="557"/>
                  </a:lnTo>
                  <a:lnTo>
                    <a:pt x="815" y="562"/>
                  </a:lnTo>
                  <a:lnTo>
                    <a:pt x="815" y="562"/>
                  </a:lnTo>
                  <a:lnTo>
                    <a:pt x="863" y="567"/>
                  </a:lnTo>
                  <a:lnTo>
                    <a:pt x="912" y="562"/>
                  </a:lnTo>
                  <a:lnTo>
                    <a:pt x="912" y="562"/>
                  </a:lnTo>
                  <a:lnTo>
                    <a:pt x="907" y="567"/>
                  </a:lnTo>
                  <a:lnTo>
                    <a:pt x="907" y="567"/>
                  </a:lnTo>
                  <a:lnTo>
                    <a:pt x="907" y="572"/>
                  </a:lnTo>
                  <a:lnTo>
                    <a:pt x="907" y="572"/>
                  </a:lnTo>
                  <a:lnTo>
                    <a:pt x="931" y="582"/>
                  </a:lnTo>
                  <a:lnTo>
                    <a:pt x="955" y="591"/>
                  </a:lnTo>
                  <a:lnTo>
                    <a:pt x="955" y="591"/>
                  </a:lnTo>
                  <a:lnTo>
                    <a:pt x="1019" y="567"/>
                  </a:lnTo>
                  <a:lnTo>
                    <a:pt x="1019" y="567"/>
                  </a:lnTo>
                  <a:lnTo>
                    <a:pt x="994" y="572"/>
                  </a:lnTo>
                  <a:lnTo>
                    <a:pt x="994" y="572"/>
                  </a:lnTo>
                  <a:lnTo>
                    <a:pt x="975" y="567"/>
                  </a:lnTo>
                  <a:lnTo>
                    <a:pt x="955" y="562"/>
                  </a:lnTo>
                  <a:lnTo>
                    <a:pt x="955" y="562"/>
                  </a:lnTo>
                  <a:close/>
                  <a:moveTo>
                    <a:pt x="1334" y="82"/>
                  </a:moveTo>
                  <a:lnTo>
                    <a:pt x="1334" y="82"/>
                  </a:lnTo>
                  <a:lnTo>
                    <a:pt x="1358" y="63"/>
                  </a:lnTo>
                  <a:lnTo>
                    <a:pt x="1378" y="34"/>
                  </a:lnTo>
                  <a:lnTo>
                    <a:pt x="1378" y="34"/>
                  </a:lnTo>
                  <a:lnTo>
                    <a:pt x="1392" y="9"/>
                  </a:lnTo>
                  <a:lnTo>
                    <a:pt x="1392" y="9"/>
                  </a:lnTo>
                  <a:lnTo>
                    <a:pt x="1392" y="9"/>
                  </a:lnTo>
                  <a:lnTo>
                    <a:pt x="1392" y="9"/>
                  </a:lnTo>
                  <a:lnTo>
                    <a:pt x="1373" y="34"/>
                  </a:lnTo>
                  <a:lnTo>
                    <a:pt x="1344" y="63"/>
                  </a:lnTo>
                  <a:lnTo>
                    <a:pt x="1305" y="92"/>
                  </a:lnTo>
                  <a:lnTo>
                    <a:pt x="1251" y="116"/>
                  </a:lnTo>
                  <a:lnTo>
                    <a:pt x="1251" y="116"/>
                  </a:lnTo>
                  <a:lnTo>
                    <a:pt x="1247" y="121"/>
                  </a:lnTo>
                  <a:lnTo>
                    <a:pt x="1247" y="121"/>
                  </a:lnTo>
                  <a:lnTo>
                    <a:pt x="1271" y="121"/>
                  </a:lnTo>
                  <a:lnTo>
                    <a:pt x="1295" y="111"/>
                  </a:lnTo>
                  <a:lnTo>
                    <a:pt x="1314" y="97"/>
                  </a:lnTo>
                  <a:lnTo>
                    <a:pt x="1334" y="82"/>
                  </a:lnTo>
                  <a:lnTo>
                    <a:pt x="1334" y="82"/>
                  </a:lnTo>
                  <a:close/>
                  <a:moveTo>
                    <a:pt x="1203" y="393"/>
                  </a:moveTo>
                  <a:lnTo>
                    <a:pt x="1203" y="393"/>
                  </a:lnTo>
                  <a:lnTo>
                    <a:pt x="1179" y="388"/>
                  </a:lnTo>
                  <a:lnTo>
                    <a:pt x="1179" y="388"/>
                  </a:lnTo>
                  <a:lnTo>
                    <a:pt x="1179" y="388"/>
                  </a:lnTo>
                  <a:lnTo>
                    <a:pt x="1179" y="388"/>
                  </a:lnTo>
                  <a:lnTo>
                    <a:pt x="1154" y="397"/>
                  </a:lnTo>
                  <a:lnTo>
                    <a:pt x="1130" y="402"/>
                  </a:lnTo>
                  <a:lnTo>
                    <a:pt x="1082" y="402"/>
                  </a:lnTo>
                  <a:lnTo>
                    <a:pt x="1082" y="402"/>
                  </a:lnTo>
                  <a:lnTo>
                    <a:pt x="1023" y="397"/>
                  </a:lnTo>
                  <a:lnTo>
                    <a:pt x="1023" y="397"/>
                  </a:lnTo>
                  <a:lnTo>
                    <a:pt x="1014" y="397"/>
                  </a:lnTo>
                  <a:lnTo>
                    <a:pt x="1014" y="397"/>
                  </a:lnTo>
                  <a:lnTo>
                    <a:pt x="1009" y="402"/>
                  </a:lnTo>
                  <a:lnTo>
                    <a:pt x="1009" y="402"/>
                  </a:lnTo>
                  <a:lnTo>
                    <a:pt x="1023" y="373"/>
                  </a:lnTo>
                  <a:lnTo>
                    <a:pt x="1023" y="373"/>
                  </a:lnTo>
                  <a:lnTo>
                    <a:pt x="1019" y="383"/>
                  </a:lnTo>
                  <a:lnTo>
                    <a:pt x="1019" y="383"/>
                  </a:lnTo>
                  <a:lnTo>
                    <a:pt x="1043" y="388"/>
                  </a:lnTo>
                  <a:lnTo>
                    <a:pt x="1067" y="388"/>
                  </a:lnTo>
                  <a:lnTo>
                    <a:pt x="1067" y="388"/>
                  </a:lnTo>
                  <a:lnTo>
                    <a:pt x="1106" y="393"/>
                  </a:lnTo>
                  <a:lnTo>
                    <a:pt x="1130" y="388"/>
                  </a:lnTo>
                  <a:lnTo>
                    <a:pt x="1150" y="383"/>
                  </a:lnTo>
                  <a:lnTo>
                    <a:pt x="1150" y="383"/>
                  </a:lnTo>
                  <a:lnTo>
                    <a:pt x="1188" y="368"/>
                  </a:lnTo>
                  <a:lnTo>
                    <a:pt x="1188" y="368"/>
                  </a:lnTo>
                  <a:lnTo>
                    <a:pt x="1198" y="339"/>
                  </a:lnTo>
                  <a:lnTo>
                    <a:pt x="1198" y="339"/>
                  </a:lnTo>
                  <a:lnTo>
                    <a:pt x="1193" y="344"/>
                  </a:lnTo>
                  <a:lnTo>
                    <a:pt x="1193" y="344"/>
                  </a:lnTo>
                  <a:lnTo>
                    <a:pt x="1174" y="354"/>
                  </a:lnTo>
                  <a:lnTo>
                    <a:pt x="1154" y="363"/>
                  </a:lnTo>
                  <a:lnTo>
                    <a:pt x="1111" y="373"/>
                  </a:lnTo>
                  <a:lnTo>
                    <a:pt x="1111" y="373"/>
                  </a:lnTo>
                  <a:lnTo>
                    <a:pt x="1082" y="378"/>
                  </a:lnTo>
                  <a:lnTo>
                    <a:pt x="1053" y="373"/>
                  </a:lnTo>
                  <a:lnTo>
                    <a:pt x="1053" y="373"/>
                  </a:lnTo>
                  <a:lnTo>
                    <a:pt x="1028" y="363"/>
                  </a:lnTo>
                  <a:lnTo>
                    <a:pt x="1028" y="363"/>
                  </a:lnTo>
                  <a:lnTo>
                    <a:pt x="1023" y="368"/>
                  </a:lnTo>
                  <a:lnTo>
                    <a:pt x="1023" y="368"/>
                  </a:lnTo>
                  <a:lnTo>
                    <a:pt x="1009" y="378"/>
                  </a:lnTo>
                  <a:lnTo>
                    <a:pt x="994" y="388"/>
                  </a:lnTo>
                  <a:lnTo>
                    <a:pt x="994" y="388"/>
                  </a:lnTo>
                  <a:lnTo>
                    <a:pt x="951" y="397"/>
                  </a:lnTo>
                  <a:lnTo>
                    <a:pt x="907" y="402"/>
                  </a:lnTo>
                  <a:lnTo>
                    <a:pt x="907" y="402"/>
                  </a:lnTo>
                  <a:lnTo>
                    <a:pt x="878" y="407"/>
                  </a:lnTo>
                  <a:lnTo>
                    <a:pt x="863" y="402"/>
                  </a:lnTo>
                  <a:lnTo>
                    <a:pt x="854" y="402"/>
                  </a:lnTo>
                  <a:lnTo>
                    <a:pt x="854" y="402"/>
                  </a:lnTo>
                  <a:lnTo>
                    <a:pt x="839" y="393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402"/>
                  </a:lnTo>
                  <a:lnTo>
                    <a:pt x="825" y="402"/>
                  </a:lnTo>
                  <a:lnTo>
                    <a:pt x="825" y="402"/>
                  </a:lnTo>
                  <a:lnTo>
                    <a:pt x="825" y="402"/>
                  </a:lnTo>
                  <a:lnTo>
                    <a:pt x="839" y="412"/>
                  </a:lnTo>
                  <a:lnTo>
                    <a:pt x="858" y="417"/>
                  </a:lnTo>
                  <a:lnTo>
                    <a:pt x="892" y="427"/>
                  </a:lnTo>
                  <a:lnTo>
                    <a:pt x="892" y="427"/>
                  </a:lnTo>
                  <a:lnTo>
                    <a:pt x="936" y="427"/>
                  </a:lnTo>
                  <a:lnTo>
                    <a:pt x="980" y="417"/>
                  </a:lnTo>
                  <a:lnTo>
                    <a:pt x="980" y="417"/>
                  </a:lnTo>
                  <a:lnTo>
                    <a:pt x="1004" y="407"/>
                  </a:lnTo>
                  <a:lnTo>
                    <a:pt x="1004" y="407"/>
                  </a:lnTo>
                  <a:lnTo>
                    <a:pt x="1004" y="417"/>
                  </a:lnTo>
                  <a:lnTo>
                    <a:pt x="1004" y="417"/>
                  </a:lnTo>
                  <a:lnTo>
                    <a:pt x="1014" y="422"/>
                  </a:lnTo>
                  <a:lnTo>
                    <a:pt x="1014" y="422"/>
                  </a:lnTo>
                  <a:lnTo>
                    <a:pt x="1048" y="422"/>
                  </a:lnTo>
                  <a:lnTo>
                    <a:pt x="1082" y="422"/>
                  </a:lnTo>
                  <a:lnTo>
                    <a:pt x="1082" y="422"/>
                  </a:lnTo>
                  <a:lnTo>
                    <a:pt x="1130" y="417"/>
                  </a:lnTo>
                  <a:lnTo>
                    <a:pt x="1150" y="407"/>
                  </a:lnTo>
                  <a:lnTo>
                    <a:pt x="1174" y="397"/>
                  </a:lnTo>
                  <a:lnTo>
                    <a:pt x="1174" y="397"/>
                  </a:lnTo>
                  <a:lnTo>
                    <a:pt x="1169" y="402"/>
                  </a:lnTo>
                  <a:lnTo>
                    <a:pt x="1169" y="402"/>
                  </a:lnTo>
                  <a:lnTo>
                    <a:pt x="1188" y="407"/>
                  </a:lnTo>
                  <a:lnTo>
                    <a:pt x="1188" y="407"/>
                  </a:lnTo>
                  <a:lnTo>
                    <a:pt x="1213" y="412"/>
                  </a:lnTo>
                  <a:lnTo>
                    <a:pt x="1232" y="412"/>
                  </a:lnTo>
                  <a:lnTo>
                    <a:pt x="1251" y="412"/>
                  </a:lnTo>
                  <a:lnTo>
                    <a:pt x="1266" y="407"/>
                  </a:lnTo>
                  <a:lnTo>
                    <a:pt x="1266" y="407"/>
                  </a:lnTo>
                  <a:lnTo>
                    <a:pt x="1310" y="359"/>
                  </a:lnTo>
                  <a:lnTo>
                    <a:pt x="1310" y="359"/>
                  </a:lnTo>
                  <a:lnTo>
                    <a:pt x="1280" y="373"/>
                  </a:lnTo>
                  <a:lnTo>
                    <a:pt x="1256" y="383"/>
                  </a:lnTo>
                  <a:lnTo>
                    <a:pt x="1256" y="383"/>
                  </a:lnTo>
                  <a:lnTo>
                    <a:pt x="1232" y="388"/>
                  </a:lnTo>
                  <a:lnTo>
                    <a:pt x="1203" y="393"/>
                  </a:lnTo>
                  <a:lnTo>
                    <a:pt x="1203" y="393"/>
                  </a:lnTo>
                  <a:close/>
                  <a:moveTo>
                    <a:pt x="1266" y="228"/>
                  </a:moveTo>
                  <a:lnTo>
                    <a:pt x="1266" y="228"/>
                  </a:lnTo>
                  <a:lnTo>
                    <a:pt x="1251" y="228"/>
                  </a:lnTo>
                  <a:lnTo>
                    <a:pt x="1232" y="228"/>
                  </a:lnTo>
                  <a:lnTo>
                    <a:pt x="1232" y="228"/>
                  </a:lnTo>
                  <a:lnTo>
                    <a:pt x="1227" y="247"/>
                  </a:lnTo>
                  <a:lnTo>
                    <a:pt x="1227" y="247"/>
                  </a:lnTo>
                  <a:lnTo>
                    <a:pt x="1251" y="252"/>
                  </a:lnTo>
                  <a:lnTo>
                    <a:pt x="1271" y="247"/>
                  </a:lnTo>
                  <a:lnTo>
                    <a:pt x="1271" y="247"/>
                  </a:lnTo>
                  <a:lnTo>
                    <a:pt x="1300" y="247"/>
                  </a:lnTo>
                  <a:lnTo>
                    <a:pt x="1329" y="237"/>
                  </a:lnTo>
                  <a:lnTo>
                    <a:pt x="1358" y="228"/>
                  </a:lnTo>
                  <a:lnTo>
                    <a:pt x="1382" y="208"/>
                  </a:lnTo>
                  <a:lnTo>
                    <a:pt x="1382" y="208"/>
                  </a:lnTo>
                  <a:lnTo>
                    <a:pt x="1392" y="174"/>
                  </a:lnTo>
                  <a:lnTo>
                    <a:pt x="1392" y="174"/>
                  </a:lnTo>
                  <a:lnTo>
                    <a:pt x="1353" y="203"/>
                  </a:lnTo>
                  <a:lnTo>
                    <a:pt x="1334" y="213"/>
                  </a:lnTo>
                  <a:lnTo>
                    <a:pt x="1310" y="223"/>
                  </a:lnTo>
                  <a:lnTo>
                    <a:pt x="1310" y="223"/>
                  </a:lnTo>
                  <a:lnTo>
                    <a:pt x="1290" y="228"/>
                  </a:lnTo>
                  <a:lnTo>
                    <a:pt x="1266" y="228"/>
                  </a:lnTo>
                  <a:lnTo>
                    <a:pt x="1266" y="228"/>
                  </a:lnTo>
                  <a:close/>
                  <a:moveTo>
                    <a:pt x="1329" y="169"/>
                  </a:moveTo>
                  <a:lnTo>
                    <a:pt x="1329" y="169"/>
                  </a:lnTo>
                  <a:lnTo>
                    <a:pt x="1305" y="179"/>
                  </a:lnTo>
                  <a:lnTo>
                    <a:pt x="1276" y="184"/>
                  </a:lnTo>
                  <a:lnTo>
                    <a:pt x="1276" y="184"/>
                  </a:lnTo>
                  <a:lnTo>
                    <a:pt x="1242" y="184"/>
                  </a:lnTo>
                  <a:lnTo>
                    <a:pt x="1242" y="184"/>
                  </a:lnTo>
                  <a:lnTo>
                    <a:pt x="1237" y="199"/>
                  </a:lnTo>
                  <a:lnTo>
                    <a:pt x="1237" y="199"/>
                  </a:lnTo>
                  <a:lnTo>
                    <a:pt x="1266" y="199"/>
                  </a:lnTo>
                  <a:lnTo>
                    <a:pt x="1266" y="199"/>
                  </a:lnTo>
                  <a:lnTo>
                    <a:pt x="1314" y="199"/>
                  </a:lnTo>
                  <a:lnTo>
                    <a:pt x="1334" y="194"/>
                  </a:lnTo>
                  <a:lnTo>
                    <a:pt x="1358" y="184"/>
                  </a:lnTo>
                  <a:lnTo>
                    <a:pt x="1358" y="184"/>
                  </a:lnTo>
                  <a:lnTo>
                    <a:pt x="1378" y="174"/>
                  </a:lnTo>
                  <a:lnTo>
                    <a:pt x="1397" y="155"/>
                  </a:lnTo>
                  <a:lnTo>
                    <a:pt x="1397" y="155"/>
                  </a:lnTo>
                  <a:lnTo>
                    <a:pt x="1402" y="116"/>
                  </a:lnTo>
                  <a:lnTo>
                    <a:pt x="1402" y="116"/>
                  </a:lnTo>
                  <a:lnTo>
                    <a:pt x="1368" y="145"/>
                  </a:lnTo>
                  <a:lnTo>
                    <a:pt x="1329" y="169"/>
                  </a:lnTo>
                  <a:lnTo>
                    <a:pt x="1329" y="169"/>
                  </a:lnTo>
                  <a:close/>
                  <a:moveTo>
                    <a:pt x="1276" y="281"/>
                  </a:moveTo>
                  <a:lnTo>
                    <a:pt x="1276" y="281"/>
                  </a:lnTo>
                  <a:lnTo>
                    <a:pt x="1232" y="281"/>
                  </a:lnTo>
                  <a:lnTo>
                    <a:pt x="1232" y="281"/>
                  </a:lnTo>
                  <a:lnTo>
                    <a:pt x="1217" y="281"/>
                  </a:lnTo>
                  <a:lnTo>
                    <a:pt x="1217" y="281"/>
                  </a:lnTo>
                  <a:lnTo>
                    <a:pt x="1213" y="296"/>
                  </a:lnTo>
                  <a:lnTo>
                    <a:pt x="1213" y="296"/>
                  </a:lnTo>
                  <a:lnTo>
                    <a:pt x="1227" y="296"/>
                  </a:lnTo>
                  <a:lnTo>
                    <a:pt x="1227" y="296"/>
                  </a:lnTo>
                  <a:lnTo>
                    <a:pt x="1261" y="296"/>
                  </a:lnTo>
                  <a:lnTo>
                    <a:pt x="1295" y="296"/>
                  </a:lnTo>
                  <a:lnTo>
                    <a:pt x="1295" y="296"/>
                  </a:lnTo>
                  <a:lnTo>
                    <a:pt x="1329" y="291"/>
                  </a:lnTo>
                  <a:lnTo>
                    <a:pt x="1344" y="286"/>
                  </a:lnTo>
                  <a:lnTo>
                    <a:pt x="1358" y="276"/>
                  </a:lnTo>
                  <a:lnTo>
                    <a:pt x="1358" y="276"/>
                  </a:lnTo>
                  <a:lnTo>
                    <a:pt x="1373" y="242"/>
                  </a:lnTo>
                  <a:lnTo>
                    <a:pt x="1373" y="242"/>
                  </a:lnTo>
                  <a:lnTo>
                    <a:pt x="1363" y="247"/>
                  </a:lnTo>
                  <a:lnTo>
                    <a:pt x="1363" y="247"/>
                  </a:lnTo>
                  <a:lnTo>
                    <a:pt x="1324" y="271"/>
                  </a:lnTo>
                  <a:lnTo>
                    <a:pt x="1276" y="281"/>
                  </a:lnTo>
                  <a:lnTo>
                    <a:pt x="1276" y="281"/>
                  </a:lnTo>
                  <a:close/>
                  <a:moveTo>
                    <a:pt x="1164" y="470"/>
                  </a:moveTo>
                  <a:lnTo>
                    <a:pt x="1164" y="470"/>
                  </a:lnTo>
                  <a:lnTo>
                    <a:pt x="1140" y="460"/>
                  </a:lnTo>
                  <a:lnTo>
                    <a:pt x="1140" y="460"/>
                  </a:lnTo>
                  <a:lnTo>
                    <a:pt x="1125" y="475"/>
                  </a:lnTo>
                  <a:lnTo>
                    <a:pt x="1125" y="475"/>
                  </a:lnTo>
                  <a:lnTo>
                    <a:pt x="1106" y="485"/>
                  </a:lnTo>
                  <a:lnTo>
                    <a:pt x="1086" y="485"/>
                  </a:lnTo>
                  <a:lnTo>
                    <a:pt x="1043" y="490"/>
                  </a:lnTo>
                  <a:lnTo>
                    <a:pt x="1043" y="490"/>
                  </a:lnTo>
                  <a:lnTo>
                    <a:pt x="1019" y="485"/>
                  </a:lnTo>
                  <a:lnTo>
                    <a:pt x="994" y="480"/>
                  </a:lnTo>
                  <a:lnTo>
                    <a:pt x="994" y="480"/>
                  </a:lnTo>
                  <a:lnTo>
                    <a:pt x="970" y="475"/>
                  </a:lnTo>
                  <a:lnTo>
                    <a:pt x="970" y="475"/>
                  </a:lnTo>
                  <a:lnTo>
                    <a:pt x="960" y="490"/>
                  </a:lnTo>
                  <a:lnTo>
                    <a:pt x="960" y="490"/>
                  </a:lnTo>
                  <a:lnTo>
                    <a:pt x="917" y="499"/>
                  </a:lnTo>
                  <a:lnTo>
                    <a:pt x="878" y="499"/>
                  </a:lnTo>
                  <a:lnTo>
                    <a:pt x="878" y="499"/>
                  </a:lnTo>
                  <a:lnTo>
                    <a:pt x="849" y="494"/>
                  </a:lnTo>
                  <a:lnTo>
                    <a:pt x="820" y="485"/>
                  </a:lnTo>
                  <a:lnTo>
                    <a:pt x="820" y="485"/>
                  </a:lnTo>
                  <a:lnTo>
                    <a:pt x="800" y="480"/>
                  </a:lnTo>
                  <a:lnTo>
                    <a:pt x="800" y="480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86" y="494"/>
                  </a:lnTo>
                  <a:lnTo>
                    <a:pt x="786" y="494"/>
                  </a:lnTo>
                  <a:lnTo>
                    <a:pt x="747" y="499"/>
                  </a:lnTo>
                  <a:lnTo>
                    <a:pt x="708" y="504"/>
                  </a:lnTo>
                  <a:lnTo>
                    <a:pt x="708" y="504"/>
                  </a:lnTo>
                  <a:lnTo>
                    <a:pt x="679" y="499"/>
                  </a:lnTo>
                  <a:lnTo>
                    <a:pt x="669" y="494"/>
                  </a:lnTo>
                  <a:lnTo>
                    <a:pt x="655" y="485"/>
                  </a:lnTo>
                  <a:lnTo>
                    <a:pt x="655" y="485"/>
                  </a:lnTo>
                  <a:lnTo>
                    <a:pt x="630" y="460"/>
                  </a:lnTo>
                  <a:lnTo>
                    <a:pt x="630" y="460"/>
                  </a:lnTo>
                  <a:lnTo>
                    <a:pt x="630" y="460"/>
                  </a:lnTo>
                  <a:lnTo>
                    <a:pt x="592" y="470"/>
                  </a:lnTo>
                  <a:lnTo>
                    <a:pt x="553" y="475"/>
                  </a:lnTo>
                  <a:lnTo>
                    <a:pt x="553" y="475"/>
                  </a:lnTo>
                  <a:lnTo>
                    <a:pt x="514" y="470"/>
                  </a:lnTo>
                  <a:lnTo>
                    <a:pt x="500" y="470"/>
                  </a:lnTo>
                  <a:lnTo>
                    <a:pt x="480" y="460"/>
                  </a:lnTo>
                  <a:lnTo>
                    <a:pt x="480" y="460"/>
                  </a:lnTo>
                  <a:lnTo>
                    <a:pt x="466" y="446"/>
                  </a:lnTo>
                  <a:lnTo>
                    <a:pt x="446" y="431"/>
                  </a:lnTo>
                  <a:lnTo>
                    <a:pt x="446" y="431"/>
                  </a:lnTo>
                  <a:lnTo>
                    <a:pt x="441" y="407"/>
                  </a:lnTo>
                  <a:lnTo>
                    <a:pt x="441" y="407"/>
                  </a:lnTo>
                  <a:lnTo>
                    <a:pt x="432" y="412"/>
                  </a:lnTo>
                  <a:lnTo>
                    <a:pt x="432" y="412"/>
                  </a:lnTo>
                  <a:lnTo>
                    <a:pt x="407" y="417"/>
                  </a:lnTo>
                  <a:lnTo>
                    <a:pt x="383" y="417"/>
                  </a:lnTo>
                  <a:lnTo>
                    <a:pt x="383" y="417"/>
                  </a:lnTo>
                  <a:lnTo>
                    <a:pt x="354" y="417"/>
                  </a:lnTo>
                  <a:lnTo>
                    <a:pt x="325" y="407"/>
                  </a:lnTo>
                  <a:lnTo>
                    <a:pt x="325" y="407"/>
                  </a:lnTo>
                  <a:lnTo>
                    <a:pt x="315" y="397"/>
                  </a:lnTo>
                  <a:lnTo>
                    <a:pt x="301" y="388"/>
                  </a:lnTo>
                  <a:lnTo>
                    <a:pt x="301" y="388"/>
                  </a:lnTo>
                  <a:lnTo>
                    <a:pt x="320" y="422"/>
                  </a:lnTo>
                  <a:lnTo>
                    <a:pt x="320" y="422"/>
                  </a:lnTo>
                  <a:lnTo>
                    <a:pt x="349" y="436"/>
                  </a:lnTo>
                  <a:lnTo>
                    <a:pt x="349" y="436"/>
                  </a:lnTo>
                  <a:lnTo>
                    <a:pt x="383" y="446"/>
                  </a:lnTo>
                  <a:lnTo>
                    <a:pt x="412" y="446"/>
                  </a:lnTo>
                  <a:lnTo>
                    <a:pt x="412" y="446"/>
                  </a:lnTo>
                  <a:lnTo>
                    <a:pt x="432" y="446"/>
                  </a:lnTo>
                  <a:lnTo>
                    <a:pt x="446" y="436"/>
                  </a:lnTo>
                  <a:lnTo>
                    <a:pt x="446" y="436"/>
                  </a:lnTo>
                  <a:lnTo>
                    <a:pt x="446" y="431"/>
                  </a:lnTo>
                  <a:lnTo>
                    <a:pt x="446" y="431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56" y="465"/>
                  </a:lnTo>
                  <a:lnTo>
                    <a:pt x="456" y="465"/>
                  </a:lnTo>
                  <a:lnTo>
                    <a:pt x="456" y="465"/>
                  </a:lnTo>
                  <a:lnTo>
                    <a:pt x="456" y="465"/>
                  </a:lnTo>
                  <a:lnTo>
                    <a:pt x="432" y="470"/>
                  </a:lnTo>
                  <a:lnTo>
                    <a:pt x="412" y="465"/>
                  </a:lnTo>
                  <a:lnTo>
                    <a:pt x="412" y="465"/>
                  </a:lnTo>
                  <a:lnTo>
                    <a:pt x="388" y="460"/>
                  </a:lnTo>
                  <a:lnTo>
                    <a:pt x="369" y="451"/>
                  </a:lnTo>
                  <a:lnTo>
                    <a:pt x="330" y="436"/>
                  </a:lnTo>
                  <a:lnTo>
                    <a:pt x="330" y="436"/>
                  </a:lnTo>
                  <a:lnTo>
                    <a:pt x="349" y="470"/>
                  </a:lnTo>
                  <a:lnTo>
                    <a:pt x="349" y="470"/>
                  </a:lnTo>
                  <a:lnTo>
                    <a:pt x="373" y="480"/>
                  </a:lnTo>
                  <a:lnTo>
                    <a:pt x="393" y="490"/>
                  </a:lnTo>
                  <a:lnTo>
                    <a:pt x="417" y="494"/>
                  </a:lnTo>
                  <a:lnTo>
                    <a:pt x="441" y="494"/>
                  </a:lnTo>
                  <a:lnTo>
                    <a:pt x="441" y="494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66" y="485"/>
                  </a:lnTo>
                  <a:lnTo>
                    <a:pt x="466" y="485"/>
                  </a:lnTo>
                  <a:lnTo>
                    <a:pt x="485" y="494"/>
                  </a:lnTo>
                  <a:lnTo>
                    <a:pt x="504" y="504"/>
                  </a:lnTo>
                  <a:lnTo>
                    <a:pt x="553" y="509"/>
                  </a:lnTo>
                  <a:lnTo>
                    <a:pt x="553" y="509"/>
                  </a:lnTo>
                  <a:lnTo>
                    <a:pt x="592" y="509"/>
                  </a:lnTo>
                  <a:lnTo>
                    <a:pt x="616" y="504"/>
                  </a:lnTo>
                  <a:lnTo>
                    <a:pt x="630" y="490"/>
                  </a:lnTo>
                  <a:lnTo>
                    <a:pt x="630" y="490"/>
                  </a:lnTo>
                  <a:lnTo>
                    <a:pt x="635" y="490"/>
                  </a:lnTo>
                  <a:lnTo>
                    <a:pt x="635" y="490"/>
                  </a:lnTo>
                  <a:lnTo>
                    <a:pt x="635" y="485"/>
                  </a:lnTo>
                  <a:lnTo>
                    <a:pt x="635" y="485"/>
                  </a:lnTo>
                  <a:lnTo>
                    <a:pt x="655" y="504"/>
                  </a:lnTo>
                  <a:lnTo>
                    <a:pt x="684" y="519"/>
                  </a:lnTo>
                  <a:lnTo>
                    <a:pt x="684" y="519"/>
                  </a:lnTo>
                  <a:lnTo>
                    <a:pt x="703" y="528"/>
                  </a:lnTo>
                  <a:lnTo>
                    <a:pt x="723" y="528"/>
                  </a:lnTo>
                  <a:lnTo>
                    <a:pt x="761" y="528"/>
                  </a:lnTo>
                  <a:lnTo>
                    <a:pt x="761" y="528"/>
                  </a:lnTo>
                  <a:lnTo>
                    <a:pt x="786" y="524"/>
                  </a:lnTo>
                  <a:lnTo>
                    <a:pt x="786" y="524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5" y="499"/>
                  </a:lnTo>
                  <a:lnTo>
                    <a:pt x="795" y="499"/>
                  </a:lnTo>
                  <a:lnTo>
                    <a:pt x="805" y="504"/>
                  </a:lnTo>
                  <a:lnTo>
                    <a:pt x="805" y="504"/>
                  </a:lnTo>
                  <a:lnTo>
                    <a:pt x="825" y="509"/>
                  </a:lnTo>
                  <a:lnTo>
                    <a:pt x="839" y="514"/>
                  </a:lnTo>
                  <a:lnTo>
                    <a:pt x="878" y="514"/>
                  </a:lnTo>
                  <a:lnTo>
                    <a:pt x="878" y="514"/>
                  </a:lnTo>
                  <a:lnTo>
                    <a:pt x="917" y="509"/>
                  </a:lnTo>
                  <a:lnTo>
                    <a:pt x="955" y="499"/>
                  </a:lnTo>
                  <a:lnTo>
                    <a:pt x="955" y="499"/>
                  </a:lnTo>
                  <a:lnTo>
                    <a:pt x="955" y="499"/>
                  </a:lnTo>
                  <a:lnTo>
                    <a:pt x="955" y="499"/>
                  </a:lnTo>
                  <a:lnTo>
                    <a:pt x="955" y="494"/>
                  </a:lnTo>
                  <a:lnTo>
                    <a:pt x="955" y="494"/>
                  </a:lnTo>
                  <a:lnTo>
                    <a:pt x="955" y="494"/>
                  </a:lnTo>
                  <a:lnTo>
                    <a:pt x="955" y="494"/>
                  </a:lnTo>
                  <a:lnTo>
                    <a:pt x="975" y="499"/>
                  </a:lnTo>
                  <a:lnTo>
                    <a:pt x="985" y="504"/>
                  </a:lnTo>
                  <a:lnTo>
                    <a:pt x="985" y="504"/>
                  </a:lnTo>
                  <a:lnTo>
                    <a:pt x="1028" y="504"/>
                  </a:lnTo>
                  <a:lnTo>
                    <a:pt x="1077" y="504"/>
                  </a:lnTo>
                  <a:lnTo>
                    <a:pt x="1077" y="504"/>
                  </a:lnTo>
                  <a:lnTo>
                    <a:pt x="1096" y="499"/>
                  </a:lnTo>
                  <a:lnTo>
                    <a:pt x="1116" y="494"/>
                  </a:lnTo>
                  <a:lnTo>
                    <a:pt x="1116" y="494"/>
                  </a:lnTo>
                  <a:lnTo>
                    <a:pt x="1125" y="475"/>
                  </a:lnTo>
                  <a:lnTo>
                    <a:pt x="1125" y="475"/>
                  </a:lnTo>
                  <a:lnTo>
                    <a:pt x="1120" y="480"/>
                  </a:lnTo>
                  <a:lnTo>
                    <a:pt x="1120" y="480"/>
                  </a:lnTo>
                  <a:lnTo>
                    <a:pt x="1145" y="490"/>
                  </a:lnTo>
                  <a:lnTo>
                    <a:pt x="1174" y="490"/>
                  </a:lnTo>
                  <a:lnTo>
                    <a:pt x="1174" y="490"/>
                  </a:lnTo>
                  <a:lnTo>
                    <a:pt x="1198" y="470"/>
                  </a:lnTo>
                  <a:lnTo>
                    <a:pt x="1198" y="470"/>
                  </a:lnTo>
                  <a:lnTo>
                    <a:pt x="1183" y="470"/>
                  </a:lnTo>
                  <a:lnTo>
                    <a:pt x="1164" y="470"/>
                  </a:lnTo>
                  <a:lnTo>
                    <a:pt x="1164" y="470"/>
                  </a:lnTo>
                  <a:close/>
                  <a:moveTo>
                    <a:pt x="1208" y="330"/>
                  </a:moveTo>
                  <a:lnTo>
                    <a:pt x="1208" y="330"/>
                  </a:lnTo>
                  <a:lnTo>
                    <a:pt x="1203" y="330"/>
                  </a:lnTo>
                  <a:lnTo>
                    <a:pt x="1203" y="330"/>
                  </a:lnTo>
                  <a:lnTo>
                    <a:pt x="1193" y="349"/>
                  </a:lnTo>
                  <a:lnTo>
                    <a:pt x="1193" y="349"/>
                  </a:lnTo>
                  <a:lnTo>
                    <a:pt x="1222" y="354"/>
                  </a:lnTo>
                  <a:lnTo>
                    <a:pt x="1242" y="354"/>
                  </a:lnTo>
                  <a:lnTo>
                    <a:pt x="1242" y="354"/>
                  </a:lnTo>
                  <a:lnTo>
                    <a:pt x="1271" y="349"/>
                  </a:lnTo>
                  <a:lnTo>
                    <a:pt x="1295" y="344"/>
                  </a:lnTo>
                  <a:lnTo>
                    <a:pt x="1295" y="344"/>
                  </a:lnTo>
                  <a:lnTo>
                    <a:pt x="1314" y="334"/>
                  </a:lnTo>
                  <a:lnTo>
                    <a:pt x="1334" y="320"/>
                  </a:lnTo>
                  <a:lnTo>
                    <a:pt x="1334" y="320"/>
                  </a:lnTo>
                  <a:lnTo>
                    <a:pt x="1344" y="305"/>
                  </a:lnTo>
                  <a:lnTo>
                    <a:pt x="1344" y="305"/>
                  </a:lnTo>
                  <a:lnTo>
                    <a:pt x="1324" y="315"/>
                  </a:lnTo>
                  <a:lnTo>
                    <a:pt x="1305" y="320"/>
                  </a:lnTo>
                  <a:lnTo>
                    <a:pt x="1266" y="330"/>
                  </a:lnTo>
                  <a:lnTo>
                    <a:pt x="1266" y="330"/>
                  </a:lnTo>
                  <a:lnTo>
                    <a:pt x="1208" y="330"/>
                  </a:lnTo>
                  <a:lnTo>
                    <a:pt x="1208" y="330"/>
                  </a:lnTo>
                  <a:close/>
                  <a:moveTo>
                    <a:pt x="1116" y="494"/>
                  </a:moveTo>
                  <a:lnTo>
                    <a:pt x="1116" y="494"/>
                  </a:lnTo>
                  <a:lnTo>
                    <a:pt x="1101" y="509"/>
                  </a:lnTo>
                  <a:lnTo>
                    <a:pt x="1101" y="509"/>
                  </a:lnTo>
                  <a:lnTo>
                    <a:pt x="1116" y="509"/>
                  </a:lnTo>
                  <a:lnTo>
                    <a:pt x="1135" y="514"/>
                  </a:lnTo>
                  <a:lnTo>
                    <a:pt x="1135" y="514"/>
                  </a:lnTo>
                  <a:lnTo>
                    <a:pt x="1150" y="504"/>
                  </a:lnTo>
                  <a:lnTo>
                    <a:pt x="1150" y="504"/>
                  </a:lnTo>
                  <a:lnTo>
                    <a:pt x="1130" y="499"/>
                  </a:lnTo>
                  <a:lnTo>
                    <a:pt x="1130" y="499"/>
                  </a:lnTo>
                  <a:lnTo>
                    <a:pt x="1116" y="494"/>
                  </a:lnTo>
                  <a:lnTo>
                    <a:pt x="1116" y="494"/>
                  </a:lnTo>
                  <a:close/>
                  <a:moveTo>
                    <a:pt x="1208" y="427"/>
                  </a:moveTo>
                  <a:lnTo>
                    <a:pt x="1208" y="427"/>
                  </a:lnTo>
                  <a:lnTo>
                    <a:pt x="1164" y="417"/>
                  </a:lnTo>
                  <a:lnTo>
                    <a:pt x="1164" y="417"/>
                  </a:lnTo>
                  <a:lnTo>
                    <a:pt x="1150" y="436"/>
                  </a:lnTo>
                  <a:lnTo>
                    <a:pt x="1150" y="436"/>
                  </a:lnTo>
                  <a:lnTo>
                    <a:pt x="1159" y="441"/>
                  </a:lnTo>
                  <a:lnTo>
                    <a:pt x="1159" y="441"/>
                  </a:lnTo>
                  <a:lnTo>
                    <a:pt x="1198" y="446"/>
                  </a:lnTo>
                  <a:lnTo>
                    <a:pt x="1217" y="441"/>
                  </a:lnTo>
                  <a:lnTo>
                    <a:pt x="1237" y="436"/>
                  </a:lnTo>
                  <a:lnTo>
                    <a:pt x="1237" y="436"/>
                  </a:lnTo>
                  <a:lnTo>
                    <a:pt x="1256" y="422"/>
                  </a:lnTo>
                  <a:lnTo>
                    <a:pt x="1256" y="422"/>
                  </a:lnTo>
                  <a:lnTo>
                    <a:pt x="1232" y="427"/>
                  </a:lnTo>
                  <a:lnTo>
                    <a:pt x="1208" y="427"/>
                  </a:lnTo>
                  <a:lnTo>
                    <a:pt x="1208" y="427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671" y="1981"/>
              <a:ext cx="1397" cy="271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87"/>
                </a:cxn>
                <a:cxn ang="0">
                  <a:pos x="14" y="106"/>
                </a:cxn>
                <a:cxn ang="0">
                  <a:pos x="34" y="126"/>
                </a:cxn>
                <a:cxn ang="0">
                  <a:pos x="63" y="140"/>
                </a:cxn>
                <a:cxn ang="0">
                  <a:pos x="92" y="160"/>
                </a:cxn>
                <a:cxn ang="0">
                  <a:pos x="165" y="189"/>
                </a:cxn>
                <a:cxn ang="0">
                  <a:pos x="247" y="218"/>
                </a:cxn>
                <a:cxn ang="0">
                  <a:pos x="349" y="242"/>
                </a:cxn>
                <a:cxn ang="0">
                  <a:pos x="456" y="257"/>
                </a:cxn>
                <a:cxn ang="0">
                  <a:pos x="572" y="266"/>
                </a:cxn>
                <a:cxn ang="0">
                  <a:pos x="698" y="271"/>
                </a:cxn>
                <a:cxn ang="0">
                  <a:pos x="698" y="271"/>
                </a:cxn>
                <a:cxn ang="0">
                  <a:pos x="824" y="266"/>
                </a:cxn>
                <a:cxn ang="0">
                  <a:pos x="941" y="257"/>
                </a:cxn>
                <a:cxn ang="0">
                  <a:pos x="1048" y="242"/>
                </a:cxn>
                <a:cxn ang="0">
                  <a:pos x="1145" y="218"/>
                </a:cxn>
                <a:cxn ang="0">
                  <a:pos x="1232" y="194"/>
                </a:cxn>
                <a:cxn ang="0">
                  <a:pos x="1305" y="160"/>
                </a:cxn>
                <a:cxn ang="0">
                  <a:pos x="1334" y="145"/>
                </a:cxn>
                <a:cxn ang="0">
                  <a:pos x="1358" y="126"/>
                </a:cxn>
                <a:cxn ang="0">
                  <a:pos x="1382" y="106"/>
                </a:cxn>
                <a:cxn ang="0">
                  <a:pos x="1397" y="87"/>
                </a:cxn>
                <a:cxn ang="0">
                  <a:pos x="1397" y="87"/>
                </a:cxn>
                <a:cxn ang="0">
                  <a:pos x="1397" y="48"/>
                </a:cxn>
                <a:cxn ang="0">
                  <a:pos x="1387" y="4"/>
                </a:cxn>
                <a:cxn ang="0">
                  <a:pos x="1387" y="4"/>
                </a:cxn>
                <a:cxn ang="0">
                  <a:pos x="1373" y="29"/>
                </a:cxn>
                <a:cxn ang="0">
                  <a:pos x="1373" y="29"/>
                </a:cxn>
                <a:cxn ang="0">
                  <a:pos x="1368" y="43"/>
                </a:cxn>
                <a:cxn ang="0">
                  <a:pos x="1363" y="58"/>
                </a:cxn>
                <a:cxn ang="0">
                  <a:pos x="1339" y="87"/>
                </a:cxn>
                <a:cxn ang="0">
                  <a:pos x="1305" y="111"/>
                </a:cxn>
                <a:cxn ang="0">
                  <a:pos x="1256" y="135"/>
                </a:cxn>
                <a:cxn ang="0">
                  <a:pos x="1198" y="155"/>
                </a:cxn>
                <a:cxn ang="0">
                  <a:pos x="1130" y="174"/>
                </a:cxn>
                <a:cxn ang="0">
                  <a:pos x="1057" y="189"/>
                </a:cxn>
                <a:cxn ang="0">
                  <a:pos x="970" y="198"/>
                </a:cxn>
                <a:cxn ang="0">
                  <a:pos x="970" y="198"/>
                </a:cxn>
                <a:cxn ang="0">
                  <a:pos x="907" y="213"/>
                </a:cxn>
                <a:cxn ang="0">
                  <a:pos x="839" y="218"/>
                </a:cxn>
                <a:cxn ang="0">
                  <a:pos x="776" y="223"/>
                </a:cxn>
                <a:cxn ang="0">
                  <a:pos x="703" y="223"/>
                </a:cxn>
                <a:cxn ang="0">
                  <a:pos x="703" y="223"/>
                </a:cxn>
                <a:cxn ang="0">
                  <a:pos x="582" y="218"/>
                </a:cxn>
                <a:cxn ang="0">
                  <a:pos x="470" y="203"/>
                </a:cxn>
                <a:cxn ang="0">
                  <a:pos x="470" y="203"/>
                </a:cxn>
                <a:cxn ang="0">
                  <a:pos x="378" y="194"/>
                </a:cxn>
                <a:cxn ang="0">
                  <a:pos x="291" y="174"/>
                </a:cxn>
                <a:cxn ang="0">
                  <a:pos x="218" y="155"/>
                </a:cxn>
                <a:cxn ang="0">
                  <a:pos x="150" y="135"/>
                </a:cxn>
                <a:cxn ang="0">
                  <a:pos x="102" y="111"/>
                </a:cxn>
                <a:cxn ang="0">
                  <a:pos x="63" y="82"/>
                </a:cxn>
                <a:cxn ang="0">
                  <a:pos x="48" y="67"/>
                </a:cxn>
                <a:cxn ang="0">
                  <a:pos x="34" y="53"/>
                </a:cxn>
                <a:cxn ang="0">
                  <a:pos x="29" y="3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43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397" h="271">
                  <a:moveTo>
                    <a:pt x="0" y="87"/>
                  </a:moveTo>
                  <a:lnTo>
                    <a:pt x="0" y="87"/>
                  </a:lnTo>
                  <a:lnTo>
                    <a:pt x="14" y="106"/>
                  </a:lnTo>
                  <a:lnTo>
                    <a:pt x="34" y="126"/>
                  </a:lnTo>
                  <a:lnTo>
                    <a:pt x="63" y="140"/>
                  </a:lnTo>
                  <a:lnTo>
                    <a:pt x="92" y="160"/>
                  </a:lnTo>
                  <a:lnTo>
                    <a:pt x="165" y="189"/>
                  </a:lnTo>
                  <a:lnTo>
                    <a:pt x="247" y="218"/>
                  </a:lnTo>
                  <a:lnTo>
                    <a:pt x="349" y="242"/>
                  </a:lnTo>
                  <a:lnTo>
                    <a:pt x="456" y="257"/>
                  </a:lnTo>
                  <a:lnTo>
                    <a:pt x="572" y="266"/>
                  </a:lnTo>
                  <a:lnTo>
                    <a:pt x="698" y="271"/>
                  </a:lnTo>
                  <a:lnTo>
                    <a:pt x="698" y="271"/>
                  </a:lnTo>
                  <a:lnTo>
                    <a:pt x="824" y="266"/>
                  </a:lnTo>
                  <a:lnTo>
                    <a:pt x="941" y="257"/>
                  </a:lnTo>
                  <a:lnTo>
                    <a:pt x="1048" y="242"/>
                  </a:lnTo>
                  <a:lnTo>
                    <a:pt x="1145" y="218"/>
                  </a:lnTo>
                  <a:lnTo>
                    <a:pt x="1232" y="194"/>
                  </a:lnTo>
                  <a:lnTo>
                    <a:pt x="1305" y="160"/>
                  </a:lnTo>
                  <a:lnTo>
                    <a:pt x="1334" y="145"/>
                  </a:lnTo>
                  <a:lnTo>
                    <a:pt x="1358" y="126"/>
                  </a:lnTo>
                  <a:lnTo>
                    <a:pt x="1382" y="106"/>
                  </a:lnTo>
                  <a:lnTo>
                    <a:pt x="1397" y="87"/>
                  </a:lnTo>
                  <a:lnTo>
                    <a:pt x="1397" y="87"/>
                  </a:lnTo>
                  <a:lnTo>
                    <a:pt x="1397" y="48"/>
                  </a:lnTo>
                  <a:lnTo>
                    <a:pt x="1387" y="4"/>
                  </a:lnTo>
                  <a:lnTo>
                    <a:pt x="1387" y="4"/>
                  </a:lnTo>
                  <a:lnTo>
                    <a:pt x="1373" y="29"/>
                  </a:lnTo>
                  <a:lnTo>
                    <a:pt x="1373" y="29"/>
                  </a:lnTo>
                  <a:lnTo>
                    <a:pt x="1368" y="43"/>
                  </a:lnTo>
                  <a:lnTo>
                    <a:pt x="1363" y="58"/>
                  </a:lnTo>
                  <a:lnTo>
                    <a:pt x="1339" y="87"/>
                  </a:lnTo>
                  <a:lnTo>
                    <a:pt x="1305" y="111"/>
                  </a:lnTo>
                  <a:lnTo>
                    <a:pt x="1256" y="135"/>
                  </a:lnTo>
                  <a:lnTo>
                    <a:pt x="1198" y="155"/>
                  </a:lnTo>
                  <a:lnTo>
                    <a:pt x="1130" y="174"/>
                  </a:lnTo>
                  <a:lnTo>
                    <a:pt x="1057" y="189"/>
                  </a:lnTo>
                  <a:lnTo>
                    <a:pt x="970" y="198"/>
                  </a:lnTo>
                  <a:lnTo>
                    <a:pt x="970" y="198"/>
                  </a:lnTo>
                  <a:lnTo>
                    <a:pt x="907" y="213"/>
                  </a:lnTo>
                  <a:lnTo>
                    <a:pt x="839" y="218"/>
                  </a:lnTo>
                  <a:lnTo>
                    <a:pt x="776" y="223"/>
                  </a:lnTo>
                  <a:lnTo>
                    <a:pt x="703" y="223"/>
                  </a:lnTo>
                  <a:lnTo>
                    <a:pt x="703" y="223"/>
                  </a:lnTo>
                  <a:lnTo>
                    <a:pt x="582" y="218"/>
                  </a:lnTo>
                  <a:lnTo>
                    <a:pt x="470" y="203"/>
                  </a:lnTo>
                  <a:lnTo>
                    <a:pt x="470" y="203"/>
                  </a:lnTo>
                  <a:lnTo>
                    <a:pt x="378" y="194"/>
                  </a:lnTo>
                  <a:lnTo>
                    <a:pt x="291" y="174"/>
                  </a:lnTo>
                  <a:lnTo>
                    <a:pt x="218" y="155"/>
                  </a:lnTo>
                  <a:lnTo>
                    <a:pt x="150" y="135"/>
                  </a:lnTo>
                  <a:lnTo>
                    <a:pt x="102" y="111"/>
                  </a:lnTo>
                  <a:lnTo>
                    <a:pt x="63" y="82"/>
                  </a:lnTo>
                  <a:lnTo>
                    <a:pt x="48" y="67"/>
                  </a:lnTo>
                  <a:lnTo>
                    <a:pt x="34" y="53"/>
                  </a:lnTo>
                  <a:lnTo>
                    <a:pt x="29" y="3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43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8C5A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661" y="1927"/>
              <a:ext cx="1421" cy="296"/>
            </a:xfrm>
            <a:custGeom>
              <a:avLst/>
              <a:gdLst/>
              <a:ahLst/>
              <a:cxnLst>
                <a:cxn ang="0">
                  <a:pos x="1407" y="15"/>
                </a:cxn>
                <a:cxn ang="0">
                  <a:pos x="1387" y="20"/>
                </a:cxn>
                <a:cxn ang="0">
                  <a:pos x="1378" y="29"/>
                </a:cxn>
                <a:cxn ang="0">
                  <a:pos x="1373" y="44"/>
                </a:cxn>
                <a:cxn ang="0">
                  <a:pos x="1373" y="54"/>
                </a:cxn>
                <a:cxn ang="0">
                  <a:pos x="1363" y="92"/>
                </a:cxn>
                <a:cxn ang="0">
                  <a:pos x="1324" y="131"/>
                </a:cxn>
                <a:cxn ang="0">
                  <a:pos x="1266" y="160"/>
                </a:cxn>
                <a:cxn ang="0">
                  <a:pos x="1087" y="209"/>
                </a:cxn>
                <a:cxn ang="0">
                  <a:pos x="854" y="238"/>
                </a:cxn>
                <a:cxn ang="0">
                  <a:pos x="718" y="238"/>
                </a:cxn>
                <a:cxn ang="0">
                  <a:pos x="456" y="228"/>
                </a:cxn>
                <a:cxn ang="0">
                  <a:pos x="243" y="185"/>
                </a:cxn>
                <a:cxn ang="0">
                  <a:pos x="126" y="141"/>
                </a:cxn>
                <a:cxn ang="0">
                  <a:pos x="78" y="107"/>
                </a:cxn>
                <a:cxn ang="0">
                  <a:pos x="49" y="73"/>
                </a:cxn>
                <a:cxn ang="0">
                  <a:pos x="49" y="49"/>
                </a:cxn>
                <a:cxn ang="0">
                  <a:pos x="53" y="24"/>
                </a:cxn>
                <a:cxn ang="0">
                  <a:pos x="19" y="0"/>
                </a:cxn>
                <a:cxn ang="0">
                  <a:pos x="5" y="34"/>
                </a:cxn>
                <a:cxn ang="0">
                  <a:pos x="0" y="63"/>
                </a:cxn>
                <a:cxn ang="0">
                  <a:pos x="15" y="112"/>
                </a:cxn>
                <a:cxn ang="0">
                  <a:pos x="58" y="155"/>
                </a:cxn>
                <a:cxn ang="0">
                  <a:pos x="121" y="194"/>
                </a:cxn>
                <a:cxn ang="0">
                  <a:pos x="209" y="228"/>
                </a:cxn>
                <a:cxn ang="0">
                  <a:pos x="437" y="277"/>
                </a:cxn>
                <a:cxn ang="0">
                  <a:pos x="713" y="296"/>
                </a:cxn>
                <a:cxn ang="0">
                  <a:pos x="854" y="291"/>
                </a:cxn>
                <a:cxn ang="0">
                  <a:pos x="1106" y="257"/>
                </a:cxn>
                <a:cxn ang="0">
                  <a:pos x="1256" y="209"/>
                </a:cxn>
                <a:cxn ang="0">
                  <a:pos x="1334" y="175"/>
                </a:cxn>
                <a:cxn ang="0">
                  <a:pos x="1387" y="131"/>
                </a:cxn>
                <a:cxn ang="0">
                  <a:pos x="1416" y="88"/>
                </a:cxn>
                <a:cxn ang="0">
                  <a:pos x="1421" y="63"/>
                </a:cxn>
                <a:cxn ang="0">
                  <a:pos x="1407" y="15"/>
                </a:cxn>
              </a:cxnLst>
              <a:rect l="0" t="0" r="r" b="b"/>
              <a:pathLst>
                <a:path w="1421" h="296">
                  <a:moveTo>
                    <a:pt x="1407" y="15"/>
                  </a:moveTo>
                  <a:lnTo>
                    <a:pt x="1407" y="15"/>
                  </a:lnTo>
                  <a:lnTo>
                    <a:pt x="1397" y="15"/>
                  </a:lnTo>
                  <a:lnTo>
                    <a:pt x="1387" y="20"/>
                  </a:lnTo>
                  <a:lnTo>
                    <a:pt x="1387" y="20"/>
                  </a:lnTo>
                  <a:lnTo>
                    <a:pt x="1378" y="29"/>
                  </a:lnTo>
                  <a:lnTo>
                    <a:pt x="1373" y="44"/>
                  </a:lnTo>
                  <a:lnTo>
                    <a:pt x="1373" y="44"/>
                  </a:lnTo>
                  <a:lnTo>
                    <a:pt x="1373" y="54"/>
                  </a:lnTo>
                  <a:lnTo>
                    <a:pt x="1373" y="54"/>
                  </a:lnTo>
                  <a:lnTo>
                    <a:pt x="1373" y="73"/>
                  </a:lnTo>
                  <a:lnTo>
                    <a:pt x="1363" y="92"/>
                  </a:lnTo>
                  <a:lnTo>
                    <a:pt x="1344" y="112"/>
                  </a:lnTo>
                  <a:lnTo>
                    <a:pt x="1324" y="131"/>
                  </a:lnTo>
                  <a:lnTo>
                    <a:pt x="1295" y="146"/>
                  </a:lnTo>
                  <a:lnTo>
                    <a:pt x="1266" y="160"/>
                  </a:lnTo>
                  <a:lnTo>
                    <a:pt x="1184" y="189"/>
                  </a:lnTo>
                  <a:lnTo>
                    <a:pt x="1087" y="209"/>
                  </a:lnTo>
                  <a:lnTo>
                    <a:pt x="975" y="228"/>
                  </a:lnTo>
                  <a:lnTo>
                    <a:pt x="854" y="238"/>
                  </a:lnTo>
                  <a:lnTo>
                    <a:pt x="718" y="238"/>
                  </a:lnTo>
                  <a:lnTo>
                    <a:pt x="718" y="238"/>
                  </a:lnTo>
                  <a:lnTo>
                    <a:pt x="582" y="238"/>
                  </a:lnTo>
                  <a:lnTo>
                    <a:pt x="456" y="228"/>
                  </a:lnTo>
                  <a:lnTo>
                    <a:pt x="340" y="209"/>
                  </a:lnTo>
                  <a:lnTo>
                    <a:pt x="243" y="185"/>
                  </a:lnTo>
                  <a:lnTo>
                    <a:pt x="160" y="160"/>
                  </a:lnTo>
                  <a:lnTo>
                    <a:pt x="126" y="141"/>
                  </a:lnTo>
                  <a:lnTo>
                    <a:pt x="97" y="126"/>
                  </a:lnTo>
                  <a:lnTo>
                    <a:pt x="78" y="107"/>
                  </a:lnTo>
                  <a:lnTo>
                    <a:pt x="58" y="92"/>
                  </a:lnTo>
                  <a:lnTo>
                    <a:pt x="49" y="73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39" y="1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5" y="34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5" y="88"/>
                  </a:lnTo>
                  <a:lnTo>
                    <a:pt x="15" y="112"/>
                  </a:lnTo>
                  <a:lnTo>
                    <a:pt x="34" y="131"/>
                  </a:lnTo>
                  <a:lnTo>
                    <a:pt x="58" y="155"/>
                  </a:lnTo>
                  <a:lnTo>
                    <a:pt x="87" y="175"/>
                  </a:lnTo>
                  <a:lnTo>
                    <a:pt x="121" y="194"/>
                  </a:lnTo>
                  <a:lnTo>
                    <a:pt x="165" y="209"/>
                  </a:lnTo>
                  <a:lnTo>
                    <a:pt x="209" y="228"/>
                  </a:lnTo>
                  <a:lnTo>
                    <a:pt x="315" y="257"/>
                  </a:lnTo>
                  <a:lnTo>
                    <a:pt x="437" y="277"/>
                  </a:lnTo>
                  <a:lnTo>
                    <a:pt x="568" y="291"/>
                  </a:lnTo>
                  <a:lnTo>
                    <a:pt x="713" y="296"/>
                  </a:lnTo>
                  <a:lnTo>
                    <a:pt x="713" y="296"/>
                  </a:lnTo>
                  <a:lnTo>
                    <a:pt x="854" y="291"/>
                  </a:lnTo>
                  <a:lnTo>
                    <a:pt x="985" y="277"/>
                  </a:lnTo>
                  <a:lnTo>
                    <a:pt x="1106" y="257"/>
                  </a:lnTo>
                  <a:lnTo>
                    <a:pt x="1213" y="228"/>
                  </a:lnTo>
                  <a:lnTo>
                    <a:pt x="1256" y="209"/>
                  </a:lnTo>
                  <a:lnTo>
                    <a:pt x="1300" y="194"/>
                  </a:lnTo>
                  <a:lnTo>
                    <a:pt x="1334" y="175"/>
                  </a:lnTo>
                  <a:lnTo>
                    <a:pt x="1363" y="155"/>
                  </a:lnTo>
                  <a:lnTo>
                    <a:pt x="1387" y="131"/>
                  </a:lnTo>
                  <a:lnTo>
                    <a:pt x="1407" y="112"/>
                  </a:lnTo>
                  <a:lnTo>
                    <a:pt x="1416" y="88"/>
                  </a:lnTo>
                  <a:lnTo>
                    <a:pt x="1421" y="63"/>
                  </a:lnTo>
                  <a:lnTo>
                    <a:pt x="1421" y="63"/>
                  </a:lnTo>
                  <a:lnTo>
                    <a:pt x="1416" y="39"/>
                  </a:lnTo>
                  <a:lnTo>
                    <a:pt x="1407" y="15"/>
                  </a:lnTo>
                  <a:lnTo>
                    <a:pt x="1407" y="15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38"/>
            <p:cNvSpPr>
              <a:spLocks noEditPoints="1"/>
            </p:cNvSpPr>
            <p:nvPr/>
          </p:nvSpPr>
          <p:spPr bwMode="auto">
            <a:xfrm>
              <a:off x="661" y="1961"/>
              <a:ext cx="1416" cy="262"/>
            </a:xfrm>
            <a:custGeom>
              <a:avLst/>
              <a:gdLst/>
              <a:ahLst/>
              <a:cxnLst>
                <a:cxn ang="0">
                  <a:pos x="660" y="257"/>
                </a:cxn>
                <a:cxn ang="0">
                  <a:pos x="393" y="184"/>
                </a:cxn>
                <a:cxn ang="0">
                  <a:pos x="422" y="189"/>
                </a:cxn>
                <a:cxn ang="0">
                  <a:pos x="301" y="218"/>
                </a:cxn>
                <a:cxn ang="0">
                  <a:pos x="306" y="165"/>
                </a:cxn>
                <a:cxn ang="0">
                  <a:pos x="441" y="243"/>
                </a:cxn>
                <a:cxn ang="0">
                  <a:pos x="340" y="175"/>
                </a:cxn>
                <a:cxn ang="0">
                  <a:pos x="364" y="180"/>
                </a:cxn>
                <a:cxn ang="0">
                  <a:pos x="262" y="209"/>
                </a:cxn>
                <a:cxn ang="0">
                  <a:pos x="262" y="155"/>
                </a:cxn>
                <a:cxn ang="0">
                  <a:pos x="534" y="252"/>
                </a:cxn>
                <a:cxn ang="0">
                  <a:pos x="563" y="199"/>
                </a:cxn>
                <a:cxn ang="0">
                  <a:pos x="606" y="228"/>
                </a:cxn>
                <a:cxn ang="0">
                  <a:pos x="577" y="248"/>
                </a:cxn>
                <a:cxn ang="0">
                  <a:pos x="165" y="126"/>
                </a:cxn>
                <a:cxn ang="0">
                  <a:pos x="15" y="68"/>
                </a:cxn>
                <a:cxn ang="0">
                  <a:pos x="49" y="24"/>
                </a:cxn>
                <a:cxn ang="0">
                  <a:pos x="87" y="141"/>
                </a:cxn>
                <a:cxn ang="0">
                  <a:pos x="58" y="117"/>
                </a:cxn>
                <a:cxn ang="0">
                  <a:pos x="19" y="10"/>
                </a:cxn>
                <a:cxn ang="0">
                  <a:pos x="699" y="262"/>
                </a:cxn>
                <a:cxn ang="0">
                  <a:pos x="665" y="257"/>
                </a:cxn>
                <a:cxn ang="0">
                  <a:pos x="204" y="141"/>
                </a:cxn>
                <a:cxn ang="0">
                  <a:pos x="116" y="102"/>
                </a:cxn>
                <a:cxn ang="0">
                  <a:pos x="121" y="155"/>
                </a:cxn>
                <a:cxn ang="0">
                  <a:pos x="116" y="102"/>
                </a:cxn>
                <a:cxn ang="0">
                  <a:pos x="243" y="204"/>
                </a:cxn>
                <a:cxn ang="0">
                  <a:pos x="1368" y="44"/>
                </a:cxn>
                <a:cxn ang="0">
                  <a:pos x="1383" y="73"/>
                </a:cxn>
                <a:cxn ang="0">
                  <a:pos x="1256" y="175"/>
                </a:cxn>
                <a:cxn ang="0">
                  <a:pos x="1252" y="131"/>
                </a:cxn>
                <a:cxn ang="0">
                  <a:pos x="1218" y="189"/>
                </a:cxn>
                <a:cxn ang="0">
                  <a:pos x="1208" y="146"/>
                </a:cxn>
                <a:cxn ang="0">
                  <a:pos x="1198" y="199"/>
                </a:cxn>
                <a:cxn ang="0">
                  <a:pos x="1121" y="170"/>
                </a:cxn>
                <a:cxn ang="0">
                  <a:pos x="1155" y="209"/>
                </a:cxn>
                <a:cxn ang="0">
                  <a:pos x="1416" y="39"/>
                </a:cxn>
                <a:cxn ang="0">
                  <a:pos x="1373" y="20"/>
                </a:cxn>
                <a:cxn ang="0">
                  <a:pos x="1412" y="63"/>
                </a:cxn>
                <a:cxn ang="0">
                  <a:pos x="1290" y="151"/>
                </a:cxn>
                <a:cxn ang="0">
                  <a:pos x="1305" y="107"/>
                </a:cxn>
                <a:cxn ang="0">
                  <a:pos x="1091" y="223"/>
                </a:cxn>
                <a:cxn ang="0">
                  <a:pos x="1087" y="175"/>
                </a:cxn>
                <a:cxn ang="0">
                  <a:pos x="1353" y="126"/>
                </a:cxn>
                <a:cxn ang="0">
                  <a:pos x="897" y="199"/>
                </a:cxn>
                <a:cxn ang="0">
                  <a:pos x="917" y="199"/>
                </a:cxn>
                <a:cxn ang="0">
                  <a:pos x="1043" y="233"/>
                </a:cxn>
                <a:cxn ang="0">
                  <a:pos x="1038" y="184"/>
                </a:cxn>
                <a:cxn ang="0">
                  <a:pos x="878" y="252"/>
                </a:cxn>
                <a:cxn ang="0">
                  <a:pos x="757" y="204"/>
                </a:cxn>
                <a:cxn ang="0">
                  <a:pos x="728" y="262"/>
                </a:cxn>
                <a:cxn ang="0">
                  <a:pos x="946" y="223"/>
                </a:cxn>
                <a:cxn ang="0">
                  <a:pos x="956" y="194"/>
                </a:cxn>
                <a:cxn ang="0">
                  <a:pos x="791" y="257"/>
                </a:cxn>
                <a:cxn ang="0">
                  <a:pos x="791" y="204"/>
                </a:cxn>
                <a:cxn ang="0">
                  <a:pos x="1019" y="238"/>
                </a:cxn>
                <a:cxn ang="0">
                  <a:pos x="480" y="248"/>
                </a:cxn>
                <a:cxn ang="0">
                  <a:pos x="514" y="199"/>
                </a:cxn>
              </a:cxnLst>
              <a:rect l="0" t="0" r="r" b="b"/>
              <a:pathLst>
                <a:path w="1416" h="262">
                  <a:moveTo>
                    <a:pt x="640" y="204"/>
                  </a:moveTo>
                  <a:lnTo>
                    <a:pt x="640" y="204"/>
                  </a:lnTo>
                  <a:lnTo>
                    <a:pt x="635" y="233"/>
                  </a:lnTo>
                  <a:lnTo>
                    <a:pt x="635" y="257"/>
                  </a:lnTo>
                  <a:lnTo>
                    <a:pt x="635" y="257"/>
                  </a:lnTo>
                  <a:lnTo>
                    <a:pt x="660" y="257"/>
                  </a:lnTo>
                  <a:lnTo>
                    <a:pt x="660" y="257"/>
                  </a:lnTo>
                  <a:lnTo>
                    <a:pt x="660" y="233"/>
                  </a:lnTo>
                  <a:lnTo>
                    <a:pt x="660" y="204"/>
                  </a:lnTo>
                  <a:lnTo>
                    <a:pt x="660" y="204"/>
                  </a:lnTo>
                  <a:lnTo>
                    <a:pt x="640" y="204"/>
                  </a:lnTo>
                  <a:lnTo>
                    <a:pt x="640" y="204"/>
                  </a:lnTo>
                  <a:close/>
                  <a:moveTo>
                    <a:pt x="393" y="184"/>
                  </a:moveTo>
                  <a:lnTo>
                    <a:pt x="393" y="184"/>
                  </a:lnTo>
                  <a:lnTo>
                    <a:pt x="393" y="238"/>
                  </a:lnTo>
                  <a:lnTo>
                    <a:pt x="393" y="238"/>
                  </a:lnTo>
                  <a:lnTo>
                    <a:pt x="417" y="238"/>
                  </a:lnTo>
                  <a:lnTo>
                    <a:pt x="417" y="238"/>
                  </a:lnTo>
                  <a:lnTo>
                    <a:pt x="417" y="214"/>
                  </a:lnTo>
                  <a:lnTo>
                    <a:pt x="422" y="189"/>
                  </a:lnTo>
                  <a:lnTo>
                    <a:pt x="422" y="189"/>
                  </a:lnTo>
                  <a:lnTo>
                    <a:pt x="393" y="184"/>
                  </a:lnTo>
                  <a:lnTo>
                    <a:pt x="393" y="184"/>
                  </a:lnTo>
                  <a:close/>
                  <a:moveTo>
                    <a:pt x="306" y="165"/>
                  </a:moveTo>
                  <a:lnTo>
                    <a:pt x="306" y="165"/>
                  </a:lnTo>
                  <a:lnTo>
                    <a:pt x="301" y="194"/>
                  </a:lnTo>
                  <a:lnTo>
                    <a:pt x="301" y="218"/>
                  </a:lnTo>
                  <a:lnTo>
                    <a:pt x="301" y="218"/>
                  </a:lnTo>
                  <a:lnTo>
                    <a:pt x="315" y="223"/>
                  </a:lnTo>
                  <a:lnTo>
                    <a:pt x="315" y="223"/>
                  </a:lnTo>
                  <a:lnTo>
                    <a:pt x="315" y="194"/>
                  </a:lnTo>
                  <a:lnTo>
                    <a:pt x="320" y="170"/>
                  </a:lnTo>
                  <a:lnTo>
                    <a:pt x="320" y="170"/>
                  </a:lnTo>
                  <a:lnTo>
                    <a:pt x="306" y="165"/>
                  </a:lnTo>
                  <a:lnTo>
                    <a:pt x="306" y="165"/>
                  </a:lnTo>
                  <a:close/>
                  <a:moveTo>
                    <a:pt x="466" y="194"/>
                  </a:moveTo>
                  <a:lnTo>
                    <a:pt x="466" y="194"/>
                  </a:lnTo>
                  <a:lnTo>
                    <a:pt x="441" y="189"/>
                  </a:lnTo>
                  <a:lnTo>
                    <a:pt x="441" y="189"/>
                  </a:lnTo>
                  <a:lnTo>
                    <a:pt x="437" y="214"/>
                  </a:lnTo>
                  <a:lnTo>
                    <a:pt x="441" y="243"/>
                  </a:lnTo>
                  <a:lnTo>
                    <a:pt x="441" y="243"/>
                  </a:lnTo>
                  <a:lnTo>
                    <a:pt x="466" y="248"/>
                  </a:lnTo>
                  <a:lnTo>
                    <a:pt x="466" y="248"/>
                  </a:lnTo>
                  <a:lnTo>
                    <a:pt x="466" y="218"/>
                  </a:lnTo>
                  <a:lnTo>
                    <a:pt x="466" y="194"/>
                  </a:lnTo>
                  <a:lnTo>
                    <a:pt x="466" y="194"/>
                  </a:lnTo>
                  <a:close/>
                  <a:moveTo>
                    <a:pt x="340" y="175"/>
                  </a:moveTo>
                  <a:lnTo>
                    <a:pt x="340" y="175"/>
                  </a:lnTo>
                  <a:lnTo>
                    <a:pt x="335" y="199"/>
                  </a:lnTo>
                  <a:lnTo>
                    <a:pt x="340" y="223"/>
                  </a:lnTo>
                  <a:lnTo>
                    <a:pt x="340" y="223"/>
                  </a:lnTo>
                  <a:lnTo>
                    <a:pt x="369" y="233"/>
                  </a:lnTo>
                  <a:lnTo>
                    <a:pt x="369" y="233"/>
                  </a:lnTo>
                  <a:lnTo>
                    <a:pt x="364" y="180"/>
                  </a:lnTo>
                  <a:lnTo>
                    <a:pt x="364" y="180"/>
                  </a:lnTo>
                  <a:lnTo>
                    <a:pt x="340" y="175"/>
                  </a:lnTo>
                  <a:lnTo>
                    <a:pt x="340" y="175"/>
                  </a:lnTo>
                  <a:close/>
                  <a:moveTo>
                    <a:pt x="262" y="155"/>
                  </a:moveTo>
                  <a:lnTo>
                    <a:pt x="262" y="155"/>
                  </a:lnTo>
                  <a:lnTo>
                    <a:pt x="262" y="184"/>
                  </a:lnTo>
                  <a:lnTo>
                    <a:pt x="262" y="209"/>
                  </a:lnTo>
                  <a:lnTo>
                    <a:pt x="262" y="209"/>
                  </a:lnTo>
                  <a:lnTo>
                    <a:pt x="281" y="214"/>
                  </a:lnTo>
                  <a:lnTo>
                    <a:pt x="281" y="214"/>
                  </a:lnTo>
                  <a:lnTo>
                    <a:pt x="281" y="189"/>
                  </a:lnTo>
                  <a:lnTo>
                    <a:pt x="286" y="165"/>
                  </a:lnTo>
                  <a:lnTo>
                    <a:pt x="286" y="165"/>
                  </a:lnTo>
                  <a:lnTo>
                    <a:pt x="262" y="155"/>
                  </a:lnTo>
                  <a:lnTo>
                    <a:pt x="262" y="155"/>
                  </a:lnTo>
                  <a:close/>
                  <a:moveTo>
                    <a:pt x="563" y="199"/>
                  </a:moveTo>
                  <a:lnTo>
                    <a:pt x="563" y="199"/>
                  </a:lnTo>
                  <a:lnTo>
                    <a:pt x="538" y="199"/>
                  </a:lnTo>
                  <a:lnTo>
                    <a:pt x="538" y="199"/>
                  </a:lnTo>
                  <a:lnTo>
                    <a:pt x="534" y="228"/>
                  </a:lnTo>
                  <a:lnTo>
                    <a:pt x="534" y="252"/>
                  </a:lnTo>
                  <a:lnTo>
                    <a:pt x="534" y="252"/>
                  </a:lnTo>
                  <a:lnTo>
                    <a:pt x="553" y="252"/>
                  </a:lnTo>
                  <a:lnTo>
                    <a:pt x="553" y="252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8" y="223"/>
                  </a:lnTo>
                  <a:lnTo>
                    <a:pt x="563" y="199"/>
                  </a:lnTo>
                  <a:lnTo>
                    <a:pt x="563" y="199"/>
                  </a:lnTo>
                  <a:close/>
                  <a:moveTo>
                    <a:pt x="577" y="248"/>
                  </a:moveTo>
                  <a:lnTo>
                    <a:pt x="577" y="248"/>
                  </a:lnTo>
                  <a:lnTo>
                    <a:pt x="577" y="257"/>
                  </a:lnTo>
                  <a:lnTo>
                    <a:pt x="577" y="257"/>
                  </a:lnTo>
                  <a:lnTo>
                    <a:pt x="606" y="257"/>
                  </a:lnTo>
                  <a:lnTo>
                    <a:pt x="606" y="257"/>
                  </a:lnTo>
                  <a:lnTo>
                    <a:pt x="606" y="228"/>
                  </a:lnTo>
                  <a:lnTo>
                    <a:pt x="611" y="204"/>
                  </a:lnTo>
                  <a:lnTo>
                    <a:pt x="611" y="204"/>
                  </a:lnTo>
                  <a:lnTo>
                    <a:pt x="587" y="204"/>
                  </a:lnTo>
                  <a:lnTo>
                    <a:pt x="587" y="204"/>
                  </a:lnTo>
                  <a:lnTo>
                    <a:pt x="582" y="223"/>
                  </a:lnTo>
                  <a:lnTo>
                    <a:pt x="577" y="248"/>
                  </a:lnTo>
                  <a:lnTo>
                    <a:pt x="577" y="248"/>
                  </a:lnTo>
                  <a:close/>
                  <a:moveTo>
                    <a:pt x="136" y="141"/>
                  </a:moveTo>
                  <a:lnTo>
                    <a:pt x="136" y="141"/>
                  </a:lnTo>
                  <a:lnTo>
                    <a:pt x="136" y="165"/>
                  </a:lnTo>
                  <a:lnTo>
                    <a:pt x="136" y="165"/>
                  </a:lnTo>
                  <a:lnTo>
                    <a:pt x="160" y="175"/>
                  </a:lnTo>
                  <a:lnTo>
                    <a:pt x="160" y="175"/>
                  </a:lnTo>
                  <a:lnTo>
                    <a:pt x="165" y="126"/>
                  </a:lnTo>
                  <a:lnTo>
                    <a:pt x="165" y="126"/>
                  </a:lnTo>
                  <a:lnTo>
                    <a:pt x="141" y="117"/>
                  </a:lnTo>
                  <a:lnTo>
                    <a:pt x="141" y="117"/>
                  </a:lnTo>
                  <a:lnTo>
                    <a:pt x="136" y="141"/>
                  </a:lnTo>
                  <a:lnTo>
                    <a:pt x="136" y="141"/>
                  </a:lnTo>
                  <a:close/>
                  <a:moveTo>
                    <a:pt x="15" y="68"/>
                  </a:moveTo>
                  <a:lnTo>
                    <a:pt x="15" y="68"/>
                  </a:lnTo>
                  <a:lnTo>
                    <a:pt x="34" y="97"/>
                  </a:lnTo>
                  <a:lnTo>
                    <a:pt x="34" y="97"/>
                  </a:lnTo>
                  <a:lnTo>
                    <a:pt x="44" y="68"/>
                  </a:lnTo>
                  <a:lnTo>
                    <a:pt x="53" y="39"/>
                  </a:lnTo>
                  <a:lnTo>
                    <a:pt x="53" y="39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29" y="44"/>
                  </a:lnTo>
                  <a:lnTo>
                    <a:pt x="15" y="68"/>
                  </a:lnTo>
                  <a:lnTo>
                    <a:pt x="15" y="68"/>
                  </a:lnTo>
                  <a:close/>
                  <a:moveTo>
                    <a:pt x="58" y="117"/>
                  </a:moveTo>
                  <a:lnTo>
                    <a:pt x="58" y="117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102" y="92"/>
                  </a:lnTo>
                  <a:lnTo>
                    <a:pt x="102" y="92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68" y="97"/>
                  </a:lnTo>
                  <a:lnTo>
                    <a:pt x="58" y="117"/>
                  </a:lnTo>
                  <a:lnTo>
                    <a:pt x="58" y="117"/>
                  </a:lnTo>
                  <a:close/>
                  <a:moveTo>
                    <a:pt x="24" y="5"/>
                  </a:moveTo>
                  <a:lnTo>
                    <a:pt x="24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24" y="5"/>
                  </a:lnTo>
                  <a:close/>
                  <a:moveTo>
                    <a:pt x="665" y="257"/>
                  </a:moveTo>
                  <a:lnTo>
                    <a:pt x="665" y="257"/>
                  </a:lnTo>
                  <a:lnTo>
                    <a:pt x="699" y="262"/>
                  </a:lnTo>
                  <a:lnTo>
                    <a:pt x="699" y="262"/>
                  </a:lnTo>
                  <a:lnTo>
                    <a:pt x="699" y="233"/>
                  </a:lnTo>
                  <a:lnTo>
                    <a:pt x="703" y="204"/>
                  </a:lnTo>
                  <a:lnTo>
                    <a:pt x="703" y="204"/>
                  </a:lnTo>
                  <a:lnTo>
                    <a:pt x="674" y="204"/>
                  </a:lnTo>
                  <a:lnTo>
                    <a:pt x="674" y="204"/>
                  </a:lnTo>
                  <a:lnTo>
                    <a:pt x="669" y="233"/>
                  </a:lnTo>
                  <a:lnTo>
                    <a:pt x="665" y="257"/>
                  </a:lnTo>
                  <a:lnTo>
                    <a:pt x="665" y="257"/>
                  </a:lnTo>
                  <a:close/>
                  <a:moveTo>
                    <a:pt x="175" y="180"/>
                  </a:moveTo>
                  <a:lnTo>
                    <a:pt x="175" y="180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180" y="131"/>
                  </a:lnTo>
                  <a:lnTo>
                    <a:pt x="180" y="131"/>
                  </a:lnTo>
                  <a:lnTo>
                    <a:pt x="175" y="155"/>
                  </a:lnTo>
                  <a:lnTo>
                    <a:pt x="175" y="180"/>
                  </a:lnTo>
                  <a:lnTo>
                    <a:pt x="175" y="180"/>
                  </a:lnTo>
                  <a:close/>
                  <a:moveTo>
                    <a:pt x="116" y="102"/>
                  </a:moveTo>
                  <a:lnTo>
                    <a:pt x="116" y="102"/>
                  </a:lnTo>
                  <a:lnTo>
                    <a:pt x="112" y="141"/>
                  </a:lnTo>
                  <a:lnTo>
                    <a:pt x="112" y="141"/>
                  </a:lnTo>
                  <a:lnTo>
                    <a:pt x="107" y="151"/>
                  </a:lnTo>
                  <a:lnTo>
                    <a:pt x="107" y="151"/>
                  </a:lnTo>
                  <a:lnTo>
                    <a:pt x="121" y="155"/>
                  </a:lnTo>
                  <a:lnTo>
                    <a:pt x="121" y="155"/>
                  </a:lnTo>
                  <a:lnTo>
                    <a:pt x="121" y="151"/>
                  </a:lnTo>
                  <a:lnTo>
                    <a:pt x="121" y="151"/>
                  </a:lnTo>
                  <a:lnTo>
                    <a:pt x="121" y="126"/>
                  </a:lnTo>
                  <a:lnTo>
                    <a:pt x="126" y="107"/>
                  </a:lnTo>
                  <a:lnTo>
                    <a:pt x="126" y="107"/>
                  </a:lnTo>
                  <a:lnTo>
                    <a:pt x="116" y="102"/>
                  </a:lnTo>
                  <a:lnTo>
                    <a:pt x="116" y="102"/>
                  </a:lnTo>
                  <a:close/>
                  <a:moveTo>
                    <a:pt x="223" y="146"/>
                  </a:moveTo>
                  <a:lnTo>
                    <a:pt x="223" y="146"/>
                  </a:lnTo>
                  <a:lnTo>
                    <a:pt x="218" y="170"/>
                  </a:lnTo>
                  <a:lnTo>
                    <a:pt x="213" y="194"/>
                  </a:lnTo>
                  <a:lnTo>
                    <a:pt x="213" y="194"/>
                  </a:lnTo>
                  <a:lnTo>
                    <a:pt x="243" y="204"/>
                  </a:lnTo>
                  <a:lnTo>
                    <a:pt x="243" y="204"/>
                  </a:lnTo>
                  <a:lnTo>
                    <a:pt x="243" y="180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23" y="146"/>
                  </a:lnTo>
                  <a:lnTo>
                    <a:pt x="223" y="146"/>
                  </a:lnTo>
                  <a:close/>
                  <a:moveTo>
                    <a:pt x="1368" y="44"/>
                  </a:moveTo>
                  <a:lnTo>
                    <a:pt x="1368" y="44"/>
                  </a:lnTo>
                  <a:lnTo>
                    <a:pt x="1353" y="68"/>
                  </a:lnTo>
                  <a:lnTo>
                    <a:pt x="1353" y="68"/>
                  </a:lnTo>
                  <a:lnTo>
                    <a:pt x="1368" y="117"/>
                  </a:lnTo>
                  <a:lnTo>
                    <a:pt x="1368" y="117"/>
                  </a:lnTo>
                  <a:lnTo>
                    <a:pt x="1383" y="107"/>
                  </a:lnTo>
                  <a:lnTo>
                    <a:pt x="1383" y="107"/>
                  </a:lnTo>
                  <a:lnTo>
                    <a:pt x="1383" y="73"/>
                  </a:lnTo>
                  <a:lnTo>
                    <a:pt x="1383" y="73"/>
                  </a:lnTo>
                  <a:lnTo>
                    <a:pt x="1368" y="44"/>
                  </a:lnTo>
                  <a:lnTo>
                    <a:pt x="1368" y="44"/>
                  </a:lnTo>
                  <a:close/>
                  <a:moveTo>
                    <a:pt x="1252" y="131"/>
                  </a:moveTo>
                  <a:lnTo>
                    <a:pt x="1252" y="131"/>
                  </a:lnTo>
                  <a:lnTo>
                    <a:pt x="1256" y="155"/>
                  </a:lnTo>
                  <a:lnTo>
                    <a:pt x="1256" y="175"/>
                  </a:lnTo>
                  <a:lnTo>
                    <a:pt x="1256" y="175"/>
                  </a:lnTo>
                  <a:lnTo>
                    <a:pt x="1276" y="170"/>
                  </a:lnTo>
                  <a:lnTo>
                    <a:pt x="1276" y="170"/>
                  </a:lnTo>
                  <a:lnTo>
                    <a:pt x="1276" y="146"/>
                  </a:lnTo>
                  <a:lnTo>
                    <a:pt x="1271" y="126"/>
                  </a:lnTo>
                  <a:lnTo>
                    <a:pt x="1271" y="126"/>
                  </a:lnTo>
                  <a:lnTo>
                    <a:pt x="1252" y="131"/>
                  </a:lnTo>
                  <a:lnTo>
                    <a:pt x="1252" y="131"/>
                  </a:lnTo>
                  <a:close/>
                  <a:moveTo>
                    <a:pt x="1208" y="146"/>
                  </a:moveTo>
                  <a:lnTo>
                    <a:pt x="1208" y="146"/>
                  </a:lnTo>
                  <a:lnTo>
                    <a:pt x="1213" y="175"/>
                  </a:lnTo>
                  <a:lnTo>
                    <a:pt x="1213" y="175"/>
                  </a:lnTo>
                  <a:lnTo>
                    <a:pt x="1218" y="189"/>
                  </a:lnTo>
                  <a:lnTo>
                    <a:pt x="1218" y="189"/>
                  </a:lnTo>
                  <a:lnTo>
                    <a:pt x="1232" y="184"/>
                  </a:lnTo>
                  <a:lnTo>
                    <a:pt x="1232" y="184"/>
                  </a:lnTo>
                  <a:lnTo>
                    <a:pt x="1232" y="160"/>
                  </a:lnTo>
                  <a:lnTo>
                    <a:pt x="1227" y="141"/>
                  </a:lnTo>
                  <a:lnTo>
                    <a:pt x="1227" y="141"/>
                  </a:lnTo>
                  <a:lnTo>
                    <a:pt x="1208" y="146"/>
                  </a:lnTo>
                  <a:lnTo>
                    <a:pt x="1208" y="146"/>
                  </a:lnTo>
                  <a:close/>
                  <a:moveTo>
                    <a:pt x="1174" y="155"/>
                  </a:moveTo>
                  <a:lnTo>
                    <a:pt x="1174" y="155"/>
                  </a:lnTo>
                  <a:lnTo>
                    <a:pt x="1174" y="184"/>
                  </a:lnTo>
                  <a:lnTo>
                    <a:pt x="1174" y="184"/>
                  </a:lnTo>
                  <a:lnTo>
                    <a:pt x="1179" y="204"/>
                  </a:lnTo>
                  <a:lnTo>
                    <a:pt x="1179" y="204"/>
                  </a:lnTo>
                  <a:lnTo>
                    <a:pt x="1198" y="199"/>
                  </a:lnTo>
                  <a:lnTo>
                    <a:pt x="1198" y="199"/>
                  </a:lnTo>
                  <a:lnTo>
                    <a:pt x="1198" y="175"/>
                  </a:lnTo>
                  <a:lnTo>
                    <a:pt x="1193" y="151"/>
                  </a:lnTo>
                  <a:lnTo>
                    <a:pt x="1193" y="151"/>
                  </a:lnTo>
                  <a:lnTo>
                    <a:pt x="1174" y="155"/>
                  </a:lnTo>
                  <a:lnTo>
                    <a:pt x="1174" y="155"/>
                  </a:lnTo>
                  <a:close/>
                  <a:moveTo>
                    <a:pt x="1121" y="170"/>
                  </a:moveTo>
                  <a:lnTo>
                    <a:pt x="1121" y="170"/>
                  </a:lnTo>
                  <a:lnTo>
                    <a:pt x="1125" y="189"/>
                  </a:lnTo>
                  <a:lnTo>
                    <a:pt x="1125" y="189"/>
                  </a:lnTo>
                  <a:lnTo>
                    <a:pt x="1130" y="214"/>
                  </a:lnTo>
                  <a:lnTo>
                    <a:pt x="1130" y="214"/>
                  </a:lnTo>
                  <a:lnTo>
                    <a:pt x="1155" y="209"/>
                  </a:lnTo>
                  <a:lnTo>
                    <a:pt x="1155" y="209"/>
                  </a:lnTo>
                  <a:lnTo>
                    <a:pt x="1155" y="184"/>
                  </a:lnTo>
                  <a:lnTo>
                    <a:pt x="1150" y="165"/>
                  </a:lnTo>
                  <a:lnTo>
                    <a:pt x="1150" y="165"/>
                  </a:lnTo>
                  <a:lnTo>
                    <a:pt x="1121" y="170"/>
                  </a:lnTo>
                  <a:lnTo>
                    <a:pt x="1121" y="170"/>
                  </a:lnTo>
                  <a:close/>
                  <a:moveTo>
                    <a:pt x="1416" y="39"/>
                  </a:moveTo>
                  <a:lnTo>
                    <a:pt x="1416" y="39"/>
                  </a:lnTo>
                  <a:lnTo>
                    <a:pt x="1407" y="24"/>
                  </a:lnTo>
                  <a:lnTo>
                    <a:pt x="1392" y="10"/>
                  </a:lnTo>
                  <a:lnTo>
                    <a:pt x="1392" y="10"/>
                  </a:lnTo>
                  <a:lnTo>
                    <a:pt x="1373" y="5"/>
                  </a:lnTo>
                  <a:lnTo>
                    <a:pt x="1373" y="5"/>
                  </a:lnTo>
                  <a:lnTo>
                    <a:pt x="1373" y="20"/>
                  </a:lnTo>
                  <a:lnTo>
                    <a:pt x="1373" y="20"/>
                  </a:lnTo>
                  <a:lnTo>
                    <a:pt x="1373" y="29"/>
                  </a:lnTo>
                  <a:lnTo>
                    <a:pt x="1373" y="29"/>
                  </a:lnTo>
                  <a:lnTo>
                    <a:pt x="1387" y="58"/>
                  </a:lnTo>
                  <a:lnTo>
                    <a:pt x="1387" y="58"/>
                  </a:lnTo>
                  <a:lnTo>
                    <a:pt x="1397" y="83"/>
                  </a:lnTo>
                  <a:lnTo>
                    <a:pt x="1397" y="83"/>
                  </a:lnTo>
                  <a:lnTo>
                    <a:pt x="1412" y="63"/>
                  </a:lnTo>
                  <a:lnTo>
                    <a:pt x="1416" y="44"/>
                  </a:lnTo>
                  <a:lnTo>
                    <a:pt x="1416" y="44"/>
                  </a:lnTo>
                  <a:lnTo>
                    <a:pt x="1416" y="39"/>
                  </a:lnTo>
                  <a:lnTo>
                    <a:pt x="1416" y="39"/>
                  </a:lnTo>
                  <a:close/>
                  <a:moveTo>
                    <a:pt x="1285" y="117"/>
                  </a:moveTo>
                  <a:lnTo>
                    <a:pt x="1285" y="117"/>
                  </a:lnTo>
                  <a:lnTo>
                    <a:pt x="1290" y="151"/>
                  </a:lnTo>
                  <a:lnTo>
                    <a:pt x="1290" y="151"/>
                  </a:lnTo>
                  <a:lnTo>
                    <a:pt x="1290" y="160"/>
                  </a:lnTo>
                  <a:lnTo>
                    <a:pt x="1290" y="160"/>
                  </a:lnTo>
                  <a:lnTo>
                    <a:pt x="1310" y="151"/>
                  </a:lnTo>
                  <a:lnTo>
                    <a:pt x="1310" y="151"/>
                  </a:lnTo>
                  <a:lnTo>
                    <a:pt x="1310" y="126"/>
                  </a:lnTo>
                  <a:lnTo>
                    <a:pt x="1305" y="107"/>
                  </a:lnTo>
                  <a:lnTo>
                    <a:pt x="1305" y="107"/>
                  </a:lnTo>
                  <a:lnTo>
                    <a:pt x="1285" y="117"/>
                  </a:lnTo>
                  <a:lnTo>
                    <a:pt x="1285" y="117"/>
                  </a:lnTo>
                  <a:close/>
                  <a:moveTo>
                    <a:pt x="1087" y="175"/>
                  </a:moveTo>
                  <a:lnTo>
                    <a:pt x="1087" y="175"/>
                  </a:lnTo>
                  <a:lnTo>
                    <a:pt x="1091" y="199"/>
                  </a:lnTo>
                  <a:lnTo>
                    <a:pt x="1091" y="223"/>
                  </a:lnTo>
                  <a:lnTo>
                    <a:pt x="1091" y="223"/>
                  </a:lnTo>
                  <a:lnTo>
                    <a:pt x="1111" y="218"/>
                  </a:lnTo>
                  <a:lnTo>
                    <a:pt x="1111" y="218"/>
                  </a:lnTo>
                  <a:lnTo>
                    <a:pt x="1106" y="175"/>
                  </a:lnTo>
                  <a:lnTo>
                    <a:pt x="1106" y="175"/>
                  </a:lnTo>
                  <a:lnTo>
                    <a:pt x="1087" y="175"/>
                  </a:lnTo>
                  <a:lnTo>
                    <a:pt x="1087" y="175"/>
                  </a:lnTo>
                  <a:close/>
                  <a:moveTo>
                    <a:pt x="1324" y="92"/>
                  </a:moveTo>
                  <a:lnTo>
                    <a:pt x="1324" y="92"/>
                  </a:lnTo>
                  <a:lnTo>
                    <a:pt x="1329" y="112"/>
                  </a:lnTo>
                  <a:lnTo>
                    <a:pt x="1329" y="112"/>
                  </a:lnTo>
                  <a:lnTo>
                    <a:pt x="1334" y="141"/>
                  </a:lnTo>
                  <a:lnTo>
                    <a:pt x="1334" y="141"/>
                  </a:lnTo>
                  <a:lnTo>
                    <a:pt x="1353" y="126"/>
                  </a:lnTo>
                  <a:lnTo>
                    <a:pt x="1353" y="126"/>
                  </a:lnTo>
                  <a:lnTo>
                    <a:pt x="1349" y="102"/>
                  </a:lnTo>
                  <a:lnTo>
                    <a:pt x="1344" y="83"/>
                  </a:lnTo>
                  <a:lnTo>
                    <a:pt x="1344" y="83"/>
                  </a:lnTo>
                  <a:lnTo>
                    <a:pt x="1324" y="92"/>
                  </a:lnTo>
                  <a:lnTo>
                    <a:pt x="1324" y="92"/>
                  </a:lnTo>
                  <a:close/>
                  <a:moveTo>
                    <a:pt x="897" y="199"/>
                  </a:moveTo>
                  <a:lnTo>
                    <a:pt x="897" y="199"/>
                  </a:lnTo>
                  <a:lnTo>
                    <a:pt x="897" y="252"/>
                  </a:lnTo>
                  <a:lnTo>
                    <a:pt x="897" y="252"/>
                  </a:lnTo>
                  <a:lnTo>
                    <a:pt x="922" y="248"/>
                  </a:lnTo>
                  <a:lnTo>
                    <a:pt x="922" y="248"/>
                  </a:lnTo>
                  <a:lnTo>
                    <a:pt x="917" y="199"/>
                  </a:lnTo>
                  <a:lnTo>
                    <a:pt x="917" y="199"/>
                  </a:lnTo>
                  <a:lnTo>
                    <a:pt x="897" y="199"/>
                  </a:lnTo>
                  <a:lnTo>
                    <a:pt x="897" y="199"/>
                  </a:lnTo>
                  <a:close/>
                  <a:moveTo>
                    <a:pt x="1038" y="184"/>
                  </a:moveTo>
                  <a:lnTo>
                    <a:pt x="1038" y="184"/>
                  </a:lnTo>
                  <a:lnTo>
                    <a:pt x="1043" y="218"/>
                  </a:lnTo>
                  <a:lnTo>
                    <a:pt x="1043" y="218"/>
                  </a:lnTo>
                  <a:lnTo>
                    <a:pt x="1043" y="233"/>
                  </a:lnTo>
                  <a:lnTo>
                    <a:pt x="1043" y="233"/>
                  </a:lnTo>
                  <a:lnTo>
                    <a:pt x="1067" y="228"/>
                  </a:lnTo>
                  <a:lnTo>
                    <a:pt x="1067" y="228"/>
                  </a:lnTo>
                  <a:lnTo>
                    <a:pt x="1062" y="204"/>
                  </a:lnTo>
                  <a:lnTo>
                    <a:pt x="1058" y="180"/>
                  </a:lnTo>
                  <a:lnTo>
                    <a:pt x="1058" y="180"/>
                  </a:lnTo>
                  <a:lnTo>
                    <a:pt x="1038" y="184"/>
                  </a:lnTo>
                  <a:lnTo>
                    <a:pt x="1038" y="184"/>
                  </a:lnTo>
                  <a:close/>
                  <a:moveTo>
                    <a:pt x="849" y="204"/>
                  </a:moveTo>
                  <a:lnTo>
                    <a:pt x="849" y="204"/>
                  </a:lnTo>
                  <a:lnTo>
                    <a:pt x="854" y="228"/>
                  </a:lnTo>
                  <a:lnTo>
                    <a:pt x="854" y="257"/>
                  </a:lnTo>
                  <a:lnTo>
                    <a:pt x="854" y="257"/>
                  </a:lnTo>
                  <a:lnTo>
                    <a:pt x="878" y="252"/>
                  </a:lnTo>
                  <a:lnTo>
                    <a:pt x="878" y="252"/>
                  </a:lnTo>
                  <a:lnTo>
                    <a:pt x="878" y="228"/>
                  </a:lnTo>
                  <a:lnTo>
                    <a:pt x="868" y="199"/>
                  </a:lnTo>
                  <a:lnTo>
                    <a:pt x="868" y="199"/>
                  </a:lnTo>
                  <a:lnTo>
                    <a:pt x="849" y="204"/>
                  </a:lnTo>
                  <a:lnTo>
                    <a:pt x="849" y="204"/>
                  </a:lnTo>
                  <a:close/>
                  <a:moveTo>
                    <a:pt x="757" y="204"/>
                  </a:moveTo>
                  <a:lnTo>
                    <a:pt x="757" y="204"/>
                  </a:lnTo>
                  <a:lnTo>
                    <a:pt x="728" y="204"/>
                  </a:lnTo>
                  <a:lnTo>
                    <a:pt x="728" y="204"/>
                  </a:lnTo>
                  <a:lnTo>
                    <a:pt x="728" y="228"/>
                  </a:lnTo>
                  <a:lnTo>
                    <a:pt x="728" y="228"/>
                  </a:lnTo>
                  <a:lnTo>
                    <a:pt x="728" y="262"/>
                  </a:lnTo>
                  <a:lnTo>
                    <a:pt x="728" y="262"/>
                  </a:lnTo>
                  <a:lnTo>
                    <a:pt x="757" y="257"/>
                  </a:lnTo>
                  <a:lnTo>
                    <a:pt x="757" y="257"/>
                  </a:lnTo>
                  <a:lnTo>
                    <a:pt x="757" y="209"/>
                  </a:lnTo>
                  <a:lnTo>
                    <a:pt x="757" y="204"/>
                  </a:lnTo>
                  <a:close/>
                  <a:moveTo>
                    <a:pt x="936" y="194"/>
                  </a:moveTo>
                  <a:lnTo>
                    <a:pt x="936" y="194"/>
                  </a:lnTo>
                  <a:lnTo>
                    <a:pt x="946" y="223"/>
                  </a:lnTo>
                  <a:lnTo>
                    <a:pt x="946" y="223"/>
                  </a:lnTo>
                  <a:lnTo>
                    <a:pt x="951" y="248"/>
                  </a:lnTo>
                  <a:lnTo>
                    <a:pt x="951" y="248"/>
                  </a:lnTo>
                  <a:lnTo>
                    <a:pt x="965" y="243"/>
                  </a:lnTo>
                  <a:lnTo>
                    <a:pt x="965" y="243"/>
                  </a:lnTo>
                  <a:lnTo>
                    <a:pt x="965" y="218"/>
                  </a:lnTo>
                  <a:lnTo>
                    <a:pt x="956" y="194"/>
                  </a:lnTo>
                  <a:lnTo>
                    <a:pt x="956" y="194"/>
                  </a:lnTo>
                  <a:lnTo>
                    <a:pt x="936" y="194"/>
                  </a:lnTo>
                  <a:lnTo>
                    <a:pt x="936" y="194"/>
                  </a:lnTo>
                  <a:close/>
                  <a:moveTo>
                    <a:pt x="791" y="204"/>
                  </a:moveTo>
                  <a:lnTo>
                    <a:pt x="791" y="204"/>
                  </a:lnTo>
                  <a:lnTo>
                    <a:pt x="791" y="257"/>
                  </a:lnTo>
                  <a:lnTo>
                    <a:pt x="791" y="257"/>
                  </a:lnTo>
                  <a:lnTo>
                    <a:pt x="820" y="257"/>
                  </a:lnTo>
                  <a:lnTo>
                    <a:pt x="820" y="257"/>
                  </a:lnTo>
                  <a:lnTo>
                    <a:pt x="815" y="228"/>
                  </a:lnTo>
                  <a:lnTo>
                    <a:pt x="805" y="204"/>
                  </a:lnTo>
                  <a:lnTo>
                    <a:pt x="805" y="204"/>
                  </a:lnTo>
                  <a:lnTo>
                    <a:pt x="791" y="204"/>
                  </a:lnTo>
                  <a:lnTo>
                    <a:pt x="791" y="204"/>
                  </a:lnTo>
                  <a:close/>
                  <a:moveTo>
                    <a:pt x="990" y="189"/>
                  </a:moveTo>
                  <a:lnTo>
                    <a:pt x="990" y="189"/>
                  </a:lnTo>
                  <a:lnTo>
                    <a:pt x="994" y="204"/>
                  </a:lnTo>
                  <a:lnTo>
                    <a:pt x="994" y="204"/>
                  </a:lnTo>
                  <a:lnTo>
                    <a:pt x="999" y="238"/>
                  </a:lnTo>
                  <a:lnTo>
                    <a:pt x="999" y="238"/>
                  </a:lnTo>
                  <a:lnTo>
                    <a:pt x="1019" y="238"/>
                  </a:lnTo>
                  <a:lnTo>
                    <a:pt x="1019" y="238"/>
                  </a:lnTo>
                  <a:lnTo>
                    <a:pt x="1014" y="214"/>
                  </a:lnTo>
                  <a:lnTo>
                    <a:pt x="1004" y="189"/>
                  </a:lnTo>
                  <a:lnTo>
                    <a:pt x="1004" y="189"/>
                  </a:lnTo>
                  <a:lnTo>
                    <a:pt x="990" y="189"/>
                  </a:lnTo>
                  <a:lnTo>
                    <a:pt x="990" y="189"/>
                  </a:lnTo>
                  <a:close/>
                  <a:moveTo>
                    <a:pt x="480" y="248"/>
                  </a:moveTo>
                  <a:lnTo>
                    <a:pt x="480" y="248"/>
                  </a:lnTo>
                  <a:lnTo>
                    <a:pt x="505" y="252"/>
                  </a:lnTo>
                  <a:lnTo>
                    <a:pt x="505" y="252"/>
                  </a:lnTo>
                  <a:lnTo>
                    <a:pt x="505" y="248"/>
                  </a:lnTo>
                  <a:lnTo>
                    <a:pt x="505" y="248"/>
                  </a:lnTo>
                  <a:lnTo>
                    <a:pt x="505" y="218"/>
                  </a:lnTo>
                  <a:lnTo>
                    <a:pt x="514" y="199"/>
                  </a:lnTo>
                  <a:lnTo>
                    <a:pt x="514" y="199"/>
                  </a:lnTo>
                  <a:lnTo>
                    <a:pt x="480" y="194"/>
                  </a:lnTo>
                  <a:lnTo>
                    <a:pt x="480" y="194"/>
                  </a:lnTo>
                  <a:lnTo>
                    <a:pt x="475" y="218"/>
                  </a:lnTo>
                  <a:lnTo>
                    <a:pt x="480" y="248"/>
                  </a:lnTo>
                  <a:lnTo>
                    <a:pt x="480" y="248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571604" y="1214422"/>
            <a:ext cx="3214710" cy="3643338"/>
            <a:chOff x="1643042" y="1142984"/>
            <a:chExt cx="3214710" cy="3643338"/>
          </a:xfrm>
        </p:grpSpPr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1831180" y="3045803"/>
              <a:ext cx="2817984" cy="951650"/>
            </a:xfrm>
            <a:custGeom>
              <a:avLst/>
              <a:gdLst/>
              <a:ahLst/>
              <a:cxnLst>
                <a:cxn ang="0">
                  <a:pos x="1378" y="228"/>
                </a:cxn>
                <a:cxn ang="0">
                  <a:pos x="1378" y="228"/>
                </a:cxn>
                <a:cxn ang="0">
                  <a:pos x="1373" y="252"/>
                </a:cxn>
                <a:cxn ang="0">
                  <a:pos x="1364" y="277"/>
                </a:cxn>
                <a:cxn ang="0">
                  <a:pos x="1349" y="296"/>
                </a:cxn>
                <a:cxn ang="0">
                  <a:pos x="1325" y="315"/>
                </a:cxn>
                <a:cxn ang="0">
                  <a:pos x="1296" y="340"/>
                </a:cxn>
                <a:cxn ang="0">
                  <a:pos x="1262" y="359"/>
                </a:cxn>
                <a:cxn ang="0">
                  <a:pos x="1223" y="374"/>
                </a:cxn>
                <a:cxn ang="0">
                  <a:pos x="1174" y="393"/>
                </a:cxn>
                <a:cxn ang="0">
                  <a:pos x="1072" y="417"/>
                </a:cxn>
                <a:cxn ang="0">
                  <a:pos x="956" y="442"/>
                </a:cxn>
                <a:cxn ang="0">
                  <a:pos x="830" y="451"/>
                </a:cxn>
                <a:cxn ang="0">
                  <a:pos x="689" y="456"/>
                </a:cxn>
                <a:cxn ang="0">
                  <a:pos x="689" y="456"/>
                </a:cxn>
                <a:cxn ang="0">
                  <a:pos x="549" y="451"/>
                </a:cxn>
                <a:cxn ang="0">
                  <a:pos x="422" y="442"/>
                </a:cxn>
                <a:cxn ang="0">
                  <a:pos x="306" y="417"/>
                </a:cxn>
                <a:cxn ang="0">
                  <a:pos x="204" y="393"/>
                </a:cxn>
                <a:cxn ang="0">
                  <a:pos x="156" y="374"/>
                </a:cxn>
                <a:cxn ang="0">
                  <a:pos x="117" y="359"/>
                </a:cxn>
                <a:cxn ang="0">
                  <a:pos x="83" y="340"/>
                </a:cxn>
                <a:cxn ang="0">
                  <a:pos x="54" y="315"/>
                </a:cxn>
                <a:cxn ang="0">
                  <a:pos x="30" y="296"/>
                </a:cxn>
                <a:cxn ang="0">
                  <a:pos x="15" y="277"/>
                </a:cxn>
                <a:cxn ang="0">
                  <a:pos x="5" y="252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5" y="204"/>
                </a:cxn>
                <a:cxn ang="0">
                  <a:pos x="15" y="180"/>
                </a:cxn>
                <a:cxn ang="0">
                  <a:pos x="30" y="160"/>
                </a:cxn>
                <a:cxn ang="0">
                  <a:pos x="54" y="141"/>
                </a:cxn>
                <a:cxn ang="0">
                  <a:pos x="83" y="117"/>
                </a:cxn>
                <a:cxn ang="0">
                  <a:pos x="117" y="102"/>
                </a:cxn>
                <a:cxn ang="0">
                  <a:pos x="156" y="83"/>
                </a:cxn>
                <a:cxn ang="0">
                  <a:pos x="204" y="68"/>
                </a:cxn>
                <a:cxn ang="0">
                  <a:pos x="306" y="39"/>
                </a:cxn>
                <a:cxn ang="0">
                  <a:pos x="422" y="15"/>
                </a:cxn>
                <a:cxn ang="0">
                  <a:pos x="549" y="5"/>
                </a:cxn>
                <a:cxn ang="0">
                  <a:pos x="689" y="0"/>
                </a:cxn>
                <a:cxn ang="0">
                  <a:pos x="689" y="0"/>
                </a:cxn>
                <a:cxn ang="0">
                  <a:pos x="830" y="5"/>
                </a:cxn>
                <a:cxn ang="0">
                  <a:pos x="956" y="15"/>
                </a:cxn>
                <a:cxn ang="0">
                  <a:pos x="1072" y="39"/>
                </a:cxn>
                <a:cxn ang="0">
                  <a:pos x="1174" y="68"/>
                </a:cxn>
                <a:cxn ang="0">
                  <a:pos x="1223" y="83"/>
                </a:cxn>
                <a:cxn ang="0">
                  <a:pos x="1262" y="102"/>
                </a:cxn>
                <a:cxn ang="0">
                  <a:pos x="1296" y="117"/>
                </a:cxn>
                <a:cxn ang="0">
                  <a:pos x="1325" y="141"/>
                </a:cxn>
                <a:cxn ang="0">
                  <a:pos x="1349" y="160"/>
                </a:cxn>
                <a:cxn ang="0">
                  <a:pos x="1364" y="180"/>
                </a:cxn>
                <a:cxn ang="0">
                  <a:pos x="1373" y="204"/>
                </a:cxn>
                <a:cxn ang="0">
                  <a:pos x="1378" y="228"/>
                </a:cxn>
                <a:cxn ang="0">
                  <a:pos x="1378" y="228"/>
                </a:cxn>
              </a:cxnLst>
              <a:rect l="0" t="0" r="r" b="b"/>
              <a:pathLst>
                <a:path w="1378" h="456">
                  <a:moveTo>
                    <a:pt x="1378" y="228"/>
                  </a:moveTo>
                  <a:lnTo>
                    <a:pt x="1378" y="228"/>
                  </a:lnTo>
                  <a:lnTo>
                    <a:pt x="1373" y="252"/>
                  </a:lnTo>
                  <a:lnTo>
                    <a:pt x="1364" y="277"/>
                  </a:lnTo>
                  <a:lnTo>
                    <a:pt x="1349" y="296"/>
                  </a:lnTo>
                  <a:lnTo>
                    <a:pt x="1325" y="315"/>
                  </a:lnTo>
                  <a:lnTo>
                    <a:pt x="1296" y="340"/>
                  </a:lnTo>
                  <a:lnTo>
                    <a:pt x="1262" y="359"/>
                  </a:lnTo>
                  <a:lnTo>
                    <a:pt x="1223" y="374"/>
                  </a:lnTo>
                  <a:lnTo>
                    <a:pt x="1174" y="393"/>
                  </a:lnTo>
                  <a:lnTo>
                    <a:pt x="1072" y="417"/>
                  </a:lnTo>
                  <a:lnTo>
                    <a:pt x="956" y="442"/>
                  </a:lnTo>
                  <a:lnTo>
                    <a:pt x="830" y="451"/>
                  </a:lnTo>
                  <a:lnTo>
                    <a:pt x="689" y="456"/>
                  </a:lnTo>
                  <a:lnTo>
                    <a:pt x="689" y="456"/>
                  </a:lnTo>
                  <a:lnTo>
                    <a:pt x="549" y="451"/>
                  </a:lnTo>
                  <a:lnTo>
                    <a:pt x="422" y="442"/>
                  </a:lnTo>
                  <a:lnTo>
                    <a:pt x="306" y="417"/>
                  </a:lnTo>
                  <a:lnTo>
                    <a:pt x="204" y="393"/>
                  </a:lnTo>
                  <a:lnTo>
                    <a:pt x="156" y="374"/>
                  </a:lnTo>
                  <a:lnTo>
                    <a:pt x="117" y="359"/>
                  </a:lnTo>
                  <a:lnTo>
                    <a:pt x="83" y="340"/>
                  </a:lnTo>
                  <a:lnTo>
                    <a:pt x="54" y="315"/>
                  </a:lnTo>
                  <a:lnTo>
                    <a:pt x="30" y="296"/>
                  </a:lnTo>
                  <a:lnTo>
                    <a:pt x="15" y="277"/>
                  </a:lnTo>
                  <a:lnTo>
                    <a:pt x="5" y="252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5" y="204"/>
                  </a:lnTo>
                  <a:lnTo>
                    <a:pt x="15" y="180"/>
                  </a:lnTo>
                  <a:lnTo>
                    <a:pt x="30" y="160"/>
                  </a:lnTo>
                  <a:lnTo>
                    <a:pt x="54" y="141"/>
                  </a:lnTo>
                  <a:lnTo>
                    <a:pt x="83" y="117"/>
                  </a:lnTo>
                  <a:lnTo>
                    <a:pt x="117" y="102"/>
                  </a:lnTo>
                  <a:lnTo>
                    <a:pt x="156" y="83"/>
                  </a:lnTo>
                  <a:lnTo>
                    <a:pt x="204" y="68"/>
                  </a:lnTo>
                  <a:lnTo>
                    <a:pt x="306" y="39"/>
                  </a:lnTo>
                  <a:lnTo>
                    <a:pt x="422" y="15"/>
                  </a:lnTo>
                  <a:lnTo>
                    <a:pt x="549" y="5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830" y="5"/>
                  </a:lnTo>
                  <a:lnTo>
                    <a:pt x="956" y="15"/>
                  </a:lnTo>
                  <a:lnTo>
                    <a:pt x="1072" y="39"/>
                  </a:lnTo>
                  <a:lnTo>
                    <a:pt x="1174" y="68"/>
                  </a:lnTo>
                  <a:lnTo>
                    <a:pt x="1223" y="83"/>
                  </a:lnTo>
                  <a:lnTo>
                    <a:pt x="1262" y="102"/>
                  </a:lnTo>
                  <a:lnTo>
                    <a:pt x="1296" y="117"/>
                  </a:lnTo>
                  <a:lnTo>
                    <a:pt x="1325" y="141"/>
                  </a:lnTo>
                  <a:lnTo>
                    <a:pt x="1349" y="160"/>
                  </a:lnTo>
                  <a:lnTo>
                    <a:pt x="1364" y="180"/>
                  </a:lnTo>
                  <a:lnTo>
                    <a:pt x="1373" y="204"/>
                  </a:lnTo>
                  <a:lnTo>
                    <a:pt x="1378" y="228"/>
                  </a:lnTo>
                  <a:lnTo>
                    <a:pt x="1378" y="228"/>
                  </a:lnTo>
                  <a:close/>
                </a:path>
              </a:pathLst>
            </a:custGeom>
            <a:solidFill>
              <a:srgbClr val="8458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1861855" y="3024934"/>
              <a:ext cx="2836389" cy="446608"/>
            </a:xfrm>
            <a:custGeom>
              <a:avLst/>
              <a:gdLst/>
              <a:ahLst/>
              <a:cxnLst>
                <a:cxn ang="0">
                  <a:pos x="34" y="194"/>
                </a:cxn>
                <a:cxn ang="0">
                  <a:pos x="34" y="194"/>
                </a:cxn>
                <a:cxn ang="0">
                  <a:pos x="44" y="180"/>
                </a:cxn>
                <a:cxn ang="0">
                  <a:pos x="58" y="161"/>
                </a:cxn>
                <a:cxn ang="0">
                  <a:pos x="78" y="146"/>
                </a:cxn>
                <a:cxn ang="0">
                  <a:pos x="107" y="131"/>
                </a:cxn>
                <a:cxn ang="0">
                  <a:pos x="170" y="102"/>
                </a:cxn>
                <a:cxn ang="0">
                  <a:pos x="247" y="78"/>
                </a:cxn>
                <a:cxn ang="0">
                  <a:pos x="344" y="59"/>
                </a:cxn>
                <a:cxn ang="0">
                  <a:pos x="451" y="49"/>
                </a:cxn>
                <a:cxn ang="0">
                  <a:pos x="568" y="39"/>
                </a:cxn>
                <a:cxn ang="0">
                  <a:pos x="694" y="34"/>
                </a:cxn>
                <a:cxn ang="0">
                  <a:pos x="694" y="34"/>
                </a:cxn>
                <a:cxn ang="0">
                  <a:pos x="825" y="39"/>
                </a:cxn>
                <a:cxn ang="0">
                  <a:pos x="941" y="49"/>
                </a:cxn>
                <a:cxn ang="0">
                  <a:pos x="1053" y="64"/>
                </a:cxn>
                <a:cxn ang="0">
                  <a:pos x="1150" y="83"/>
                </a:cxn>
                <a:cxn ang="0">
                  <a:pos x="1227" y="112"/>
                </a:cxn>
                <a:cxn ang="0">
                  <a:pos x="1261" y="127"/>
                </a:cxn>
                <a:cxn ang="0">
                  <a:pos x="1290" y="141"/>
                </a:cxn>
                <a:cxn ang="0">
                  <a:pos x="1315" y="156"/>
                </a:cxn>
                <a:cxn ang="0">
                  <a:pos x="1334" y="175"/>
                </a:cxn>
                <a:cxn ang="0">
                  <a:pos x="1344" y="194"/>
                </a:cxn>
                <a:cxn ang="0">
                  <a:pos x="1353" y="214"/>
                </a:cxn>
                <a:cxn ang="0">
                  <a:pos x="1353" y="214"/>
                </a:cxn>
                <a:cxn ang="0">
                  <a:pos x="1368" y="194"/>
                </a:cxn>
                <a:cxn ang="0">
                  <a:pos x="1387" y="185"/>
                </a:cxn>
                <a:cxn ang="0">
                  <a:pos x="1387" y="185"/>
                </a:cxn>
                <a:cxn ang="0">
                  <a:pos x="1378" y="165"/>
                </a:cxn>
                <a:cxn ang="0">
                  <a:pos x="1358" y="146"/>
                </a:cxn>
                <a:cxn ang="0">
                  <a:pos x="1339" y="127"/>
                </a:cxn>
                <a:cxn ang="0">
                  <a:pos x="1315" y="112"/>
                </a:cxn>
                <a:cxn ang="0">
                  <a:pos x="1256" y="83"/>
                </a:cxn>
                <a:cxn ang="0">
                  <a:pos x="1174" y="54"/>
                </a:cxn>
                <a:cxn ang="0">
                  <a:pos x="1082" y="34"/>
                </a:cxn>
                <a:cxn ang="0">
                  <a:pos x="970" y="15"/>
                </a:cxn>
                <a:cxn ang="0">
                  <a:pos x="839" y="5"/>
                </a:cxn>
                <a:cxn ang="0">
                  <a:pos x="689" y="0"/>
                </a:cxn>
                <a:cxn ang="0">
                  <a:pos x="689" y="0"/>
                </a:cxn>
                <a:cxn ang="0">
                  <a:pos x="553" y="5"/>
                </a:cxn>
                <a:cxn ang="0">
                  <a:pos x="427" y="15"/>
                </a:cxn>
                <a:cxn ang="0">
                  <a:pos x="320" y="30"/>
                </a:cxn>
                <a:cxn ang="0">
                  <a:pos x="223" y="49"/>
                </a:cxn>
                <a:cxn ang="0">
                  <a:pos x="146" y="73"/>
                </a:cxn>
                <a:cxn ang="0">
                  <a:pos x="82" y="102"/>
                </a:cxn>
                <a:cxn ang="0">
                  <a:pos x="34" y="136"/>
                </a:cxn>
                <a:cxn ang="0">
                  <a:pos x="15" y="156"/>
                </a:cxn>
                <a:cxn ang="0">
                  <a:pos x="0" y="170"/>
                </a:cxn>
                <a:cxn ang="0">
                  <a:pos x="0" y="170"/>
                </a:cxn>
                <a:cxn ang="0">
                  <a:pos x="19" y="180"/>
                </a:cxn>
                <a:cxn ang="0">
                  <a:pos x="34" y="194"/>
                </a:cxn>
                <a:cxn ang="0">
                  <a:pos x="34" y="194"/>
                </a:cxn>
              </a:cxnLst>
              <a:rect l="0" t="0" r="r" b="b"/>
              <a:pathLst>
                <a:path w="1387" h="214">
                  <a:moveTo>
                    <a:pt x="34" y="194"/>
                  </a:moveTo>
                  <a:lnTo>
                    <a:pt x="34" y="194"/>
                  </a:lnTo>
                  <a:lnTo>
                    <a:pt x="44" y="180"/>
                  </a:lnTo>
                  <a:lnTo>
                    <a:pt x="58" y="161"/>
                  </a:lnTo>
                  <a:lnTo>
                    <a:pt x="78" y="146"/>
                  </a:lnTo>
                  <a:lnTo>
                    <a:pt x="107" y="131"/>
                  </a:lnTo>
                  <a:lnTo>
                    <a:pt x="170" y="102"/>
                  </a:lnTo>
                  <a:lnTo>
                    <a:pt x="247" y="78"/>
                  </a:lnTo>
                  <a:lnTo>
                    <a:pt x="344" y="59"/>
                  </a:lnTo>
                  <a:lnTo>
                    <a:pt x="451" y="49"/>
                  </a:lnTo>
                  <a:lnTo>
                    <a:pt x="568" y="39"/>
                  </a:lnTo>
                  <a:lnTo>
                    <a:pt x="694" y="34"/>
                  </a:lnTo>
                  <a:lnTo>
                    <a:pt x="694" y="34"/>
                  </a:lnTo>
                  <a:lnTo>
                    <a:pt x="825" y="39"/>
                  </a:lnTo>
                  <a:lnTo>
                    <a:pt x="941" y="49"/>
                  </a:lnTo>
                  <a:lnTo>
                    <a:pt x="1053" y="64"/>
                  </a:lnTo>
                  <a:lnTo>
                    <a:pt x="1150" y="83"/>
                  </a:lnTo>
                  <a:lnTo>
                    <a:pt x="1227" y="112"/>
                  </a:lnTo>
                  <a:lnTo>
                    <a:pt x="1261" y="127"/>
                  </a:lnTo>
                  <a:lnTo>
                    <a:pt x="1290" y="141"/>
                  </a:lnTo>
                  <a:lnTo>
                    <a:pt x="1315" y="156"/>
                  </a:lnTo>
                  <a:lnTo>
                    <a:pt x="1334" y="175"/>
                  </a:lnTo>
                  <a:lnTo>
                    <a:pt x="1344" y="194"/>
                  </a:lnTo>
                  <a:lnTo>
                    <a:pt x="1353" y="214"/>
                  </a:lnTo>
                  <a:lnTo>
                    <a:pt x="1353" y="214"/>
                  </a:lnTo>
                  <a:lnTo>
                    <a:pt x="1368" y="194"/>
                  </a:lnTo>
                  <a:lnTo>
                    <a:pt x="1387" y="185"/>
                  </a:lnTo>
                  <a:lnTo>
                    <a:pt x="1387" y="185"/>
                  </a:lnTo>
                  <a:lnTo>
                    <a:pt x="1378" y="165"/>
                  </a:lnTo>
                  <a:lnTo>
                    <a:pt x="1358" y="146"/>
                  </a:lnTo>
                  <a:lnTo>
                    <a:pt x="1339" y="127"/>
                  </a:lnTo>
                  <a:lnTo>
                    <a:pt x="1315" y="112"/>
                  </a:lnTo>
                  <a:lnTo>
                    <a:pt x="1256" y="83"/>
                  </a:lnTo>
                  <a:lnTo>
                    <a:pt x="1174" y="54"/>
                  </a:lnTo>
                  <a:lnTo>
                    <a:pt x="1082" y="34"/>
                  </a:lnTo>
                  <a:lnTo>
                    <a:pt x="970" y="15"/>
                  </a:lnTo>
                  <a:lnTo>
                    <a:pt x="839" y="5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553" y="5"/>
                  </a:lnTo>
                  <a:lnTo>
                    <a:pt x="427" y="15"/>
                  </a:lnTo>
                  <a:lnTo>
                    <a:pt x="320" y="30"/>
                  </a:lnTo>
                  <a:lnTo>
                    <a:pt x="223" y="49"/>
                  </a:lnTo>
                  <a:lnTo>
                    <a:pt x="146" y="73"/>
                  </a:lnTo>
                  <a:lnTo>
                    <a:pt x="82" y="102"/>
                  </a:lnTo>
                  <a:lnTo>
                    <a:pt x="34" y="136"/>
                  </a:lnTo>
                  <a:lnTo>
                    <a:pt x="15" y="156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19" y="180"/>
                  </a:lnTo>
                  <a:lnTo>
                    <a:pt x="34" y="194"/>
                  </a:lnTo>
                  <a:lnTo>
                    <a:pt x="34" y="194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auto">
            <a:xfrm>
              <a:off x="1823000" y="3024934"/>
              <a:ext cx="2885468" cy="436173"/>
            </a:xfrm>
            <a:custGeom>
              <a:avLst/>
              <a:gdLst/>
              <a:ahLst/>
              <a:cxnLst>
                <a:cxn ang="0">
                  <a:pos x="431" y="15"/>
                </a:cxn>
                <a:cxn ang="0">
                  <a:pos x="368" y="59"/>
                </a:cxn>
                <a:cxn ang="0">
                  <a:pos x="383" y="30"/>
                </a:cxn>
                <a:cxn ang="0">
                  <a:pos x="383" y="20"/>
                </a:cxn>
                <a:cxn ang="0">
                  <a:pos x="465" y="10"/>
                </a:cxn>
                <a:cxn ang="0">
                  <a:pos x="320" y="68"/>
                </a:cxn>
                <a:cxn ang="0">
                  <a:pos x="538" y="39"/>
                </a:cxn>
                <a:cxn ang="0">
                  <a:pos x="538" y="39"/>
                </a:cxn>
                <a:cxn ang="0">
                  <a:pos x="494" y="5"/>
                </a:cxn>
                <a:cxn ang="0">
                  <a:pos x="582" y="0"/>
                </a:cxn>
                <a:cxn ang="0">
                  <a:pos x="523" y="39"/>
                </a:cxn>
                <a:cxn ang="0">
                  <a:pos x="165" y="68"/>
                </a:cxn>
                <a:cxn ang="0">
                  <a:pos x="165" y="68"/>
                </a:cxn>
                <a:cxn ang="0">
                  <a:pos x="131" y="122"/>
                </a:cxn>
                <a:cxn ang="0">
                  <a:pos x="48" y="136"/>
                </a:cxn>
                <a:cxn ang="0">
                  <a:pos x="82" y="156"/>
                </a:cxn>
                <a:cxn ang="0">
                  <a:pos x="281" y="73"/>
                </a:cxn>
                <a:cxn ang="0">
                  <a:pos x="9" y="190"/>
                </a:cxn>
                <a:cxn ang="0">
                  <a:pos x="34" y="204"/>
                </a:cxn>
                <a:cxn ang="0">
                  <a:pos x="9" y="190"/>
                </a:cxn>
                <a:cxn ang="0">
                  <a:pos x="165" y="107"/>
                </a:cxn>
                <a:cxn ang="0">
                  <a:pos x="242" y="49"/>
                </a:cxn>
                <a:cxn ang="0">
                  <a:pos x="266" y="39"/>
                </a:cxn>
                <a:cxn ang="0">
                  <a:pos x="616" y="34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92" y="131"/>
                </a:cxn>
                <a:cxn ang="0">
                  <a:pos x="1169" y="78"/>
                </a:cxn>
                <a:cxn ang="0">
                  <a:pos x="1198" y="54"/>
                </a:cxn>
                <a:cxn ang="0">
                  <a:pos x="1140" y="78"/>
                </a:cxn>
                <a:cxn ang="0">
                  <a:pos x="1110" y="68"/>
                </a:cxn>
                <a:cxn ang="0">
                  <a:pos x="1246" y="73"/>
                </a:cxn>
                <a:cxn ang="0">
                  <a:pos x="1057" y="59"/>
                </a:cxn>
                <a:cxn ang="0">
                  <a:pos x="1081" y="30"/>
                </a:cxn>
                <a:cxn ang="0">
                  <a:pos x="1023" y="49"/>
                </a:cxn>
                <a:cxn ang="0">
                  <a:pos x="1062" y="25"/>
                </a:cxn>
                <a:cxn ang="0">
                  <a:pos x="659" y="0"/>
                </a:cxn>
                <a:cxn ang="0">
                  <a:pos x="1334" y="136"/>
                </a:cxn>
                <a:cxn ang="0">
                  <a:pos x="1353" y="141"/>
                </a:cxn>
                <a:cxn ang="0">
                  <a:pos x="1256" y="97"/>
                </a:cxn>
                <a:cxn ang="0">
                  <a:pos x="1295" y="93"/>
                </a:cxn>
                <a:cxn ang="0">
                  <a:pos x="1290" y="127"/>
                </a:cxn>
                <a:cxn ang="0">
                  <a:pos x="1314" y="102"/>
                </a:cxn>
                <a:cxn ang="0">
                  <a:pos x="1353" y="175"/>
                </a:cxn>
                <a:cxn ang="0">
                  <a:pos x="1401" y="175"/>
                </a:cxn>
                <a:cxn ang="0">
                  <a:pos x="975" y="49"/>
                </a:cxn>
                <a:cxn ang="0">
                  <a:pos x="999" y="15"/>
                </a:cxn>
                <a:cxn ang="0">
                  <a:pos x="766" y="0"/>
                </a:cxn>
                <a:cxn ang="0">
                  <a:pos x="688" y="34"/>
                </a:cxn>
                <a:cxn ang="0">
                  <a:pos x="708" y="34"/>
                </a:cxn>
                <a:cxn ang="0">
                  <a:pos x="713" y="15"/>
                </a:cxn>
                <a:cxn ang="0">
                  <a:pos x="790" y="34"/>
                </a:cxn>
                <a:cxn ang="0">
                  <a:pos x="863" y="39"/>
                </a:cxn>
                <a:cxn ang="0">
                  <a:pos x="882" y="5"/>
                </a:cxn>
                <a:cxn ang="0">
                  <a:pos x="931" y="39"/>
                </a:cxn>
                <a:cxn ang="0">
                  <a:pos x="975" y="15"/>
                </a:cxn>
                <a:cxn ang="0">
                  <a:pos x="839" y="20"/>
                </a:cxn>
                <a:cxn ang="0">
                  <a:pos x="887" y="39"/>
                </a:cxn>
                <a:cxn ang="0">
                  <a:pos x="907" y="5"/>
                </a:cxn>
              </a:cxnLst>
              <a:rect l="0" t="0" r="r" b="b"/>
              <a:pathLst>
                <a:path w="1411" h="209">
                  <a:moveTo>
                    <a:pt x="412" y="15"/>
                  </a:moveTo>
                  <a:lnTo>
                    <a:pt x="412" y="15"/>
                  </a:lnTo>
                  <a:lnTo>
                    <a:pt x="407" y="54"/>
                  </a:lnTo>
                  <a:lnTo>
                    <a:pt x="407" y="54"/>
                  </a:lnTo>
                  <a:lnTo>
                    <a:pt x="431" y="49"/>
                  </a:lnTo>
                  <a:lnTo>
                    <a:pt x="431" y="49"/>
                  </a:lnTo>
                  <a:lnTo>
                    <a:pt x="431" y="15"/>
                  </a:lnTo>
                  <a:lnTo>
                    <a:pt x="431" y="15"/>
                  </a:lnTo>
                  <a:lnTo>
                    <a:pt x="412" y="15"/>
                  </a:lnTo>
                  <a:lnTo>
                    <a:pt x="412" y="15"/>
                  </a:lnTo>
                  <a:close/>
                  <a:moveTo>
                    <a:pt x="354" y="25"/>
                  </a:moveTo>
                  <a:lnTo>
                    <a:pt x="354" y="25"/>
                  </a:lnTo>
                  <a:lnTo>
                    <a:pt x="349" y="59"/>
                  </a:lnTo>
                  <a:lnTo>
                    <a:pt x="349" y="59"/>
                  </a:lnTo>
                  <a:lnTo>
                    <a:pt x="368" y="59"/>
                  </a:lnTo>
                  <a:lnTo>
                    <a:pt x="368" y="59"/>
                  </a:lnTo>
                  <a:lnTo>
                    <a:pt x="368" y="20"/>
                  </a:lnTo>
                  <a:lnTo>
                    <a:pt x="368" y="20"/>
                  </a:lnTo>
                  <a:lnTo>
                    <a:pt x="354" y="25"/>
                  </a:lnTo>
                  <a:lnTo>
                    <a:pt x="354" y="25"/>
                  </a:lnTo>
                  <a:close/>
                  <a:moveTo>
                    <a:pt x="383" y="20"/>
                  </a:moveTo>
                  <a:lnTo>
                    <a:pt x="383" y="20"/>
                  </a:lnTo>
                  <a:lnTo>
                    <a:pt x="383" y="30"/>
                  </a:lnTo>
                  <a:lnTo>
                    <a:pt x="383" y="30"/>
                  </a:lnTo>
                  <a:lnTo>
                    <a:pt x="383" y="54"/>
                  </a:lnTo>
                  <a:lnTo>
                    <a:pt x="383" y="54"/>
                  </a:lnTo>
                  <a:lnTo>
                    <a:pt x="402" y="54"/>
                  </a:lnTo>
                  <a:lnTo>
                    <a:pt x="402" y="54"/>
                  </a:lnTo>
                  <a:lnTo>
                    <a:pt x="402" y="15"/>
                  </a:lnTo>
                  <a:lnTo>
                    <a:pt x="402" y="15"/>
                  </a:lnTo>
                  <a:lnTo>
                    <a:pt x="383" y="20"/>
                  </a:lnTo>
                  <a:lnTo>
                    <a:pt x="383" y="20"/>
                  </a:lnTo>
                  <a:close/>
                  <a:moveTo>
                    <a:pt x="446" y="10"/>
                  </a:moveTo>
                  <a:lnTo>
                    <a:pt x="446" y="10"/>
                  </a:lnTo>
                  <a:lnTo>
                    <a:pt x="446" y="49"/>
                  </a:lnTo>
                  <a:lnTo>
                    <a:pt x="446" y="49"/>
                  </a:lnTo>
                  <a:lnTo>
                    <a:pt x="465" y="44"/>
                  </a:lnTo>
                  <a:lnTo>
                    <a:pt x="465" y="44"/>
                  </a:lnTo>
                  <a:lnTo>
                    <a:pt x="465" y="10"/>
                  </a:lnTo>
                  <a:lnTo>
                    <a:pt x="465" y="10"/>
                  </a:lnTo>
                  <a:lnTo>
                    <a:pt x="446" y="10"/>
                  </a:lnTo>
                  <a:lnTo>
                    <a:pt x="446" y="10"/>
                  </a:lnTo>
                  <a:close/>
                  <a:moveTo>
                    <a:pt x="315" y="30"/>
                  </a:moveTo>
                  <a:lnTo>
                    <a:pt x="315" y="30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20" y="68"/>
                  </a:lnTo>
                  <a:lnTo>
                    <a:pt x="320" y="68"/>
                  </a:lnTo>
                  <a:lnTo>
                    <a:pt x="334" y="64"/>
                  </a:lnTo>
                  <a:lnTo>
                    <a:pt x="334" y="64"/>
                  </a:lnTo>
                  <a:lnTo>
                    <a:pt x="334" y="30"/>
                  </a:lnTo>
                  <a:lnTo>
                    <a:pt x="334" y="30"/>
                  </a:lnTo>
                  <a:lnTo>
                    <a:pt x="315" y="30"/>
                  </a:lnTo>
                  <a:lnTo>
                    <a:pt x="315" y="30"/>
                  </a:lnTo>
                  <a:close/>
                  <a:moveTo>
                    <a:pt x="538" y="39"/>
                  </a:moveTo>
                  <a:lnTo>
                    <a:pt x="538" y="39"/>
                  </a:lnTo>
                  <a:lnTo>
                    <a:pt x="557" y="39"/>
                  </a:lnTo>
                  <a:lnTo>
                    <a:pt x="557" y="39"/>
                  </a:lnTo>
                  <a:lnTo>
                    <a:pt x="557" y="5"/>
                  </a:lnTo>
                  <a:lnTo>
                    <a:pt x="557" y="5"/>
                  </a:lnTo>
                  <a:lnTo>
                    <a:pt x="543" y="5"/>
                  </a:lnTo>
                  <a:lnTo>
                    <a:pt x="543" y="5"/>
                  </a:lnTo>
                  <a:lnTo>
                    <a:pt x="538" y="39"/>
                  </a:lnTo>
                  <a:lnTo>
                    <a:pt x="538" y="39"/>
                  </a:lnTo>
                  <a:close/>
                  <a:moveTo>
                    <a:pt x="475" y="10"/>
                  </a:moveTo>
                  <a:lnTo>
                    <a:pt x="475" y="10"/>
                  </a:lnTo>
                  <a:lnTo>
                    <a:pt x="475" y="44"/>
                  </a:lnTo>
                  <a:lnTo>
                    <a:pt x="475" y="44"/>
                  </a:lnTo>
                  <a:lnTo>
                    <a:pt x="494" y="44"/>
                  </a:lnTo>
                  <a:lnTo>
                    <a:pt x="494" y="44"/>
                  </a:lnTo>
                  <a:lnTo>
                    <a:pt x="494" y="5"/>
                  </a:lnTo>
                  <a:lnTo>
                    <a:pt x="494" y="5"/>
                  </a:lnTo>
                  <a:lnTo>
                    <a:pt x="475" y="10"/>
                  </a:lnTo>
                  <a:lnTo>
                    <a:pt x="475" y="10"/>
                  </a:lnTo>
                  <a:close/>
                  <a:moveTo>
                    <a:pt x="567" y="39"/>
                  </a:moveTo>
                  <a:lnTo>
                    <a:pt x="567" y="39"/>
                  </a:lnTo>
                  <a:lnTo>
                    <a:pt x="582" y="34"/>
                  </a:lnTo>
                  <a:lnTo>
                    <a:pt x="582" y="34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72" y="0"/>
                  </a:lnTo>
                  <a:lnTo>
                    <a:pt x="572" y="0"/>
                  </a:lnTo>
                  <a:lnTo>
                    <a:pt x="567" y="39"/>
                  </a:lnTo>
                  <a:lnTo>
                    <a:pt x="567" y="39"/>
                  </a:lnTo>
                  <a:close/>
                  <a:moveTo>
                    <a:pt x="509" y="39"/>
                  </a:moveTo>
                  <a:lnTo>
                    <a:pt x="509" y="39"/>
                  </a:lnTo>
                  <a:lnTo>
                    <a:pt x="523" y="39"/>
                  </a:lnTo>
                  <a:lnTo>
                    <a:pt x="523" y="39"/>
                  </a:lnTo>
                  <a:lnTo>
                    <a:pt x="528" y="5"/>
                  </a:lnTo>
                  <a:lnTo>
                    <a:pt x="528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39"/>
                  </a:lnTo>
                  <a:lnTo>
                    <a:pt x="509" y="39"/>
                  </a:lnTo>
                  <a:close/>
                  <a:moveTo>
                    <a:pt x="165" y="68"/>
                  </a:moveTo>
                  <a:lnTo>
                    <a:pt x="165" y="68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94" y="97"/>
                  </a:lnTo>
                  <a:lnTo>
                    <a:pt x="194" y="97"/>
                  </a:lnTo>
                  <a:lnTo>
                    <a:pt x="194" y="7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65" y="68"/>
                  </a:lnTo>
                  <a:lnTo>
                    <a:pt x="165" y="68"/>
                  </a:lnTo>
                  <a:close/>
                  <a:moveTo>
                    <a:pt x="111" y="93"/>
                  </a:moveTo>
                  <a:lnTo>
                    <a:pt x="111" y="93"/>
                  </a:lnTo>
                  <a:lnTo>
                    <a:pt x="121" y="112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31" y="122"/>
                  </a:lnTo>
                  <a:lnTo>
                    <a:pt x="131" y="122"/>
                  </a:lnTo>
                  <a:lnTo>
                    <a:pt x="126" y="107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1" y="93"/>
                  </a:lnTo>
                  <a:lnTo>
                    <a:pt x="111" y="93"/>
                  </a:lnTo>
                  <a:close/>
                  <a:moveTo>
                    <a:pt x="58" y="136"/>
                  </a:moveTo>
                  <a:lnTo>
                    <a:pt x="58" y="136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34" y="151"/>
                  </a:lnTo>
                  <a:lnTo>
                    <a:pt x="34" y="151"/>
                  </a:lnTo>
                  <a:lnTo>
                    <a:pt x="48" y="161"/>
                  </a:lnTo>
                  <a:lnTo>
                    <a:pt x="63" y="175"/>
                  </a:lnTo>
                  <a:lnTo>
                    <a:pt x="63" y="175"/>
                  </a:lnTo>
                  <a:lnTo>
                    <a:pt x="82" y="156"/>
                  </a:lnTo>
                  <a:lnTo>
                    <a:pt x="82" y="156"/>
                  </a:lnTo>
                  <a:lnTo>
                    <a:pt x="72" y="146"/>
                  </a:lnTo>
                  <a:lnTo>
                    <a:pt x="58" y="136"/>
                  </a:lnTo>
                  <a:lnTo>
                    <a:pt x="58" y="136"/>
                  </a:lnTo>
                  <a:close/>
                  <a:moveTo>
                    <a:pt x="281" y="39"/>
                  </a:moveTo>
                  <a:lnTo>
                    <a:pt x="281" y="39"/>
                  </a:lnTo>
                  <a:lnTo>
                    <a:pt x="281" y="64"/>
                  </a:lnTo>
                  <a:lnTo>
                    <a:pt x="281" y="64"/>
                  </a:lnTo>
                  <a:lnTo>
                    <a:pt x="281" y="73"/>
                  </a:lnTo>
                  <a:lnTo>
                    <a:pt x="281" y="73"/>
                  </a:lnTo>
                  <a:lnTo>
                    <a:pt x="305" y="68"/>
                  </a:lnTo>
                  <a:lnTo>
                    <a:pt x="305" y="68"/>
                  </a:lnTo>
                  <a:lnTo>
                    <a:pt x="300" y="34"/>
                  </a:lnTo>
                  <a:lnTo>
                    <a:pt x="300" y="34"/>
                  </a:lnTo>
                  <a:lnTo>
                    <a:pt x="281" y="39"/>
                  </a:lnTo>
                  <a:lnTo>
                    <a:pt x="281" y="39"/>
                  </a:lnTo>
                  <a:close/>
                  <a:moveTo>
                    <a:pt x="9" y="190"/>
                  </a:moveTo>
                  <a:lnTo>
                    <a:pt x="9" y="190"/>
                  </a:lnTo>
                  <a:lnTo>
                    <a:pt x="4" y="194"/>
                  </a:lnTo>
                  <a:lnTo>
                    <a:pt x="4" y="19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19" y="209"/>
                  </a:lnTo>
                  <a:lnTo>
                    <a:pt x="19" y="209"/>
                  </a:lnTo>
                  <a:lnTo>
                    <a:pt x="34" y="204"/>
                  </a:lnTo>
                  <a:lnTo>
                    <a:pt x="48" y="199"/>
                  </a:lnTo>
                  <a:lnTo>
                    <a:pt x="48" y="199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3" y="185"/>
                  </a:lnTo>
                  <a:lnTo>
                    <a:pt x="29" y="185"/>
                  </a:lnTo>
                  <a:lnTo>
                    <a:pt x="9" y="190"/>
                  </a:lnTo>
                  <a:lnTo>
                    <a:pt x="9" y="190"/>
                  </a:lnTo>
                  <a:close/>
                  <a:moveTo>
                    <a:pt x="155" y="78"/>
                  </a:moveTo>
                  <a:lnTo>
                    <a:pt x="155" y="78"/>
                  </a:lnTo>
                  <a:lnTo>
                    <a:pt x="140" y="83"/>
                  </a:lnTo>
                  <a:lnTo>
                    <a:pt x="140" y="83"/>
                  </a:lnTo>
                  <a:lnTo>
                    <a:pt x="145" y="97"/>
                  </a:lnTo>
                  <a:lnTo>
                    <a:pt x="150" y="112"/>
                  </a:lnTo>
                  <a:lnTo>
                    <a:pt x="150" y="112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0" y="93"/>
                  </a:lnTo>
                  <a:lnTo>
                    <a:pt x="155" y="78"/>
                  </a:lnTo>
                  <a:lnTo>
                    <a:pt x="155" y="78"/>
                  </a:lnTo>
                  <a:close/>
                  <a:moveTo>
                    <a:pt x="242" y="49"/>
                  </a:moveTo>
                  <a:lnTo>
                    <a:pt x="242" y="49"/>
                  </a:lnTo>
                  <a:lnTo>
                    <a:pt x="247" y="73"/>
                  </a:lnTo>
                  <a:lnTo>
                    <a:pt x="247" y="73"/>
                  </a:lnTo>
                  <a:lnTo>
                    <a:pt x="247" y="83"/>
                  </a:lnTo>
                  <a:lnTo>
                    <a:pt x="247" y="83"/>
                  </a:lnTo>
                  <a:lnTo>
                    <a:pt x="271" y="78"/>
                  </a:lnTo>
                  <a:lnTo>
                    <a:pt x="271" y="78"/>
                  </a:lnTo>
                  <a:lnTo>
                    <a:pt x="271" y="59"/>
                  </a:lnTo>
                  <a:lnTo>
                    <a:pt x="266" y="39"/>
                  </a:lnTo>
                  <a:lnTo>
                    <a:pt x="266" y="39"/>
                  </a:lnTo>
                  <a:lnTo>
                    <a:pt x="242" y="49"/>
                  </a:lnTo>
                  <a:lnTo>
                    <a:pt x="242" y="49"/>
                  </a:lnTo>
                  <a:close/>
                  <a:moveTo>
                    <a:pt x="601" y="0"/>
                  </a:moveTo>
                  <a:lnTo>
                    <a:pt x="601" y="0"/>
                  </a:lnTo>
                  <a:lnTo>
                    <a:pt x="596" y="34"/>
                  </a:lnTo>
                  <a:lnTo>
                    <a:pt x="596" y="34"/>
                  </a:lnTo>
                  <a:lnTo>
                    <a:pt x="616" y="34"/>
                  </a:lnTo>
                  <a:lnTo>
                    <a:pt x="616" y="34"/>
                  </a:lnTo>
                  <a:lnTo>
                    <a:pt x="625" y="5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01" y="0"/>
                  </a:lnTo>
                  <a:lnTo>
                    <a:pt x="601" y="0"/>
                  </a:lnTo>
                  <a:close/>
                  <a:moveTo>
                    <a:pt x="208" y="59"/>
                  </a:moveTo>
                  <a:lnTo>
                    <a:pt x="208" y="59"/>
                  </a:lnTo>
                  <a:lnTo>
                    <a:pt x="213" y="93"/>
                  </a:lnTo>
                  <a:lnTo>
                    <a:pt x="213" y="93"/>
                  </a:lnTo>
                  <a:lnTo>
                    <a:pt x="228" y="88"/>
                  </a:lnTo>
                  <a:lnTo>
                    <a:pt x="228" y="88"/>
                  </a:lnTo>
                  <a:lnTo>
                    <a:pt x="228" y="68"/>
                  </a:lnTo>
                  <a:lnTo>
                    <a:pt x="223" y="54"/>
                  </a:lnTo>
                  <a:lnTo>
                    <a:pt x="223" y="54"/>
                  </a:lnTo>
                  <a:lnTo>
                    <a:pt x="208" y="59"/>
                  </a:lnTo>
                  <a:lnTo>
                    <a:pt x="208" y="59"/>
                  </a:lnTo>
                  <a:close/>
                  <a:moveTo>
                    <a:pt x="87" y="107"/>
                  </a:moveTo>
                  <a:lnTo>
                    <a:pt x="87" y="107"/>
                  </a:lnTo>
                  <a:lnTo>
                    <a:pt x="77" y="117"/>
                  </a:lnTo>
                  <a:lnTo>
                    <a:pt x="77" y="117"/>
                  </a:lnTo>
                  <a:lnTo>
                    <a:pt x="87" y="122"/>
                  </a:lnTo>
                  <a:lnTo>
                    <a:pt x="87" y="122"/>
                  </a:lnTo>
                  <a:lnTo>
                    <a:pt x="92" y="131"/>
                  </a:lnTo>
                  <a:lnTo>
                    <a:pt x="97" y="141"/>
                  </a:lnTo>
                  <a:lnTo>
                    <a:pt x="97" y="141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101" y="122"/>
                  </a:lnTo>
                  <a:lnTo>
                    <a:pt x="87" y="107"/>
                  </a:lnTo>
                  <a:lnTo>
                    <a:pt x="87" y="107"/>
                  </a:lnTo>
                  <a:close/>
                  <a:moveTo>
                    <a:pt x="1169" y="78"/>
                  </a:moveTo>
                  <a:lnTo>
                    <a:pt x="1169" y="78"/>
                  </a:lnTo>
                  <a:lnTo>
                    <a:pt x="1169" y="83"/>
                  </a:lnTo>
                  <a:lnTo>
                    <a:pt x="1169" y="83"/>
                  </a:lnTo>
                  <a:lnTo>
                    <a:pt x="1178" y="88"/>
                  </a:lnTo>
                  <a:lnTo>
                    <a:pt x="1178" y="88"/>
                  </a:lnTo>
                  <a:lnTo>
                    <a:pt x="1188" y="68"/>
                  </a:lnTo>
                  <a:lnTo>
                    <a:pt x="1198" y="54"/>
                  </a:lnTo>
                  <a:lnTo>
                    <a:pt x="1198" y="54"/>
                  </a:lnTo>
                  <a:lnTo>
                    <a:pt x="1183" y="49"/>
                  </a:lnTo>
                  <a:lnTo>
                    <a:pt x="1183" y="49"/>
                  </a:lnTo>
                  <a:lnTo>
                    <a:pt x="1173" y="64"/>
                  </a:lnTo>
                  <a:lnTo>
                    <a:pt x="1169" y="78"/>
                  </a:lnTo>
                  <a:lnTo>
                    <a:pt x="1169" y="78"/>
                  </a:lnTo>
                  <a:close/>
                  <a:moveTo>
                    <a:pt x="1110" y="68"/>
                  </a:moveTo>
                  <a:lnTo>
                    <a:pt x="1110" y="68"/>
                  </a:lnTo>
                  <a:lnTo>
                    <a:pt x="1140" y="78"/>
                  </a:lnTo>
                  <a:lnTo>
                    <a:pt x="1140" y="78"/>
                  </a:lnTo>
                  <a:lnTo>
                    <a:pt x="1149" y="44"/>
                  </a:lnTo>
                  <a:lnTo>
                    <a:pt x="1149" y="44"/>
                  </a:lnTo>
                  <a:lnTo>
                    <a:pt x="1130" y="39"/>
                  </a:lnTo>
                  <a:lnTo>
                    <a:pt x="1130" y="39"/>
                  </a:lnTo>
                  <a:lnTo>
                    <a:pt x="1120" y="54"/>
                  </a:lnTo>
                  <a:lnTo>
                    <a:pt x="1110" y="68"/>
                  </a:lnTo>
                  <a:lnTo>
                    <a:pt x="1110" y="68"/>
                  </a:lnTo>
                  <a:close/>
                  <a:moveTo>
                    <a:pt x="1212" y="83"/>
                  </a:moveTo>
                  <a:lnTo>
                    <a:pt x="1212" y="83"/>
                  </a:lnTo>
                  <a:lnTo>
                    <a:pt x="1212" y="97"/>
                  </a:lnTo>
                  <a:lnTo>
                    <a:pt x="1212" y="97"/>
                  </a:lnTo>
                  <a:lnTo>
                    <a:pt x="1227" y="102"/>
                  </a:lnTo>
                  <a:lnTo>
                    <a:pt x="1227" y="102"/>
                  </a:lnTo>
                  <a:lnTo>
                    <a:pt x="1237" y="88"/>
                  </a:lnTo>
                  <a:lnTo>
                    <a:pt x="1246" y="73"/>
                  </a:lnTo>
                  <a:lnTo>
                    <a:pt x="1246" y="73"/>
                  </a:lnTo>
                  <a:lnTo>
                    <a:pt x="1227" y="64"/>
                  </a:lnTo>
                  <a:lnTo>
                    <a:pt x="1227" y="64"/>
                  </a:lnTo>
                  <a:lnTo>
                    <a:pt x="1217" y="73"/>
                  </a:lnTo>
                  <a:lnTo>
                    <a:pt x="1212" y="83"/>
                  </a:lnTo>
                  <a:lnTo>
                    <a:pt x="1212" y="83"/>
                  </a:lnTo>
                  <a:close/>
                  <a:moveTo>
                    <a:pt x="1057" y="59"/>
                  </a:moveTo>
                  <a:lnTo>
                    <a:pt x="1057" y="59"/>
                  </a:lnTo>
                  <a:lnTo>
                    <a:pt x="1081" y="64"/>
                  </a:lnTo>
                  <a:lnTo>
                    <a:pt x="1081" y="64"/>
                  </a:lnTo>
                  <a:lnTo>
                    <a:pt x="1081" y="64"/>
                  </a:lnTo>
                  <a:lnTo>
                    <a:pt x="1081" y="64"/>
                  </a:lnTo>
                  <a:lnTo>
                    <a:pt x="1091" y="44"/>
                  </a:lnTo>
                  <a:lnTo>
                    <a:pt x="1101" y="34"/>
                  </a:lnTo>
                  <a:lnTo>
                    <a:pt x="1101" y="34"/>
                  </a:lnTo>
                  <a:lnTo>
                    <a:pt x="1081" y="30"/>
                  </a:lnTo>
                  <a:lnTo>
                    <a:pt x="1081" y="30"/>
                  </a:lnTo>
                  <a:lnTo>
                    <a:pt x="1067" y="44"/>
                  </a:lnTo>
                  <a:lnTo>
                    <a:pt x="1057" y="59"/>
                  </a:lnTo>
                  <a:lnTo>
                    <a:pt x="1057" y="59"/>
                  </a:lnTo>
                  <a:close/>
                  <a:moveTo>
                    <a:pt x="1047" y="25"/>
                  </a:moveTo>
                  <a:lnTo>
                    <a:pt x="1047" y="25"/>
                  </a:lnTo>
                  <a:lnTo>
                    <a:pt x="1033" y="34"/>
                  </a:lnTo>
                  <a:lnTo>
                    <a:pt x="1023" y="49"/>
                  </a:lnTo>
                  <a:lnTo>
                    <a:pt x="1023" y="49"/>
                  </a:lnTo>
                  <a:lnTo>
                    <a:pt x="1018" y="54"/>
                  </a:lnTo>
                  <a:lnTo>
                    <a:pt x="1018" y="54"/>
                  </a:lnTo>
                  <a:lnTo>
                    <a:pt x="1047" y="59"/>
                  </a:lnTo>
                  <a:lnTo>
                    <a:pt x="1047" y="59"/>
                  </a:lnTo>
                  <a:lnTo>
                    <a:pt x="1052" y="39"/>
                  </a:lnTo>
                  <a:lnTo>
                    <a:pt x="1062" y="25"/>
                  </a:lnTo>
                  <a:lnTo>
                    <a:pt x="1062" y="25"/>
                  </a:lnTo>
                  <a:lnTo>
                    <a:pt x="1047" y="25"/>
                  </a:lnTo>
                  <a:lnTo>
                    <a:pt x="1047" y="25"/>
                  </a:lnTo>
                  <a:close/>
                  <a:moveTo>
                    <a:pt x="630" y="34"/>
                  </a:moveTo>
                  <a:lnTo>
                    <a:pt x="630" y="34"/>
                  </a:lnTo>
                  <a:lnTo>
                    <a:pt x="650" y="34"/>
                  </a:lnTo>
                  <a:lnTo>
                    <a:pt x="650" y="34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0" y="34"/>
                  </a:lnTo>
                  <a:lnTo>
                    <a:pt x="630" y="34"/>
                  </a:lnTo>
                  <a:close/>
                  <a:moveTo>
                    <a:pt x="1353" y="127"/>
                  </a:moveTo>
                  <a:lnTo>
                    <a:pt x="1353" y="127"/>
                  </a:lnTo>
                  <a:lnTo>
                    <a:pt x="1343" y="131"/>
                  </a:lnTo>
                  <a:lnTo>
                    <a:pt x="1334" y="136"/>
                  </a:lnTo>
                  <a:lnTo>
                    <a:pt x="1334" y="136"/>
                  </a:lnTo>
                  <a:lnTo>
                    <a:pt x="1324" y="151"/>
                  </a:lnTo>
                  <a:lnTo>
                    <a:pt x="1324" y="151"/>
                  </a:lnTo>
                  <a:lnTo>
                    <a:pt x="1324" y="151"/>
                  </a:lnTo>
                  <a:lnTo>
                    <a:pt x="1324" y="151"/>
                  </a:lnTo>
                  <a:lnTo>
                    <a:pt x="1338" y="146"/>
                  </a:lnTo>
                  <a:lnTo>
                    <a:pt x="1338" y="146"/>
                  </a:lnTo>
                  <a:lnTo>
                    <a:pt x="1353" y="141"/>
                  </a:lnTo>
                  <a:lnTo>
                    <a:pt x="1368" y="136"/>
                  </a:lnTo>
                  <a:lnTo>
                    <a:pt x="1368" y="136"/>
                  </a:lnTo>
                  <a:lnTo>
                    <a:pt x="1353" y="127"/>
                  </a:lnTo>
                  <a:lnTo>
                    <a:pt x="1353" y="127"/>
                  </a:lnTo>
                  <a:close/>
                  <a:moveTo>
                    <a:pt x="1266" y="78"/>
                  </a:moveTo>
                  <a:lnTo>
                    <a:pt x="1266" y="78"/>
                  </a:lnTo>
                  <a:lnTo>
                    <a:pt x="1261" y="88"/>
                  </a:lnTo>
                  <a:lnTo>
                    <a:pt x="1256" y="97"/>
                  </a:lnTo>
                  <a:lnTo>
                    <a:pt x="1256" y="97"/>
                  </a:lnTo>
                  <a:lnTo>
                    <a:pt x="1256" y="112"/>
                  </a:lnTo>
                  <a:lnTo>
                    <a:pt x="1256" y="112"/>
                  </a:lnTo>
                  <a:lnTo>
                    <a:pt x="1266" y="117"/>
                  </a:lnTo>
                  <a:lnTo>
                    <a:pt x="1266" y="117"/>
                  </a:lnTo>
                  <a:lnTo>
                    <a:pt x="1280" y="102"/>
                  </a:lnTo>
                  <a:lnTo>
                    <a:pt x="1295" y="93"/>
                  </a:lnTo>
                  <a:lnTo>
                    <a:pt x="1295" y="93"/>
                  </a:lnTo>
                  <a:lnTo>
                    <a:pt x="1266" y="78"/>
                  </a:lnTo>
                  <a:lnTo>
                    <a:pt x="1266" y="78"/>
                  </a:lnTo>
                  <a:close/>
                  <a:moveTo>
                    <a:pt x="1314" y="102"/>
                  </a:moveTo>
                  <a:lnTo>
                    <a:pt x="1314" y="102"/>
                  </a:lnTo>
                  <a:lnTo>
                    <a:pt x="1304" y="107"/>
                  </a:lnTo>
                  <a:lnTo>
                    <a:pt x="1295" y="112"/>
                  </a:lnTo>
                  <a:lnTo>
                    <a:pt x="1295" y="112"/>
                  </a:lnTo>
                  <a:lnTo>
                    <a:pt x="1290" y="127"/>
                  </a:lnTo>
                  <a:lnTo>
                    <a:pt x="1290" y="127"/>
                  </a:lnTo>
                  <a:lnTo>
                    <a:pt x="1300" y="136"/>
                  </a:lnTo>
                  <a:lnTo>
                    <a:pt x="1300" y="136"/>
                  </a:lnTo>
                  <a:lnTo>
                    <a:pt x="1314" y="122"/>
                  </a:lnTo>
                  <a:lnTo>
                    <a:pt x="1329" y="112"/>
                  </a:lnTo>
                  <a:lnTo>
                    <a:pt x="1329" y="112"/>
                  </a:lnTo>
                  <a:lnTo>
                    <a:pt x="1314" y="102"/>
                  </a:lnTo>
                  <a:lnTo>
                    <a:pt x="1314" y="102"/>
                  </a:lnTo>
                  <a:close/>
                  <a:moveTo>
                    <a:pt x="1387" y="156"/>
                  </a:moveTo>
                  <a:lnTo>
                    <a:pt x="1387" y="156"/>
                  </a:lnTo>
                  <a:lnTo>
                    <a:pt x="1382" y="156"/>
                  </a:lnTo>
                  <a:lnTo>
                    <a:pt x="1382" y="156"/>
                  </a:lnTo>
                  <a:lnTo>
                    <a:pt x="1372" y="156"/>
                  </a:lnTo>
                  <a:lnTo>
                    <a:pt x="1368" y="161"/>
                  </a:lnTo>
                  <a:lnTo>
                    <a:pt x="1353" y="175"/>
                  </a:lnTo>
                  <a:lnTo>
                    <a:pt x="1353" y="175"/>
                  </a:lnTo>
                  <a:lnTo>
                    <a:pt x="1353" y="180"/>
                  </a:lnTo>
                  <a:lnTo>
                    <a:pt x="1353" y="180"/>
                  </a:lnTo>
                  <a:lnTo>
                    <a:pt x="1368" y="180"/>
                  </a:lnTo>
                  <a:lnTo>
                    <a:pt x="1382" y="185"/>
                  </a:lnTo>
                  <a:lnTo>
                    <a:pt x="1397" y="190"/>
                  </a:lnTo>
                  <a:lnTo>
                    <a:pt x="1411" y="199"/>
                  </a:lnTo>
                  <a:lnTo>
                    <a:pt x="1411" y="199"/>
                  </a:lnTo>
                  <a:lnTo>
                    <a:pt x="1401" y="175"/>
                  </a:lnTo>
                  <a:lnTo>
                    <a:pt x="1387" y="156"/>
                  </a:lnTo>
                  <a:lnTo>
                    <a:pt x="1387" y="156"/>
                  </a:lnTo>
                  <a:close/>
                  <a:moveTo>
                    <a:pt x="999" y="15"/>
                  </a:moveTo>
                  <a:lnTo>
                    <a:pt x="999" y="15"/>
                  </a:lnTo>
                  <a:lnTo>
                    <a:pt x="979" y="34"/>
                  </a:lnTo>
                  <a:lnTo>
                    <a:pt x="979" y="34"/>
                  </a:lnTo>
                  <a:lnTo>
                    <a:pt x="975" y="49"/>
                  </a:lnTo>
                  <a:lnTo>
                    <a:pt x="975" y="49"/>
                  </a:lnTo>
                  <a:lnTo>
                    <a:pt x="1004" y="54"/>
                  </a:lnTo>
                  <a:lnTo>
                    <a:pt x="1004" y="54"/>
                  </a:lnTo>
                  <a:lnTo>
                    <a:pt x="1009" y="44"/>
                  </a:lnTo>
                  <a:lnTo>
                    <a:pt x="1009" y="44"/>
                  </a:lnTo>
                  <a:lnTo>
                    <a:pt x="1023" y="20"/>
                  </a:lnTo>
                  <a:lnTo>
                    <a:pt x="1023" y="20"/>
                  </a:lnTo>
                  <a:lnTo>
                    <a:pt x="999" y="15"/>
                  </a:lnTo>
                  <a:lnTo>
                    <a:pt x="999" y="15"/>
                  </a:lnTo>
                  <a:close/>
                  <a:moveTo>
                    <a:pt x="742" y="25"/>
                  </a:moveTo>
                  <a:lnTo>
                    <a:pt x="742" y="25"/>
                  </a:lnTo>
                  <a:lnTo>
                    <a:pt x="737" y="34"/>
                  </a:lnTo>
                  <a:lnTo>
                    <a:pt x="737" y="34"/>
                  </a:lnTo>
                  <a:lnTo>
                    <a:pt x="756" y="34"/>
                  </a:lnTo>
                  <a:lnTo>
                    <a:pt x="756" y="34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51" y="0"/>
                  </a:lnTo>
                  <a:lnTo>
                    <a:pt x="751" y="0"/>
                  </a:lnTo>
                  <a:lnTo>
                    <a:pt x="742" y="25"/>
                  </a:lnTo>
                  <a:lnTo>
                    <a:pt x="742" y="25"/>
                  </a:lnTo>
                  <a:close/>
                  <a:moveTo>
                    <a:pt x="669" y="34"/>
                  </a:moveTo>
                  <a:lnTo>
                    <a:pt x="669" y="34"/>
                  </a:lnTo>
                  <a:lnTo>
                    <a:pt x="688" y="34"/>
                  </a:lnTo>
                  <a:lnTo>
                    <a:pt x="688" y="34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674" y="15"/>
                  </a:lnTo>
                  <a:lnTo>
                    <a:pt x="669" y="34"/>
                  </a:lnTo>
                  <a:lnTo>
                    <a:pt x="669" y="34"/>
                  </a:lnTo>
                  <a:close/>
                  <a:moveTo>
                    <a:pt x="708" y="34"/>
                  </a:moveTo>
                  <a:lnTo>
                    <a:pt x="708" y="34"/>
                  </a:lnTo>
                  <a:lnTo>
                    <a:pt x="727" y="34"/>
                  </a:lnTo>
                  <a:lnTo>
                    <a:pt x="727" y="34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13" y="15"/>
                  </a:lnTo>
                  <a:lnTo>
                    <a:pt x="708" y="34"/>
                  </a:lnTo>
                  <a:lnTo>
                    <a:pt x="708" y="34"/>
                  </a:lnTo>
                  <a:close/>
                  <a:moveTo>
                    <a:pt x="771" y="30"/>
                  </a:moveTo>
                  <a:lnTo>
                    <a:pt x="771" y="30"/>
                  </a:lnTo>
                  <a:lnTo>
                    <a:pt x="771" y="34"/>
                  </a:lnTo>
                  <a:lnTo>
                    <a:pt x="771" y="34"/>
                  </a:lnTo>
                  <a:lnTo>
                    <a:pt x="790" y="34"/>
                  </a:lnTo>
                  <a:lnTo>
                    <a:pt x="790" y="34"/>
                  </a:lnTo>
                  <a:lnTo>
                    <a:pt x="810" y="0"/>
                  </a:lnTo>
                  <a:lnTo>
                    <a:pt x="810" y="0"/>
                  </a:lnTo>
                  <a:lnTo>
                    <a:pt x="785" y="0"/>
                  </a:lnTo>
                  <a:lnTo>
                    <a:pt x="785" y="0"/>
                  </a:lnTo>
                  <a:lnTo>
                    <a:pt x="776" y="15"/>
                  </a:lnTo>
                  <a:lnTo>
                    <a:pt x="771" y="30"/>
                  </a:lnTo>
                  <a:lnTo>
                    <a:pt x="771" y="30"/>
                  </a:lnTo>
                  <a:close/>
                  <a:moveTo>
                    <a:pt x="863" y="39"/>
                  </a:moveTo>
                  <a:lnTo>
                    <a:pt x="863" y="39"/>
                  </a:lnTo>
                  <a:lnTo>
                    <a:pt x="868" y="39"/>
                  </a:lnTo>
                  <a:lnTo>
                    <a:pt x="868" y="39"/>
                  </a:lnTo>
                  <a:lnTo>
                    <a:pt x="878" y="20"/>
                  </a:lnTo>
                  <a:lnTo>
                    <a:pt x="878" y="20"/>
                  </a:lnTo>
                  <a:lnTo>
                    <a:pt x="887" y="5"/>
                  </a:lnTo>
                  <a:lnTo>
                    <a:pt x="887" y="5"/>
                  </a:lnTo>
                  <a:lnTo>
                    <a:pt x="882" y="5"/>
                  </a:lnTo>
                  <a:lnTo>
                    <a:pt x="882" y="5"/>
                  </a:lnTo>
                  <a:lnTo>
                    <a:pt x="868" y="20"/>
                  </a:lnTo>
                  <a:lnTo>
                    <a:pt x="863" y="39"/>
                  </a:lnTo>
                  <a:lnTo>
                    <a:pt x="863" y="39"/>
                  </a:lnTo>
                  <a:close/>
                  <a:moveTo>
                    <a:pt x="945" y="10"/>
                  </a:moveTo>
                  <a:lnTo>
                    <a:pt x="945" y="10"/>
                  </a:lnTo>
                  <a:lnTo>
                    <a:pt x="936" y="25"/>
                  </a:lnTo>
                  <a:lnTo>
                    <a:pt x="931" y="39"/>
                  </a:lnTo>
                  <a:lnTo>
                    <a:pt x="931" y="39"/>
                  </a:lnTo>
                  <a:lnTo>
                    <a:pt x="931" y="44"/>
                  </a:lnTo>
                  <a:lnTo>
                    <a:pt x="931" y="44"/>
                  </a:lnTo>
                  <a:lnTo>
                    <a:pt x="950" y="44"/>
                  </a:lnTo>
                  <a:lnTo>
                    <a:pt x="950" y="44"/>
                  </a:lnTo>
                  <a:lnTo>
                    <a:pt x="960" y="30"/>
                  </a:lnTo>
                  <a:lnTo>
                    <a:pt x="960" y="30"/>
                  </a:lnTo>
                  <a:lnTo>
                    <a:pt x="975" y="15"/>
                  </a:lnTo>
                  <a:lnTo>
                    <a:pt x="975" y="15"/>
                  </a:lnTo>
                  <a:lnTo>
                    <a:pt x="945" y="10"/>
                  </a:lnTo>
                  <a:lnTo>
                    <a:pt x="945" y="10"/>
                  </a:lnTo>
                  <a:close/>
                  <a:moveTo>
                    <a:pt x="815" y="34"/>
                  </a:moveTo>
                  <a:lnTo>
                    <a:pt x="815" y="34"/>
                  </a:lnTo>
                  <a:lnTo>
                    <a:pt x="834" y="34"/>
                  </a:lnTo>
                  <a:lnTo>
                    <a:pt x="834" y="34"/>
                  </a:lnTo>
                  <a:lnTo>
                    <a:pt x="839" y="20"/>
                  </a:lnTo>
                  <a:lnTo>
                    <a:pt x="848" y="5"/>
                  </a:lnTo>
                  <a:lnTo>
                    <a:pt x="848" y="5"/>
                  </a:lnTo>
                  <a:lnTo>
                    <a:pt x="839" y="5"/>
                  </a:lnTo>
                  <a:lnTo>
                    <a:pt x="839" y="5"/>
                  </a:lnTo>
                  <a:lnTo>
                    <a:pt x="824" y="20"/>
                  </a:lnTo>
                  <a:lnTo>
                    <a:pt x="815" y="34"/>
                  </a:lnTo>
                  <a:lnTo>
                    <a:pt x="815" y="34"/>
                  </a:lnTo>
                  <a:close/>
                  <a:moveTo>
                    <a:pt x="887" y="39"/>
                  </a:moveTo>
                  <a:lnTo>
                    <a:pt x="887" y="39"/>
                  </a:lnTo>
                  <a:lnTo>
                    <a:pt x="912" y="44"/>
                  </a:lnTo>
                  <a:lnTo>
                    <a:pt x="912" y="44"/>
                  </a:lnTo>
                  <a:lnTo>
                    <a:pt x="912" y="30"/>
                  </a:lnTo>
                  <a:lnTo>
                    <a:pt x="912" y="30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07" y="5"/>
                  </a:lnTo>
                  <a:lnTo>
                    <a:pt x="907" y="5"/>
                  </a:lnTo>
                  <a:lnTo>
                    <a:pt x="897" y="25"/>
                  </a:lnTo>
                  <a:lnTo>
                    <a:pt x="887" y="39"/>
                  </a:lnTo>
                  <a:lnTo>
                    <a:pt x="887" y="39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1802551" y="3492411"/>
              <a:ext cx="2867063" cy="1293911"/>
            </a:xfrm>
            <a:custGeom>
              <a:avLst/>
              <a:gdLst/>
              <a:ahLst/>
              <a:cxnLst>
                <a:cxn ang="0">
                  <a:pos x="708" y="223"/>
                </a:cxn>
                <a:cxn ang="0">
                  <a:pos x="572" y="213"/>
                </a:cxn>
                <a:cxn ang="0">
                  <a:pos x="339" y="169"/>
                </a:cxn>
                <a:cxn ang="0">
                  <a:pos x="155" y="101"/>
                </a:cxn>
                <a:cxn ang="0">
                  <a:pos x="39" y="29"/>
                </a:cxn>
                <a:cxn ang="0">
                  <a:pos x="10" y="0"/>
                </a:cxn>
                <a:cxn ang="0">
                  <a:pos x="5" y="43"/>
                </a:cxn>
                <a:cxn ang="0">
                  <a:pos x="0" y="92"/>
                </a:cxn>
                <a:cxn ang="0">
                  <a:pos x="14" y="198"/>
                </a:cxn>
                <a:cxn ang="0">
                  <a:pos x="58" y="295"/>
                </a:cxn>
                <a:cxn ang="0">
                  <a:pos x="121" y="388"/>
                </a:cxn>
                <a:cxn ang="0">
                  <a:pos x="208" y="465"/>
                </a:cxn>
                <a:cxn ang="0">
                  <a:pos x="310" y="533"/>
                </a:cxn>
                <a:cxn ang="0">
                  <a:pos x="427" y="582"/>
                </a:cxn>
                <a:cxn ang="0">
                  <a:pos x="563" y="611"/>
                </a:cxn>
                <a:cxn ang="0">
                  <a:pos x="703" y="620"/>
                </a:cxn>
                <a:cxn ang="0">
                  <a:pos x="771" y="620"/>
                </a:cxn>
                <a:cxn ang="0">
                  <a:pos x="912" y="601"/>
                </a:cxn>
                <a:cxn ang="0">
                  <a:pos x="1033" y="557"/>
                </a:cxn>
                <a:cxn ang="0">
                  <a:pos x="1145" y="499"/>
                </a:cxn>
                <a:cxn ang="0">
                  <a:pos x="1242" y="426"/>
                </a:cxn>
                <a:cxn ang="0">
                  <a:pos x="1319" y="344"/>
                </a:cxn>
                <a:cxn ang="0">
                  <a:pos x="1368" y="247"/>
                </a:cxn>
                <a:cxn ang="0">
                  <a:pos x="1397" y="145"/>
                </a:cxn>
                <a:cxn ang="0">
                  <a:pos x="1402" y="92"/>
                </a:cxn>
                <a:cxn ang="0">
                  <a:pos x="1392" y="4"/>
                </a:cxn>
                <a:cxn ang="0">
                  <a:pos x="1378" y="24"/>
                </a:cxn>
                <a:cxn ang="0">
                  <a:pos x="1339" y="63"/>
                </a:cxn>
                <a:cxn ang="0">
                  <a:pos x="1242" y="121"/>
                </a:cxn>
                <a:cxn ang="0">
                  <a:pos x="1057" y="184"/>
                </a:cxn>
                <a:cxn ang="0">
                  <a:pos x="829" y="218"/>
                </a:cxn>
                <a:cxn ang="0">
                  <a:pos x="708" y="223"/>
                </a:cxn>
              </a:cxnLst>
              <a:rect l="0" t="0" r="r" b="b"/>
              <a:pathLst>
                <a:path w="1402" h="620">
                  <a:moveTo>
                    <a:pt x="708" y="223"/>
                  </a:moveTo>
                  <a:lnTo>
                    <a:pt x="708" y="223"/>
                  </a:lnTo>
                  <a:lnTo>
                    <a:pt x="640" y="223"/>
                  </a:lnTo>
                  <a:lnTo>
                    <a:pt x="572" y="213"/>
                  </a:lnTo>
                  <a:lnTo>
                    <a:pt x="451" y="198"/>
                  </a:lnTo>
                  <a:lnTo>
                    <a:pt x="339" y="169"/>
                  </a:lnTo>
                  <a:lnTo>
                    <a:pt x="238" y="140"/>
                  </a:lnTo>
                  <a:lnTo>
                    <a:pt x="155" y="101"/>
                  </a:lnTo>
                  <a:lnTo>
                    <a:pt x="87" y="67"/>
                  </a:lnTo>
                  <a:lnTo>
                    <a:pt x="39" y="29"/>
                  </a:lnTo>
                  <a:lnTo>
                    <a:pt x="24" y="1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43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5" y="145"/>
                  </a:lnTo>
                  <a:lnTo>
                    <a:pt x="14" y="198"/>
                  </a:lnTo>
                  <a:lnTo>
                    <a:pt x="34" y="247"/>
                  </a:lnTo>
                  <a:lnTo>
                    <a:pt x="58" y="295"/>
                  </a:lnTo>
                  <a:lnTo>
                    <a:pt x="87" y="344"/>
                  </a:lnTo>
                  <a:lnTo>
                    <a:pt x="121" y="388"/>
                  </a:lnTo>
                  <a:lnTo>
                    <a:pt x="160" y="426"/>
                  </a:lnTo>
                  <a:lnTo>
                    <a:pt x="208" y="465"/>
                  </a:lnTo>
                  <a:lnTo>
                    <a:pt x="257" y="499"/>
                  </a:lnTo>
                  <a:lnTo>
                    <a:pt x="310" y="533"/>
                  </a:lnTo>
                  <a:lnTo>
                    <a:pt x="369" y="557"/>
                  </a:lnTo>
                  <a:lnTo>
                    <a:pt x="427" y="582"/>
                  </a:lnTo>
                  <a:lnTo>
                    <a:pt x="495" y="601"/>
                  </a:lnTo>
                  <a:lnTo>
                    <a:pt x="563" y="611"/>
                  </a:lnTo>
                  <a:lnTo>
                    <a:pt x="630" y="620"/>
                  </a:lnTo>
                  <a:lnTo>
                    <a:pt x="703" y="620"/>
                  </a:lnTo>
                  <a:lnTo>
                    <a:pt x="703" y="620"/>
                  </a:lnTo>
                  <a:lnTo>
                    <a:pt x="771" y="620"/>
                  </a:lnTo>
                  <a:lnTo>
                    <a:pt x="844" y="611"/>
                  </a:lnTo>
                  <a:lnTo>
                    <a:pt x="912" y="601"/>
                  </a:lnTo>
                  <a:lnTo>
                    <a:pt x="975" y="582"/>
                  </a:lnTo>
                  <a:lnTo>
                    <a:pt x="1033" y="557"/>
                  </a:lnTo>
                  <a:lnTo>
                    <a:pt x="1091" y="533"/>
                  </a:lnTo>
                  <a:lnTo>
                    <a:pt x="1145" y="499"/>
                  </a:lnTo>
                  <a:lnTo>
                    <a:pt x="1198" y="465"/>
                  </a:lnTo>
                  <a:lnTo>
                    <a:pt x="1242" y="426"/>
                  </a:lnTo>
                  <a:lnTo>
                    <a:pt x="1280" y="388"/>
                  </a:lnTo>
                  <a:lnTo>
                    <a:pt x="1319" y="344"/>
                  </a:lnTo>
                  <a:lnTo>
                    <a:pt x="1348" y="295"/>
                  </a:lnTo>
                  <a:lnTo>
                    <a:pt x="1368" y="247"/>
                  </a:lnTo>
                  <a:lnTo>
                    <a:pt x="1387" y="198"/>
                  </a:lnTo>
                  <a:lnTo>
                    <a:pt x="1397" y="145"/>
                  </a:lnTo>
                  <a:lnTo>
                    <a:pt x="1402" y="92"/>
                  </a:lnTo>
                  <a:lnTo>
                    <a:pt x="1402" y="92"/>
                  </a:lnTo>
                  <a:lnTo>
                    <a:pt x="1397" y="48"/>
                  </a:lnTo>
                  <a:lnTo>
                    <a:pt x="1392" y="4"/>
                  </a:lnTo>
                  <a:lnTo>
                    <a:pt x="1392" y="4"/>
                  </a:lnTo>
                  <a:lnTo>
                    <a:pt x="1378" y="24"/>
                  </a:lnTo>
                  <a:lnTo>
                    <a:pt x="1363" y="43"/>
                  </a:lnTo>
                  <a:lnTo>
                    <a:pt x="1339" y="63"/>
                  </a:lnTo>
                  <a:lnTo>
                    <a:pt x="1310" y="82"/>
                  </a:lnTo>
                  <a:lnTo>
                    <a:pt x="1242" y="121"/>
                  </a:lnTo>
                  <a:lnTo>
                    <a:pt x="1154" y="155"/>
                  </a:lnTo>
                  <a:lnTo>
                    <a:pt x="1057" y="184"/>
                  </a:lnTo>
                  <a:lnTo>
                    <a:pt x="946" y="203"/>
                  </a:lnTo>
                  <a:lnTo>
                    <a:pt x="829" y="218"/>
                  </a:lnTo>
                  <a:lnTo>
                    <a:pt x="708" y="223"/>
                  </a:lnTo>
                  <a:lnTo>
                    <a:pt x="708" y="223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5"/>
            <p:cNvSpPr>
              <a:spLocks noEditPoints="1"/>
            </p:cNvSpPr>
            <p:nvPr/>
          </p:nvSpPr>
          <p:spPr bwMode="auto">
            <a:xfrm>
              <a:off x="1802551" y="3481976"/>
              <a:ext cx="2867063" cy="1304346"/>
            </a:xfrm>
            <a:custGeom>
              <a:avLst/>
              <a:gdLst/>
              <a:ahLst/>
              <a:cxnLst>
                <a:cxn ang="0">
                  <a:pos x="136" y="155"/>
                </a:cxn>
                <a:cxn ang="0">
                  <a:pos x="107" y="136"/>
                </a:cxn>
                <a:cxn ang="0">
                  <a:pos x="815" y="431"/>
                </a:cxn>
                <a:cxn ang="0">
                  <a:pos x="1145" y="446"/>
                </a:cxn>
                <a:cxn ang="0">
                  <a:pos x="208" y="475"/>
                </a:cxn>
                <a:cxn ang="0">
                  <a:pos x="233" y="262"/>
                </a:cxn>
                <a:cxn ang="0">
                  <a:pos x="141" y="281"/>
                </a:cxn>
                <a:cxn ang="0">
                  <a:pos x="228" y="412"/>
                </a:cxn>
                <a:cxn ang="0">
                  <a:pos x="272" y="315"/>
                </a:cxn>
                <a:cxn ang="0">
                  <a:pos x="170" y="354"/>
                </a:cxn>
                <a:cxn ang="0">
                  <a:pos x="126" y="208"/>
                </a:cxn>
                <a:cxn ang="0">
                  <a:pos x="87" y="184"/>
                </a:cxn>
                <a:cxn ang="0">
                  <a:pos x="815" y="436"/>
                </a:cxn>
                <a:cxn ang="0">
                  <a:pos x="475" y="407"/>
                </a:cxn>
                <a:cxn ang="0">
                  <a:pos x="703" y="388"/>
                </a:cxn>
                <a:cxn ang="0">
                  <a:pos x="432" y="339"/>
                </a:cxn>
                <a:cxn ang="0">
                  <a:pos x="432" y="354"/>
                </a:cxn>
                <a:cxn ang="0">
                  <a:pos x="752" y="393"/>
                </a:cxn>
                <a:cxn ang="0">
                  <a:pos x="1198" y="252"/>
                </a:cxn>
                <a:cxn ang="0">
                  <a:pos x="1222" y="276"/>
                </a:cxn>
                <a:cxn ang="0">
                  <a:pos x="844" y="286"/>
                </a:cxn>
                <a:cxn ang="0">
                  <a:pos x="68" y="92"/>
                </a:cxn>
                <a:cxn ang="0">
                  <a:pos x="606" y="247"/>
                </a:cxn>
                <a:cxn ang="0">
                  <a:pos x="708" y="228"/>
                </a:cxn>
                <a:cxn ang="0">
                  <a:pos x="1125" y="179"/>
                </a:cxn>
                <a:cxn ang="0">
                  <a:pos x="281" y="242"/>
                </a:cxn>
                <a:cxn ang="0">
                  <a:pos x="630" y="291"/>
                </a:cxn>
                <a:cxn ang="0">
                  <a:pos x="1062" y="233"/>
                </a:cxn>
                <a:cxn ang="0">
                  <a:pos x="1305" y="155"/>
                </a:cxn>
                <a:cxn ang="0">
                  <a:pos x="1150" y="194"/>
                </a:cxn>
                <a:cxn ang="0">
                  <a:pos x="732" y="271"/>
                </a:cxn>
                <a:cxn ang="0">
                  <a:pos x="349" y="228"/>
                </a:cxn>
                <a:cxn ang="0">
                  <a:pos x="1077" y="538"/>
                </a:cxn>
                <a:cxn ang="0">
                  <a:pos x="1043" y="320"/>
                </a:cxn>
                <a:cxn ang="0">
                  <a:pos x="698" y="320"/>
                </a:cxn>
                <a:cxn ang="0">
                  <a:pos x="272" y="257"/>
                </a:cxn>
                <a:cxn ang="0">
                  <a:pos x="630" y="325"/>
                </a:cxn>
                <a:cxn ang="0">
                  <a:pos x="1033" y="344"/>
                </a:cxn>
                <a:cxn ang="0">
                  <a:pos x="820" y="582"/>
                </a:cxn>
                <a:cxn ang="0">
                  <a:pos x="495" y="524"/>
                </a:cxn>
                <a:cxn ang="0">
                  <a:pos x="393" y="572"/>
                </a:cxn>
                <a:cxn ang="0">
                  <a:pos x="577" y="572"/>
                </a:cxn>
                <a:cxn ang="0">
                  <a:pos x="878" y="601"/>
                </a:cxn>
                <a:cxn ang="0">
                  <a:pos x="436" y="567"/>
                </a:cxn>
                <a:cxn ang="0">
                  <a:pos x="955" y="562"/>
                </a:cxn>
                <a:cxn ang="0">
                  <a:pos x="907" y="572"/>
                </a:cxn>
                <a:cxn ang="0">
                  <a:pos x="1251" y="116"/>
                </a:cxn>
                <a:cxn ang="0">
                  <a:pos x="1023" y="373"/>
                </a:cxn>
                <a:cxn ang="0">
                  <a:pos x="1023" y="368"/>
                </a:cxn>
                <a:cxn ang="0">
                  <a:pos x="936" y="427"/>
                </a:cxn>
                <a:cxn ang="0">
                  <a:pos x="1310" y="359"/>
                </a:cxn>
                <a:cxn ang="0">
                  <a:pos x="1353" y="203"/>
                </a:cxn>
                <a:cxn ang="0">
                  <a:pos x="1402" y="116"/>
                </a:cxn>
                <a:cxn ang="0">
                  <a:pos x="1363" y="247"/>
                </a:cxn>
                <a:cxn ang="0">
                  <a:pos x="820" y="485"/>
                </a:cxn>
                <a:cxn ang="0">
                  <a:pos x="466" y="446"/>
                </a:cxn>
                <a:cxn ang="0">
                  <a:pos x="446" y="436"/>
                </a:cxn>
                <a:cxn ang="0">
                  <a:pos x="461" y="485"/>
                </a:cxn>
                <a:cxn ang="0">
                  <a:pos x="795" y="494"/>
                </a:cxn>
                <a:cxn ang="0">
                  <a:pos x="1096" y="499"/>
                </a:cxn>
                <a:cxn ang="0">
                  <a:pos x="1295" y="344"/>
                </a:cxn>
                <a:cxn ang="0">
                  <a:pos x="1116" y="494"/>
                </a:cxn>
              </a:cxnLst>
              <a:rect l="0" t="0" r="r" b="b"/>
              <a:pathLst>
                <a:path w="1402" h="625">
                  <a:moveTo>
                    <a:pt x="378" y="509"/>
                  </a:moveTo>
                  <a:lnTo>
                    <a:pt x="378" y="509"/>
                  </a:lnTo>
                  <a:lnTo>
                    <a:pt x="369" y="494"/>
                  </a:lnTo>
                  <a:lnTo>
                    <a:pt x="369" y="494"/>
                  </a:lnTo>
                  <a:lnTo>
                    <a:pt x="335" y="499"/>
                  </a:lnTo>
                  <a:lnTo>
                    <a:pt x="301" y="499"/>
                  </a:lnTo>
                  <a:lnTo>
                    <a:pt x="301" y="499"/>
                  </a:lnTo>
                  <a:lnTo>
                    <a:pt x="267" y="494"/>
                  </a:lnTo>
                  <a:lnTo>
                    <a:pt x="233" y="475"/>
                  </a:lnTo>
                  <a:lnTo>
                    <a:pt x="233" y="475"/>
                  </a:lnTo>
                  <a:lnTo>
                    <a:pt x="252" y="504"/>
                  </a:lnTo>
                  <a:lnTo>
                    <a:pt x="252" y="504"/>
                  </a:lnTo>
                  <a:lnTo>
                    <a:pt x="286" y="524"/>
                  </a:lnTo>
                  <a:lnTo>
                    <a:pt x="286" y="524"/>
                  </a:lnTo>
                  <a:lnTo>
                    <a:pt x="330" y="528"/>
                  </a:lnTo>
                  <a:lnTo>
                    <a:pt x="330" y="528"/>
                  </a:lnTo>
                  <a:lnTo>
                    <a:pt x="354" y="524"/>
                  </a:lnTo>
                  <a:lnTo>
                    <a:pt x="369" y="519"/>
                  </a:lnTo>
                  <a:lnTo>
                    <a:pt x="378" y="509"/>
                  </a:lnTo>
                  <a:lnTo>
                    <a:pt x="378" y="509"/>
                  </a:lnTo>
                  <a:close/>
                  <a:moveTo>
                    <a:pt x="126" y="155"/>
                  </a:moveTo>
                  <a:lnTo>
                    <a:pt x="126" y="155"/>
                  </a:lnTo>
                  <a:lnTo>
                    <a:pt x="126" y="145"/>
                  </a:lnTo>
                  <a:lnTo>
                    <a:pt x="126" y="145"/>
                  </a:lnTo>
                  <a:lnTo>
                    <a:pt x="136" y="155"/>
                  </a:lnTo>
                  <a:lnTo>
                    <a:pt x="136" y="155"/>
                  </a:lnTo>
                  <a:lnTo>
                    <a:pt x="155" y="165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208" y="179"/>
                  </a:lnTo>
                  <a:lnTo>
                    <a:pt x="228" y="179"/>
                  </a:lnTo>
                  <a:lnTo>
                    <a:pt x="242" y="179"/>
                  </a:lnTo>
                  <a:lnTo>
                    <a:pt x="242" y="179"/>
                  </a:lnTo>
                  <a:lnTo>
                    <a:pt x="247" y="174"/>
                  </a:lnTo>
                  <a:lnTo>
                    <a:pt x="247" y="174"/>
                  </a:lnTo>
                  <a:lnTo>
                    <a:pt x="247" y="155"/>
                  </a:lnTo>
                  <a:lnTo>
                    <a:pt x="247" y="155"/>
                  </a:lnTo>
                  <a:lnTo>
                    <a:pt x="233" y="150"/>
                  </a:lnTo>
                  <a:lnTo>
                    <a:pt x="218" y="150"/>
                  </a:lnTo>
                  <a:lnTo>
                    <a:pt x="184" y="150"/>
                  </a:lnTo>
                  <a:lnTo>
                    <a:pt x="184" y="150"/>
                  </a:lnTo>
                  <a:lnTo>
                    <a:pt x="155" y="136"/>
                  </a:lnTo>
                  <a:lnTo>
                    <a:pt x="141" y="126"/>
                  </a:lnTo>
                  <a:lnTo>
                    <a:pt x="131" y="116"/>
                  </a:lnTo>
                  <a:lnTo>
                    <a:pt x="131" y="116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07" y="136"/>
                  </a:lnTo>
                  <a:lnTo>
                    <a:pt x="107" y="136"/>
                  </a:lnTo>
                  <a:lnTo>
                    <a:pt x="73" y="126"/>
                  </a:lnTo>
                  <a:lnTo>
                    <a:pt x="39" y="106"/>
                  </a:lnTo>
                  <a:lnTo>
                    <a:pt x="39" y="106"/>
                  </a:lnTo>
                  <a:lnTo>
                    <a:pt x="24" y="9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4" y="131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68" y="155"/>
                  </a:lnTo>
                  <a:lnTo>
                    <a:pt x="87" y="160"/>
                  </a:lnTo>
                  <a:lnTo>
                    <a:pt x="107" y="160"/>
                  </a:lnTo>
                  <a:lnTo>
                    <a:pt x="126" y="155"/>
                  </a:lnTo>
                  <a:lnTo>
                    <a:pt x="126" y="155"/>
                  </a:lnTo>
                  <a:close/>
                  <a:moveTo>
                    <a:pt x="873" y="451"/>
                  </a:moveTo>
                  <a:lnTo>
                    <a:pt x="873" y="451"/>
                  </a:lnTo>
                  <a:lnTo>
                    <a:pt x="849" y="446"/>
                  </a:lnTo>
                  <a:lnTo>
                    <a:pt x="829" y="436"/>
                  </a:lnTo>
                  <a:lnTo>
                    <a:pt x="829" y="436"/>
                  </a:lnTo>
                  <a:lnTo>
                    <a:pt x="815" y="431"/>
                  </a:lnTo>
                  <a:lnTo>
                    <a:pt x="815" y="431"/>
                  </a:lnTo>
                  <a:lnTo>
                    <a:pt x="810" y="456"/>
                  </a:lnTo>
                  <a:lnTo>
                    <a:pt x="810" y="456"/>
                  </a:lnTo>
                  <a:lnTo>
                    <a:pt x="825" y="465"/>
                  </a:lnTo>
                  <a:lnTo>
                    <a:pt x="825" y="465"/>
                  </a:lnTo>
                  <a:lnTo>
                    <a:pt x="849" y="470"/>
                  </a:lnTo>
                  <a:lnTo>
                    <a:pt x="873" y="475"/>
                  </a:lnTo>
                  <a:lnTo>
                    <a:pt x="897" y="475"/>
                  </a:lnTo>
                  <a:lnTo>
                    <a:pt x="922" y="475"/>
                  </a:lnTo>
                  <a:lnTo>
                    <a:pt x="922" y="475"/>
                  </a:lnTo>
                  <a:lnTo>
                    <a:pt x="951" y="465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85" y="456"/>
                  </a:lnTo>
                  <a:lnTo>
                    <a:pt x="985" y="456"/>
                  </a:lnTo>
                  <a:lnTo>
                    <a:pt x="1004" y="460"/>
                  </a:lnTo>
                  <a:lnTo>
                    <a:pt x="1028" y="465"/>
                  </a:lnTo>
                  <a:lnTo>
                    <a:pt x="1072" y="465"/>
                  </a:lnTo>
                  <a:lnTo>
                    <a:pt x="1072" y="465"/>
                  </a:lnTo>
                  <a:lnTo>
                    <a:pt x="1120" y="456"/>
                  </a:lnTo>
                  <a:lnTo>
                    <a:pt x="1120" y="456"/>
                  </a:lnTo>
                  <a:lnTo>
                    <a:pt x="1145" y="446"/>
                  </a:lnTo>
                  <a:lnTo>
                    <a:pt x="1145" y="446"/>
                  </a:lnTo>
                  <a:lnTo>
                    <a:pt x="1164" y="417"/>
                  </a:lnTo>
                  <a:lnTo>
                    <a:pt x="1164" y="417"/>
                  </a:lnTo>
                  <a:lnTo>
                    <a:pt x="1120" y="436"/>
                  </a:lnTo>
                  <a:lnTo>
                    <a:pt x="1077" y="446"/>
                  </a:lnTo>
                  <a:lnTo>
                    <a:pt x="1077" y="446"/>
                  </a:lnTo>
                  <a:lnTo>
                    <a:pt x="1053" y="451"/>
                  </a:lnTo>
                  <a:lnTo>
                    <a:pt x="1028" y="446"/>
                  </a:lnTo>
                  <a:lnTo>
                    <a:pt x="1028" y="446"/>
                  </a:lnTo>
                  <a:lnTo>
                    <a:pt x="994" y="436"/>
                  </a:lnTo>
                  <a:lnTo>
                    <a:pt x="994" y="436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94" y="431"/>
                  </a:lnTo>
                  <a:lnTo>
                    <a:pt x="994" y="431"/>
                  </a:lnTo>
                  <a:lnTo>
                    <a:pt x="965" y="446"/>
                  </a:lnTo>
                  <a:lnTo>
                    <a:pt x="936" y="451"/>
                  </a:lnTo>
                  <a:lnTo>
                    <a:pt x="907" y="456"/>
                  </a:lnTo>
                  <a:lnTo>
                    <a:pt x="873" y="451"/>
                  </a:lnTo>
                  <a:lnTo>
                    <a:pt x="873" y="451"/>
                  </a:lnTo>
                  <a:close/>
                  <a:moveTo>
                    <a:pt x="204" y="451"/>
                  </a:moveTo>
                  <a:lnTo>
                    <a:pt x="204" y="451"/>
                  </a:lnTo>
                  <a:lnTo>
                    <a:pt x="189" y="456"/>
                  </a:lnTo>
                  <a:lnTo>
                    <a:pt x="189" y="456"/>
                  </a:lnTo>
                  <a:lnTo>
                    <a:pt x="208" y="475"/>
                  </a:lnTo>
                  <a:lnTo>
                    <a:pt x="208" y="475"/>
                  </a:lnTo>
                  <a:lnTo>
                    <a:pt x="228" y="470"/>
                  </a:lnTo>
                  <a:lnTo>
                    <a:pt x="228" y="470"/>
                  </a:lnTo>
                  <a:lnTo>
                    <a:pt x="213" y="441"/>
                  </a:lnTo>
                  <a:lnTo>
                    <a:pt x="213" y="441"/>
                  </a:lnTo>
                  <a:lnTo>
                    <a:pt x="204" y="451"/>
                  </a:lnTo>
                  <a:lnTo>
                    <a:pt x="204" y="451"/>
                  </a:lnTo>
                  <a:close/>
                  <a:moveTo>
                    <a:pt x="141" y="281"/>
                  </a:moveTo>
                  <a:lnTo>
                    <a:pt x="141" y="281"/>
                  </a:lnTo>
                  <a:lnTo>
                    <a:pt x="136" y="252"/>
                  </a:lnTo>
                  <a:lnTo>
                    <a:pt x="136" y="252"/>
                  </a:lnTo>
                  <a:lnTo>
                    <a:pt x="141" y="262"/>
                  </a:lnTo>
                  <a:lnTo>
                    <a:pt x="145" y="271"/>
                  </a:lnTo>
                  <a:lnTo>
                    <a:pt x="145" y="271"/>
                  </a:lnTo>
                  <a:lnTo>
                    <a:pt x="155" y="276"/>
                  </a:lnTo>
                  <a:lnTo>
                    <a:pt x="170" y="281"/>
                  </a:lnTo>
                  <a:lnTo>
                    <a:pt x="170" y="281"/>
                  </a:lnTo>
                  <a:lnTo>
                    <a:pt x="189" y="291"/>
                  </a:lnTo>
                  <a:lnTo>
                    <a:pt x="189" y="291"/>
                  </a:lnTo>
                  <a:lnTo>
                    <a:pt x="223" y="291"/>
                  </a:lnTo>
                  <a:lnTo>
                    <a:pt x="247" y="291"/>
                  </a:lnTo>
                  <a:lnTo>
                    <a:pt x="262" y="286"/>
                  </a:lnTo>
                  <a:lnTo>
                    <a:pt x="262" y="286"/>
                  </a:lnTo>
                  <a:lnTo>
                    <a:pt x="257" y="257"/>
                  </a:lnTo>
                  <a:lnTo>
                    <a:pt x="257" y="257"/>
                  </a:lnTo>
                  <a:lnTo>
                    <a:pt x="233" y="262"/>
                  </a:lnTo>
                  <a:lnTo>
                    <a:pt x="233" y="262"/>
                  </a:lnTo>
                  <a:lnTo>
                    <a:pt x="208" y="262"/>
                  </a:lnTo>
                  <a:lnTo>
                    <a:pt x="179" y="257"/>
                  </a:lnTo>
                  <a:lnTo>
                    <a:pt x="150" y="247"/>
                  </a:lnTo>
                  <a:lnTo>
                    <a:pt x="131" y="228"/>
                  </a:lnTo>
                  <a:lnTo>
                    <a:pt x="131" y="228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02" y="262"/>
                  </a:lnTo>
                  <a:lnTo>
                    <a:pt x="68" y="266"/>
                  </a:lnTo>
                  <a:lnTo>
                    <a:pt x="68" y="266"/>
                  </a:lnTo>
                  <a:lnTo>
                    <a:pt x="53" y="266"/>
                  </a:lnTo>
                  <a:lnTo>
                    <a:pt x="39" y="266"/>
                  </a:lnTo>
                  <a:lnTo>
                    <a:pt x="39" y="266"/>
                  </a:lnTo>
                  <a:lnTo>
                    <a:pt x="34" y="262"/>
                  </a:lnTo>
                  <a:lnTo>
                    <a:pt x="34" y="262"/>
                  </a:lnTo>
                  <a:lnTo>
                    <a:pt x="53" y="296"/>
                  </a:lnTo>
                  <a:lnTo>
                    <a:pt x="53" y="296"/>
                  </a:lnTo>
                  <a:lnTo>
                    <a:pt x="78" y="300"/>
                  </a:lnTo>
                  <a:lnTo>
                    <a:pt x="102" y="296"/>
                  </a:lnTo>
                  <a:lnTo>
                    <a:pt x="121" y="291"/>
                  </a:lnTo>
                  <a:lnTo>
                    <a:pt x="141" y="281"/>
                  </a:lnTo>
                  <a:lnTo>
                    <a:pt x="141" y="281"/>
                  </a:lnTo>
                  <a:close/>
                  <a:moveTo>
                    <a:pt x="199" y="417"/>
                  </a:moveTo>
                  <a:lnTo>
                    <a:pt x="199" y="417"/>
                  </a:lnTo>
                  <a:lnTo>
                    <a:pt x="213" y="436"/>
                  </a:lnTo>
                  <a:lnTo>
                    <a:pt x="213" y="436"/>
                  </a:lnTo>
                  <a:lnTo>
                    <a:pt x="247" y="451"/>
                  </a:lnTo>
                  <a:lnTo>
                    <a:pt x="247" y="451"/>
                  </a:lnTo>
                  <a:lnTo>
                    <a:pt x="276" y="456"/>
                  </a:lnTo>
                  <a:lnTo>
                    <a:pt x="305" y="456"/>
                  </a:lnTo>
                  <a:lnTo>
                    <a:pt x="305" y="456"/>
                  </a:lnTo>
                  <a:lnTo>
                    <a:pt x="320" y="456"/>
                  </a:lnTo>
                  <a:lnTo>
                    <a:pt x="335" y="446"/>
                  </a:lnTo>
                  <a:lnTo>
                    <a:pt x="335" y="446"/>
                  </a:lnTo>
                  <a:lnTo>
                    <a:pt x="325" y="431"/>
                  </a:lnTo>
                  <a:lnTo>
                    <a:pt x="325" y="431"/>
                  </a:lnTo>
                  <a:lnTo>
                    <a:pt x="301" y="436"/>
                  </a:lnTo>
                  <a:lnTo>
                    <a:pt x="281" y="436"/>
                  </a:lnTo>
                  <a:lnTo>
                    <a:pt x="281" y="436"/>
                  </a:lnTo>
                  <a:lnTo>
                    <a:pt x="238" y="427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2"/>
                  </a:lnTo>
                  <a:lnTo>
                    <a:pt x="194" y="402"/>
                  </a:lnTo>
                  <a:lnTo>
                    <a:pt x="208" y="407"/>
                  </a:lnTo>
                  <a:lnTo>
                    <a:pt x="228" y="412"/>
                  </a:lnTo>
                  <a:lnTo>
                    <a:pt x="267" y="412"/>
                  </a:lnTo>
                  <a:lnTo>
                    <a:pt x="267" y="412"/>
                  </a:lnTo>
                  <a:lnTo>
                    <a:pt x="286" y="407"/>
                  </a:lnTo>
                  <a:lnTo>
                    <a:pt x="305" y="397"/>
                  </a:lnTo>
                  <a:lnTo>
                    <a:pt x="305" y="397"/>
                  </a:lnTo>
                  <a:lnTo>
                    <a:pt x="291" y="363"/>
                  </a:lnTo>
                  <a:lnTo>
                    <a:pt x="291" y="363"/>
                  </a:lnTo>
                  <a:lnTo>
                    <a:pt x="267" y="368"/>
                  </a:lnTo>
                  <a:lnTo>
                    <a:pt x="267" y="368"/>
                  </a:lnTo>
                  <a:lnTo>
                    <a:pt x="242" y="368"/>
                  </a:lnTo>
                  <a:lnTo>
                    <a:pt x="218" y="368"/>
                  </a:lnTo>
                  <a:lnTo>
                    <a:pt x="194" y="359"/>
                  </a:lnTo>
                  <a:lnTo>
                    <a:pt x="170" y="349"/>
                  </a:lnTo>
                  <a:lnTo>
                    <a:pt x="170" y="349"/>
                  </a:lnTo>
                  <a:lnTo>
                    <a:pt x="160" y="330"/>
                  </a:lnTo>
                  <a:lnTo>
                    <a:pt x="160" y="330"/>
                  </a:lnTo>
                  <a:lnTo>
                    <a:pt x="189" y="344"/>
                  </a:lnTo>
                  <a:lnTo>
                    <a:pt x="204" y="354"/>
                  </a:lnTo>
                  <a:lnTo>
                    <a:pt x="223" y="354"/>
                  </a:lnTo>
                  <a:lnTo>
                    <a:pt x="223" y="354"/>
                  </a:lnTo>
                  <a:lnTo>
                    <a:pt x="252" y="354"/>
                  </a:lnTo>
                  <a:lnTo>
                    <a:pt x="267" y="34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72" y="315"/>
                  </a:lnTo>
                  <a:lnTo>
                    <a:pt x="272" y="315"/>
                  </a:lnTo>
                  <a:lnTo>
                    <a:pt x="238" y="320"/>
                  </a:lnTo>
                  <a:lnTo>
                    <a:pt x="238" y="320"/>
                  </a:lnTo>
                  <a:lnTo>
                    <a:pt x="194" y="315"/>
                  </a:lnTo>
                  <a:lnTo>
                    <a:pt x="170" y="310"/>
                  </a:lnTo>
                  <a:lnTo>
                    <a:pt x="155" y="300"/>
                  </a:lnTo>
                  <a:lnTo>
                    <a:pt x="155" y="300"/>
                  </a:lnTo>
                  <a:lnTo>
                    <a:pt x="145" y="296"/>
                  </a:lnTo>
                  <a:lnTo>
                    <a:pt x="145" y="296"/>
                  </a:lnTo>
                  <a:lnTo>
                    <a:pt x="160" y="330"/>
                  </a:lnTo>
                  <a:lnTo>
                    <a:pt x="160" y="330"/>
                  </a:lnTo>
                  <a:lnTo>
                    <a:pt x="150" y="310"/>
                  </a:lnTo>
                  <a:lnTo>
                    <a:pt x="150" y="310"/>
                  </a:lnTo>
                  <a:lnTo>
                    <a:pt x="131" y="320"/>
                  </a:lnTo>
                  <a:lnTo>
                    <a:pt x="107" y="330"/>
                  </a:lnTo>
                  <a:lnTo>
                    <a:pt x="107" y="330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131" y="363"/>
                  </a:lnTo>
                  <a:lnTo>
                    <a:pt x="150" y="359"/>
                  </a:lnTo>
                  <a:lnTo>
                    <a:pt x="170" y="354"/>
                  </a:lnTo>
                  <a:lnTo>
                    <a:pt x="170" y="354"/>
                  </a:lnTo>
                  <a:lnTo>
                    <a:pt x="170" y="349"/>
                  </a:lnTo>
                  <a:lnTo>
                    <a:pt x="170" y="349"/>
                  </a:lnTo>
                  <a:lnTo>
                    <a:pt x="189" y="393"/>
                  </a:lnTo>
                  <a:lnTo>
                    <a:pt x="189" y="393"/>
                  </a:lnTo>
                  <a:lnTo>
                    <a:pt x="184" y="388"/>
                  </a:lnTo>
                  <a:lnTo>
                    <a:pt x="184" y="388"/>
                  </a:lnTo>
                  <a:lnTo>
                    <a:pt x="165" y="393"/>
                  </a:lnTo>
                  <a:lnTo>
                    <a:pt x="141" y="393"/>
                  </a:lnTo>
                  <a:lnTo>
                    <a:pt x="141" y="393"/>
                  </a:lnTo>
                  <a:lnTo>
                    <a:pt x="116" y="388"/>
                  </a:lnTo>
                  <a:lnTo>
                    <a:pt x="116" y="388"/>
                  </a:lnTo>
                  <a:lnTo>
                    <a:pt x="155" y="431"/>
                  </a:lnTo>
                  <a:lnTo>
                    <a:pt x="155" y="431"/>
                  </a:lnTo>
                  <a:lnTo>
                    <a:pt x="179" y="427"/>
                  </a:lnTo>
                  <a:lnTo>
                    <a:pt x="204" y="417"/>
                  </a:lnTo>
                  <a:lnTo>
                    <a:pt x="204" y="417"/>
                  </a:lnTo>
                  <a:lnTo>
                    <a:pt x="199" y="417"/>
                  </a:lnTo>
                  <a:lnTo>
                    <a:pt x="199" y="417"/>
                  </a:lnTo>
                  <a:close/>
                  <a:moveTo>
                    <a:pt x="126" y="199"/>
                  </a:moveTo>
                  <a:lnTo>
                    <a:pt x="126" y="199"/>
                  </a:lnTo>
                  <a:lnTo>
                    <a:pt x="126" y="194"/>
                  </a:lnTo>
                  <a:lnTo>
                    <a:pt x="126" y="194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45" y="22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208" y="237"/>
                  </a:lnTo>
                  <a:lnTo>
                    <a:pt x="233" y="237"/>
                  </a:lnTo>
                  <a:lnTo>
                    <a:pt x="252" y="237"/>
                  </a:lnTo>
                  <a:lnTo>
                    <a:pt x="252" y="237"/>
                  </a:lnTo>
                  <a:lnTo>
                    <a:pt x="252" y="213"/>
                  </a:lnTo>
                  <a:lnTo>
                    <a:pt x="252" y="213"/>
                  </a:lnTo>
                  <a:lnTo>
                    <a:pt x="223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170" y="203"/>
                  </a:lnTo>
                  <a:lnTo>
                    <a:pt x="150" y="194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26" y="169"/>
                  </a:lnTo>
                  <a:lnTo>
                    <a:pt x="126" y="169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07" y="189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58" y="179"/>
                  </a:lnTo>
                  <a:lnTo>
                    <a:pt x="34" y="169"/>
                  </a:lnTo>
                  <a:lnTo>
                    <a:pt x="34" y="169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19" y="218"/>
                  </a:lnTo>
                  <a:lnTo>
                    <a:pt x="19" y="218"/>
                  </a:lnTo>
                  <a:lnTo>
                    <a:pt x="34" y="223"/>
                  </a:lnTo>
                  <a:lnTo>
                    <a:pt x="48" y="223"/>
                  </a:lnTo>
                  <a:lnTo>
                    <a:pt x="48" y="223"/>
                  </a:lnTo>
                  <a:lnTo>
                    <a:pt x="73" y="223"/>
                  </a:lnTo>
                  <a:lnTo>
                    <a:pt x="92" y="218"/>
                  </a:lnTo>
                  <a:lnTo>
                    <a:pt x="111" y="208"/>
                  </a:lnTo>
                  <a:lnTo>
                    <a:pt x="126" y="199"/>
                  </a:lnTo>
                  <a:lnTo>
                    <a:pt x="126" y="199"/>
                  </a:lnTo>
                  <a:close/>
                  <a:moveTo>
                    <a:pt x="655" y="451"/>
                  </a:moveTo>
                  <a:lnTo>
                    <a:pt x="655" y="451"/>
                  </a:lnTo>
                  <a:lnTo>
                    <a:pt x="694" y="465"/>
                  </a:lnTo>
                  <a:lnTo>
                    <a:pt x="737" y="470"/>
                  </a:lnTo>
                  <a:lnTo>
                    <a:pt x="737" y="470"/>
                  </a:lnTo>
                  <a:lnTo>
                    <a:pt x="771" y="470"/>
                  </a:lnTo>
                  <a:lnTo>
                    <a:pt x="791" y="465"/>
                  </a:lnTo>
                  <a:lnTo>
                    <a:pt x="810" y="460"/>
                  </a:lnTo>
                  <a:lnTo>
                    <a:pt x="810" y="460"/>
                  </a:lnTo>
                  <a:lnTo>
                    <a:pt x="815" y="436"/>
                  </a:lnTo>
                  <a:lnTo>
                    <a:pt x="815" y="436"/>
                  </a:lnTo>
                  <a:lnTo>
                    <a:pt x="810" y="436"/>
                  </a:lnTo>
                  <a:lnTo>
                    <a:pt x="810" y="436"/>
                  </a:lnTo>
                  <a:lnTo>
                    <a:pt x="776" y="441"/>
                  </a:lnTo>
                  <a:lnTo>
                    <a:pt x="742" y="446"/>
                  </a:lnTo>
                  <a:lnTo>
                    <a:pt x="742" y="446"/>
                  </a:lnTo>
                  <a:lnTo>
                    <a:pt x="698" y="441"/>
                  </a:lnTo>
                  <a:lnTo>
                    <a:pt x="679" y="436"/>
                  </a:lnTo>
                  <a:lnTo>
                    <a:pt x="660" y="427"/>
                  </a:lnTo>
                  <a:lnTo>
                    <a:pt x="660" y="427"/>
                  </a:lnTo>
                  <a:lnTo>
                    <a:pt x="635" y="407"/>
                  </a:lnTo>
                  <a:lnTo>
                    <a:pt x="635" y="407"/>
                  </a:lnTo>
                  <a:lnTo>
                    <a:pt x="630" y="402"/>
                  </a:lnTo>
                  <a:lnTo>
                    <a:pt x="630" y="402"/>
                  </a:lnTo>
                  <a:lnTo>
                    <a:pt x="630" y="412"/>
                  </a:lnTo>
                  <a:lnTo>
                    <a:pt x="630" y="412"/>
                  </a:lnTo>
                  <a:lnTo>
                    <a:pt x="621" y="412"/>
                  </a:lnTo>
                  <a:lnTo>
                    <a:pt x="621" y="412"/>
                  </a:lnTo>
                  <a:lnTo>
                    <a:pt x="587" y="422"/>
                  </a:lnTo>
                  <a:lnTo>
                    <a:pt x="558" y="422"/>
                  </a:lnTo>
                  <a:lnTo>
                    <a:pt x="558" y="422"/>
                  </a:lnTo>
                  <a:lnTo>
                    <a:pt x="514" y="422"/>
                  </a:lnTo>
                  <a:lnTo>
                    <a:pt x="495" y="417"/>
                  </a:lnTo>
                  <a:lnTo>
                    <a:pt x="475" y="407"/>
                  </a:lnTo>
                  <a:lnTo>
                    <a:pt x="475" y="407"/>
                  </a:lnTo>
                  <a:lnTo>
                    <a:pt x="436" y="383"/>
                  </a:lnTo>
                  <a:lnTo>
                    <a:pt x="436" y="383"/>
                  </a:lnTo>
                  <a:lnTo>
                    <a:pt x="441" y="393"/>
                  </a:lnTo>
                  <a:lnTo>
                    <a:pt x="441" y="393"/>
                  </a:lnTo>
                  <a:lnTo>
                    <a:pt x="451" y="412"/>
                  </a:lnTo>
                  <a:lnTo>
                    <a:pt x="466" y="427"/>
                  </a:lnTo>
                  <a:lnTo>
                    <a:pt x="466" y="427"/>
                  </a:lnTo>
                  <a:lnTo>
                    <a:pt x="485" y="436"/>
                  </a:lnTo>
                  <a:lnTo>
                    <a:pt x="509" y="446"/>
                  </a:lnTo>
                  <a:lnTo>
                    <a:pt x="529" y="451"/>
                  </a:lnTo>
                  <a:lnTo>
                    <a:pt x="553" y="451"/>
                  </a:lnTo>
                  <a:lnTo>
                    <a:pt x="553" y="451"/>
                  </a:lnTo>
                  <a:lnTo>
                    <a:pt x="592" y="451"/>
                  </a:lnTo>
                  <a:lnTo>
                    <a:pt x="611" y="446"/>
                  </a:lnTo>
                  <a:lnTo>
                    <a:pt x="630" y="441"/>
                  </a:lnTo>
                  <a:lnTo>
                    <a:pt x="630" y="441"/>
                  </a:lnTo>
                  <a:lnTo>
                    <a:pt x="630" y="422"/>
                  </a:lnTo>
                  <a:lnTo>
                    <a:pt x="630" y="422"/>
                  </a:lnTo>
                  <a:lnTo>
                    <a:pt x="640" y="441"/>
                  </a:lnTo>
                  <a:lnTo>
                    <a:pt x="645" y="446"/>
                  </a:lnTo>
                  <a:lnTo>
                    <a:pt x="655" y="451"/>
                  </a:lnTo>
                  <a:lnTo>
                    <a:pt x="655" y="451"/>
                  </a:lnTo>
                  <a:close/>
                  <a:moveTo>
                    <a:pt x="752" y="393"/>
                  </a:moveTo>
                  <a:lnTo>
                    <a:pt x="752" y="393"/>
                  </a:lnTo>
                  <a:lnTo>
                    <a:pt x="703" y="388"/>
                  </a:lnTo>
                  <a:lnTo>
                    <a:pt x="679" y="378"/>
                  </a:lnTo>
                  <a:lnTo>
                    <a:pt x="660" y="373"/>
                  </a:lnTo>
                  <a:lnTo>
                    <a:pt x="660" y="373"/>
                  </a:lnTo>
                  <a:lnTo>
                    <a:pt x="645" y="363"/>
                  </a:lnTo>
                  <a:lnTo>
                    <a:pt x="630" y="354"/>
                  </a:lnTo>
                  <a:lnTo>
                    <a:pt x="630" y="354"/>
                  </a:lnTo>
                  <a:lnTo>
                    <a:pt x="630" y="363"/>
                  </a:lnTo>
                  <a:lnTo>
                    <a:pt x="630" y="363"/>
                  </a:lnTo>
                  <a:lnTo>
                    <a:pt x="630" y="363"/>
                  </a:lnTo>
                  <a:lnTo>
                    <a:pt x="626" y="368"/>
                  </a:lnTo>
                  <a:lnTo>
                    <a:pt x="626" y="368"/>
                  </a:lnTo>
                  <a:lnTo>
                    <a:pt x="597" y="368"/>
                  </a:lnTo>
                  <a:lnTo>
                    <a:pt x="567" y="368"/>
                  </a:lnTo>
                  <a:lnTo>
                    <a:pt x="567" y="368"/>
                  </a:lnTo>
                  <a:lnTo>
                    <a:pt x="529" y="368"/>
                  </a:lnTo>
                  <a:lnTo>
                    <a:pt x="509" y="368"/>
                  </a:lnTo>
                  <a:lnTo>
                    <a:pt x="490" y="363"/>
                  </a:lnTo>
                  <a:lnTo>
                    <a:pt x="490" y="363"/>
                  </a:lnTo>
                  <a:lnTo>
                    <a:pt x="475" y="354"/>
                  </a:lnTo>
                  <a:lnTo>
                    <a:pt x="461" y="349"/>
                  </a:lnTo>
                  <a:lnTo>
                    <a:pt x="432" y="330"/>
                  </a:lnTo>
                  <a:lnTo>
                    <a:pt x="432" y="330"/>
                  </a:lnTo>
                  <a:lnTo>
                    <a:pt x="432" y="349"/>
                  </a:lnTo>
                  <a:lnTo>
                    <a:pt x="432" y="349"/>
                  </a:lnTo>
                  <a:lnTo>
                    <a:pt x="432" y="339"/>
                  </a:lnTo>
                  <a:lnTo>
                    <a:pt x="432" y="339"/>
                  </a:lnTo>
                  <a:lnTo>
                    <a:pt x="422" y="344"/>
                  </a:lnTo>
                  <a:lnTo>
                    <a:pt x="422" y="344"/>
                  </a:lnTo>
                  <a:lnTo>
                    <a:pt x="373" y="344"/>
                  </a:lnTo>
                  <a:lnTo>
                    <a:pt x="373" y="344"/>
                  </a:lnTo>
                  <a:lnTo>
                    <a:pt x="339" y="344"/>
                  </a:lnTo>
                  <a:lnTo>
                    <a:pt x="325" y="339"/>
                  </a:lnTo>
                  <a:lnTo>
                    <a:pt x="310" y="334"/>
                  </a:lnTo>
                  <a:lnTo>
                    <a:pt x="310" y="334"/>
                  </a:lnTo>
                  <a:lnTo>
                    <a:pt x="272" y="300"/>
                  </a:lnTo>
                  <a:lnTo>
                    <a:pt x="272" y="300"/>
                  </a:lnTo>
                  <a:lnTo>
                    <a:pt x="286" y="354"/>
                  </a:lnTo>
                  <a:lnTo>
                    <a:pt x="286" y="354"/>
                  </a:lnTo>
                  <a:lnTo>
                    <a:pt x="301" y="363"/>
                  </a:lnTo>
                  <a:lnTo>
                    <a:pt x="320" y="373"/>
                  </a:lnTo>
                  <a:lnTo>
                    <a:pt x="354" y="378"/>
                  </a:lnTo>
                  <a:lnTo>
                    <a:pt x="354" y="378"/>
                  </a:lnTo>
                  <a:lnTo>
                    <a:pt x="388" y="378"/>
                  </a:lnTo>
                  <a:lnTo>
                    <a:pt x="407" y="373"/>
                  </a:lnTo>
                  <a:lnTo>
                    <a:pt x="422" y="368"/>
                  </a:lnTo>
                  <a:lnTo>
                    <a:pt x="422" y="368"/>
                  </a:lnTo>
                  <a:lnTo>
                    <a:pt x="432" y="359"/>
                  </a:lnTo>
                  <a:lnTo>
                    <a:pt x="432" y="359"/>
                  </a:lnTo>
                  <a:lnTo>
                    <a:pt x="432" y="354"/>
                  </a:lnTo>
                  <a:lnTo>
                    <a:pt x="432" y="354"/>
                  </a:lnTo>
                  <a:lnTo>
                    <a:pt x="451" y="368"/>
                  </a:lnTo>
                  <a:lnTo>
                    <a:pt x="466" y="378"/>
                  </a:lnTo>
                  <a:lnTo>
                    <a:pt x="500" y="388"/>
                  </a:lnTo>
                  <a:lnTo>
                    <a:pt x="500" y="388"/>
                  </a:lnTo>
                  <a:lnTo>
                    <a:pt x="524" y="397"/>
                  </a:lnTo>
                  <a:lnTo>
                    <a:pt x="563" y="402"/>
                  </a:lnTo>
                  <a:lnTo>
                    <a:pt x="601" y="402"/>
                  </a:lnTo>
                  <a:lnTo>
                    <a:pt x="616" y="397"/>
                  </a:lnTo>
                  <a:lnTo>
                    <a:pt x="630" y="393"/>
                  </a:lnTo>
                  <a:lnTo>
                    <a:pt x="630" y="393"/>
                  </a:lnTo>
                  <a:lnTo>
                    <a:pt x="630" y="373"/>
                  </a:lnTo>
                  <a:lnTo>
                    <a:pt x="630" y="373"/>
                  </a:lnTo>
                  <a:lnTo>
                    <a:pt x="640" y="388"/>
                  </a:lnTo>
                  <a:lnTo>
                    <a:pt x="655" y="397"/>
                  </a:lnTo>
                  <a:lnTo>
                    <a:pt x="669" y="407"/>
                  </a:lnTo>
                  <a:lnTo>
                    <a:pt x="684" y="412"/>
                  </a:lnTo>
                  <a:lnTo>
                    <a:pt x="718" y="417"/>
                  </a:lnTo>
                  <a:lnTo>
                    <a:pt x="757" y="417"/>
                  </a:lnTo>
                  <a:lnTo>
                    <a:pt x="757" y="417"/>
                  </a:lnTo>
                  <a:lnTo>
                    <a:pt x="786" y="417"/>
                  </a:lnTo>
                  <a:lnTo>
                    <a:pt x="820" y="407"/>
                  </a:lnTo>
                  <a:lnTo>
                    <a:pt x="820" y="407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752" y="393"/>
                  </a:lnTo>
                  <a:lnTo>
                    <a:pt x="752" y="393"/>
                  </a:lnTo>
                  <a:close/>
                  <a:moveTo>
                    <a:pt x="1237" y="203"/>
                  </a:moveTo>
                  <a:lnTo>
                    <a:pt x="1237" y="203"/>
                  </a:lnTo>
                  <a:lnTo>
                    <a:pt x="1213" y="223"/>
                  </a:lnTo>
                  <a:lnTo>
                    <a:pt x="1213" y="223"/>
                  </a:lnTo>
                  <a:lnTo>
                    <a:pt x="1179" y="242"/>
                  </a:lnTo>
                  <a:lnTo>
                    <a:pt x="1140" y="252"/>
                  </a:lnTo>
                  <a:lnTo>
                    <a:pt x="1140" y="252"/>
                  </a:lnTo>
                  <a:lnTo>
                    <a:pt x="1111" y="252"/>
                  </a:lnTo>
                  <a:lnTo>
                    <a:pt x="1086" y="252"/>
                  </a:lnTo>
                  <a:lnTo>
                    <a:pt x="1086" y="252"/>
                  </a:lnTo>
                  <a:lnTo>
                    <a:pt x="1062" y="242"/>
                  </a:lnTo>
                  <a:lnTo>
                    <a:pt x="1062" y="242"/>
                  </a:lnTo>
                  <a:lnTo>
                    <a:pt x="1062" y="262"/>
                  </a:lnTo>
                  <a:lnTo>
                    <a:pt x="1062" y="262"/>
                  </a:lnTo>
                  <a:lnTo>
                    <a:pt x="1062" y="262"/>
                  </a:lnTo>
                  <a:lnTo>
                    <a:pt x="1062" y="262"/>
                  </a:lnTo>
                  <a:lnTo>
                    <a:pt x="1077" y="266"/>
                  </a:lnTo>
                  <a:lnTo>
                    <a:pt x="1096" y="266"/>
                  </a:lnTo>
                  <a:lnTo>
                    <a:pt x="1096" y="266"/>
                  </a:lnTo>
                  <a:lnTo>
                    <a:pt x="1145" y="266"/>
                  </a:lnTo>
                  <a:lnTo>
                    <a:pt x="1145" y="266"/>
                  </a:lnTo>
                  <a:lnTo>
                    <a:pt x="1164" y="266"/>
                  </a:lnTo>
                  <a:lnTo>
                    <a:pt x="1179" y="262"/>
                  </a:lnTo>
                  <a:lnTo>
                    <a:pt x="1198" y="252"/>
                  </a:lnTo>
                  <a:lnTo>
                    <a:pt x="1213" y="242"/>
                  </a:lnTo>
                  <a:lnTo>
                    <a:pt x="1213" y="242"/>
                  </a:lnTo>
                  <a:lnTo>
                    <a:pt x="1232" y="228"/>
                  </a:lnTo>
                  <a:lnTo>
                    <a:pt x="1232" y="228"/>
                  </a:lnTo>
                  <a:lnTo>
                    <a:pt x="1237" y="203"/>
                  </a:lnTo>
                  <a:lnTo>
                    <a:pt x="1237" y="203"/>
                  </a:lnTo>
                  <a:close/>
                  <a:moveTo>
                    <a:pt x="1227" y="247"/>
                  </a:moveTo>
                  <a:lnTo>
                    <a:pt x="1227" y="247"/>
                  </a:lnTo>
                  <a:lnTo>
                    <a:pt x="1203" y="266"/>
                  </a:lnTo>
                  <a:lnTo>
                    <a:pt x="1174" y="281"/>
                  </a:lnTo>
                  <a:lnTo>
                    <a:pt x="1140" y="291"/>
                  </a:lnTo>
                  <a:lnTo>
                    <a:pt x="1106" y="296"/>
                  </a:lnTo>
                  <a:lnTo>
                    <a:pt x="1106" y="296"/>
                  </a:lnTo>
                  <a:lnTo>
                    <a:pt x="1082" y="291"/>
                  </a:lnTo>
                  <a:lnTo>
                    <a:pt x="1053" y="286"/>
                  </a:lnTo>
                  <a:lnTo>
                    <a:pt x="1053" y="286"/>
                  </a:lnTo>
                  <a:lnTo>
                    <a:pt x="1048" y="300"/>
                  </a:lnTo>
                  <a:lnTo>
                    <a:pt x="1048" y="300"/>
                  </a:lnTo>
                  <a:lnTo>
                    <a:pt x="1062" y="305"/>
                  </a:lnTo>
                  <a:lnTo>
                    <a:pt x="1062" y="305"/>
                  </a:lnTo>
                  <a:lnTo>
                    <a:pt x="1101" y="305"/>
                  </a:lnTo>
                  <a:lnTo>
                    <a:pt x="1145" y="305"/>
                  </a:lnTo>
                  <a:lnTo>
                    <a:pt x="1145" y="305"/>
                  </a:lnTo>
                  <a:lnTo>
                    <a:pt x="1183" y="296"/>
                  </a:lnTo>
                  <a:lnTo>
                    <a:pt x="1222" y="276"/>
                  </a:lnTo>
                  <a:lnTo>
                    <a:pt x="1222" y="276"/>
                  </a:lnTo>
                  <a:lnTo>
                    <a:pt x="1227" y="247"/>
                  </a:lnTo>
                  <a:lnTo>
                    <a:pt x="1227" y="247"/>
                  </a:lnTo>
                  <a:close/>
                  <a:moveTo>
                    <a:pt x="980" y="315"/>
                  </a:moveTo>
                  <a:lnTo>
                    <a:pt x="980" y="315"/>
                  </a:lnTo>
                  <a:lnTo>
                    <a:pt x="1004" y="310"/>
                  </a:lnTo>
                  <a:lnTo>
                    <a:pt x="1023" y="296"/>
                  </a:lnTo>
                  <a:lnTo>
                    <a:pt x="1043" y="286"/>
                  </a:lnTo>
                  <a:lnTo>
                    <a:pt x="1057" y="266"/>
                  </a:lnTo>
                  <a:lnTo>
                    <a:pt x="1057" y="266"/>
                  </a:lnTo>
                  <a:lnTo>
                    <a:pt x="1062" y="252"/>
                  </a:lnTo>
                  <a:lnTo>
                    <a:pt x="1062" y="252"/>
                  </a:lnTo>
                  <a:lnTo>
                    <a:pt x="1057" y="257"/>
                  </a:lnTo>
                  <a:lnTo>
                    <a:pt x="1057" y="257"/>
                  </a:lnTo>
                  <a:lnTo>
                    <a:pt x="1038" y="271"/>
                  </a:lnTo>
                  <a:lnTo>
                    <a:pt x="1019" y="281"/>
                  </a:lnTo>
                  <a:lnTo>
                    <a:pt x="1019" y="281"/>
                  </a:lnTo>
                  <a:lnTo>
                    <a:pt x="965" y="296"/>
                  </a:lnTo>
                  <a:lnTo>
                    <a:pt x="941" y="300"/>
                  </a:lnTo>
                  <a:lnTo>
                    <a:pt x="912" y="300"/>
                  </a:lnTo>
                  <a:lnTo>
                    <a:pt x="912" y="300"/>
                  </a:lnTo>
                  <a:lnTo>
                    <a:pt x="883" y="296"/>
                  </a:lnTo>
                  <a:lnTo>
                    <a:pt x="858" y="286"/>
                  </a:lnTo>
                  <a:lnTo>
                    <a:pt x="858" y="286"/>
                  </a:lnTo>
                  <a:lnTo>
                    <a:pt x="844" y="286"/>
                  </a:lnTo>
                  <a:lnTo>
                    <a:pt x="844" y="286"/>
                  </a:lnTo>
                  <a:lnTo>
                    <a:pt x="844" y="300"/>
                  </a:lnTo>
                  <a:lnTo>
                    <a:pt x="844" y="300"/>
                  </a:lnTo>
                  <a:lnTo>
                    <a:pt x="868" y="310"/>
                  </a:lnTo>
                  <a:lnTo>
                    <a:pt x="892" y="320"/>
                  </a:lnTo>
                  <a:lnTo>
                    <a:pt x="892" y="320"/>
                  </a:lnTo>
                  <a:lnTo>
                    <a:pt x="912" y="320"/>
                  </a:lnTo>
                  <a:lnTo>
                    <a:pt x="936" y="320"/>
                  </a:lnTo>
                  <a:lnTo>
                    <a:pt x="980" y="315"/>
                  </a:lnTo>
                  <a:lnTo>
                    <a:pt x="980" y="315"/>
                  </a:lnTo>
                  <a:close/>
                  <a:moveTo>
                    <a:pt x="131" y="111"/>
                  </a:moveTo>
                  <a:lnTo>
                    <a:pt x="131" y="111"/>
                  </a:lnTo>
                  <a:lnTo>
                    <a:pt x="131" y="97"/>
                  </a:lnTo>
                  <a:lnTo>
                    <a:pt x="131" y="97"/>
                  </a:lnTo>
                  <a:lnTo>
                    <a:pt x="87" y="72"/>
                  </a:lnTo>
                  <a:lnTo>
                    <a:pt x="53" y="48"/>
                  </a:lnTo>
                  <a:lnTo>
                    <a:pt x="24" y="2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39" y="68"/>
                  </a:lnTo>
                  <a:lnTo>
                    <a:pt x="68" y="92"/>
                  </a:lnTo>
                  <a:lnTo>
                    <a:pt x="97" y="106"/>
                  </a:lnTo>
                  <a:lnTo>
                    <a:pt x="131" y="111"/>
                  </a:lnTo>
                  <a:lnTo>
                    <a:pt x="131" y="111"/>
                  </a:lnTo>
                  <a:close/>
                  <a:moveTo>
                    <a:pt x="383" y="213"/>
                  </a:moveTo>
                  <a:lnTo>
                    <a:pt x="383" y="213"/>
                  </a:lnTo>
                  <a:lnTo>
                    <a:pt x="403" y="213"/>
                  </a:lnTo>
                  <a:lnTo>
                    <a:pt x="412" y="213"/>
                  </a:lnTo>
                  <a:lnTo>
                    <a:pt x="422" y="208"/>
                  </a:lnTo>
                  <a:lnTo>
                    <a:pt x="422" y="208"/>
                  </a:lnTo>
                  <a:lnTo>
                    <a:pt x="422" y="199"/>
                  </a:lnTo>
                  <a:lnTo>
                    <a:pt x="422" y="199"/>
                  </a:lnTo>
                  <a:lnTo>
                    <a:pt x="335" y="174"/>
                  </a:lnTo>
                  <a:lnTo>
                    <a:pt x="252" y="150"/>
                  </a:lnTo>
                  <a:lnTo>
                    <a:pt x="252" y="150"/>
                  </a:lnTo>
                  <a:lnTo>
                    <a:pt x="281" y="17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49" y="208"/>
                  </a:lnTo>
                  <a:lnTo>
                    <a:pt x="383" y="213"/>
                  </a:lnTo>
                  <a:lnTo>
                    <a:pt x="383" y="213"/>
                  </a:lnTo>
                  <a:close/>
                  <a:moveTo>
                    <a:pt x="504" y="242"/>
                  </a:moveTo>
                  <a:lnTo>
                    <a:pt x="504" y="242"/>
                  </a:lnTo>
                  <a:lnTo>
                    <a:pt x="533" y="247"/>
                  </a:lnTo>
                  <a:lnTo>
                    <a:pt x="567" y="252"/>
                  </a:lnTo>
                  <a:lnTo>
                    <a:pt x="606" y="247"/>
                  </a:lnTo>
                  <a:lnTo>
                    <a:pt x="635" y="237"/>
                  </a:lnTo>
                  <a:lnTo>
                    <a:pt x="635" y="237"/>
                  </a:lnTo>
                  <a:lnTo>
                    <a:pt x="635" y="223"/>
                  </a:lnTo>
                  <a:lnTo>
                    <a:pt x="635" y="223"/>
                  </a:lnTo>
                  <a:lnTo>
                    <a:pt x="524" y="213"/>
                  </a:lnTo>
                  <a:lnTo>
                    <a:pt x="422" y="199"/>
                  </a:lnTo>
                  <a:lnTo>
                    <a:pt x="422" y="199"/>
                  </a:lnTo>
                  <a:lnTo>
                    <a:pt x="422" y="203"/>
                  </a:lnTo>
                  <a:lnTo>
                    <a:pt x="422" y="203"/>
                  </a:lnTo>
                  <a:lnTo>
                    <a:pt x="436" y="218"/>
                  </a:lnTo>
                  <a:lnTo>
                    <a:pt x="461" y="228"/>
                  </a:lnTo>
                  <a:lnTo>
                    <a:pt x="504" y="242"/>
                  </a:lnTo>
                  <a:lnTo>
                    <a:pt x="504" y="242"/>
                  </a:lnTo>
                  <a:close/>
                  <a:moveTo>
                    <a:pt x="791" y="242"/>
                  </a:moveTo>
                  <a:lnTo>
                    <a:pt x="791" y="242"/>
                  </a:lnTo>
                  <a:lnTo>
                    <a:pt x="820" y="237"/>
                  </a:lnTo>
                  <a:lnTo>
                    <a:pt x="839" y="233"/>
                  </a:lnTo>
                  <a:lnTo>
                    <a:pt x="849" y="228"/>
                  </a:lnTo>
                  <a:lnTo>
                    <a:pt x="849" y="228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781" y="228"/>
                  </a:lnTo>
                  <a:lnTo>
                    <a:pt x="708" y="228"/>
                  </a:lnTo>
                  <a:lnTo>
                    <a:pt x="708" y="228"/>
                  </a:lnTo>
                  <a:lnTo>
                    <a:pt x="645" y="228"/>
                  </a:lnTo>
                  <a:lnTo>
                    <a:pt x="645" y="228"/>
                  </a:lnTo>
                  <a:lnTo>
                    <a:pt x="660" y="233"/>
                  </a:lnTo>
                  <a:lnTo>
                    <a:pt x="679" y="233"/>
                  </a:lnTo>
                  <a:lnTo>
                    <a:pt x="708" y="237"/>
                  </a:lnTo>
                  <a:lnTo>
                    <a:pt x="708" y="237"/>
                  </a:lnTo>
                  <a:lnTo>
                    <a:pt x="747" y="242"/>
                  </a:lnTo>
                  <a:lnTo>
                    <a:pt x="791" y="242"/>
                  </a:lnTo>
                  <a:lnTo>
                    <a:pt x="791" y="242"/>
                  </a:lnTo>
                  <a:close/>
                  <a:moveTo>
                    <a:pt x="902" y="233"/>
                  </a:moveTo>
                  <a:lnTo>
                    <a:pt x="902" y="233"/>
                  </a:lnTo>
                  <a:lnTo>
                    <a:pt x="931" y="228"/>
                  </a:lnTo>
                  <a:lnTo>
                    <a:pt x="960" y="223"/>
                  </a:lnTo>
                  <a:lnTo>
                    <a:pt x="1014" y="208"/>
                  </a:lnTo>
                  <a:lnTo>
                    <a:pt x="1014" y="208"/>
                  </a:lnTo>
                  <a:lnTo>
                    <a:pt x="1043" y="199"/>
                  </a:lnTo>
                  <a:lnTo>
                    <a:pt x="1077" y="189"/>
                  </a:lnTo>
                  <a:lnTo>
                    <a:pt x="1077" y="189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1101" y="184"/>
                  </a:lnTo>
                  <a:lnTo>
                    <a:pt x="1125" y="179"/>
                  </a:lnTo>
                  <a:lnTo>
                    <a:pt x="1174" y="169"/>
                  </a:lnTo>
                  <a:lnTo>
                    <a:pt x="1174" y="169"/>
                  </a:lnTo>
                  <a:lnTo>
                    <a:pt x="1213" y="155"/>
                  </a:lnTo>
                  <a:lnTo>
                    <a:pt x="1227" y="145"/>
                  </a:lnTo>
                  <a:lnTo>
                    <a:pt x="1242" y="136"/>
                  </a:lnTo>
                  <a:lnTo>
                    <a:pt x="1242" y="136"/>
                  </a:lnTo>
                  <a:lnTo>
                    <a:pt x="1247" y="131"/>
                  </a:lnTo>
                  <a:lnTo>
                    <a:pt x="1247" y="131"/>
                  </a:lnTo>
                  <a:lnTo>
                    <a:pt x="1247" y="126"/>
                  </a:lnTo>
                  <a:lnTo>
                    <a:pt x="1247" y="126"/>
                  </a:lnTo>
                  <a:lnTo>
                    <a:pt x="1208" y="140"/>
                  </a:lnTo>
                  <a:lnTo>
                    <a:pt x="1169" y="155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970" y="20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63" y="228"/>
                  </a:lnTo>
                  <a:lnTo>
                    <a:pt x="878" y="233"/>
                  </a:lnTo>
                  <a:lnTo>
                    <a:pt x="902" y="233"/>
                  </a:lnTo>
                  <a:lnTo>
                    <a:pt x="902" y="233"/>
                  </a:lnTo>
                  <a:close/>
                  <a:moveTo>
                    <a:pt x="281" y="242"/>
                  </a:moveTo>
                  <a:lnTo>
                    <a:pt x="281" y="242"/>
                  </a:lnTo>
                  <a:lnTo>
                    <a:pt x="315" y="252"/>
                  </a:lnTo>
                  <a:lnTo>
                    <a:pt x="349" y="262"/>
                  </a:lnTo>
                  <a:lnTo>
                    <a:pt x="349" y="262"/>
                  </a:lnTo>
                  <a:lnTo>
                    <a:pt x="388" y="262"/>
                  </a:lnTo>
                  <a:lnTo>
                    <a:pt x="403" y="257"/>
                  </a:lnTo>
                  <a:lnTo>
                    <a:pt x="422" y="252"/>
                  </a:lnTo>
                  <a:lnTo>
                    <a:pt x="422" y="252"/>
                  </a:lnTo>
                  <a:lnTo>
                    <a:pt x="422" y="247"/>
                  </a:lnTo>
                  <a:lnTo>
                    <a:pt x="422" y="247"/>
                  </a:lnTo>
                  <a:lnTo>
                    <a:pt x="422" y="233"/>
                  </a:lnTo>
                  <a:lnTo>
                    <a:pt x="422" y="233"/>
                  </a:lnTo>
                  <a:lnTo>
                    <a:pt x="422" y="262"/>
                  </a:lnTo>
                  <a:lnTo>
                    <a:pt x="422" y="262"/>
                  </a:lnTo>
                  <a:lnTo>
                    <a:pt x="436" y="271"/>
                  </a:lnTo>
                  <a:lnTo>
                    <a:pt x="436" y="271"/>
                  </a:lnTo>
                  <a:lnTo>
                    <a:pt x="456" y="281"/>
                  </a:lnTo>
                  <a:lnTo>
                    <a:pt x="475" y="291"/>
                  </a:lnTo>
                  <a:lnTo>
                    <a:pt x="519" y="300"/>
                  </a:lnTo>
                  <a:lnTo>
                    <a:pt x="519" y="300"/>
                  </a:lnTo>
                  <a:lnTo>
                    <a:pt x="543" y="305"/>
                  </a:lnTo>
                  <a:lnTo>
                    <a:pt x="572" y="310"/>
                  </a:lnTo>
                  <a:lnTo>
                    <a:pt x="601" y="305"/>
                  </a:lnTo>
                  <a:lnTo>
                    <a:pt x="626" y="300"/>
                  </a:lnTo>
                  <a:lnTo>
                    <a:pt x="626" y="300"/>
                  </a:lnTo>
                  <a:lnTo>
                    <a:pt x="630" y="291"/>
                  </a:lnTo>
                  <a:lnTo>
                    <a:pt x="630" y="291"/>
                  </a:lnTo>
                  <a:lnTo>
                    <a:pt x="630" y="271"/>
                  </a:lnTo>
                  <a:lnTo>
                    <a:pt x="630" y="271"/>
                  </a:lnTo>
                  <a:lnTo>
                    <a:pt x="655" y="286"/>
                  </a:lnTo>
                  <a:lnTo>
                    <a:pt x="684" y="291"/>
                  </a:lnTo>
                  <a:lnTo>
                    <a:pt x="723" y="296"/>
                  </a:lnTo>
                  <a:lnTo>
                    <a:pt x="723" y="296"/>
                  </a:lnTo>
                  <a:lnTo>
                    <a:pt x="771" y="296"/>
                  </a:lnTo>
                  <a:lnTo>
                    <a:pt x="815" y="291"/>
                  </a:lnTo>
                  <a:lnTo>
                    <a:pt x="815" y="291"/>
                  </a:lnTo>
                  <a:lnTo>
                    <a:pt x="844" y="281"/>
                  </a:lnTo>
                  <a:lnTo>
                    <a:pt x="844" y="281"/>
                  </a:lnTo>
                  <a:lnTo>
                    <a:pt x="849" y="257"/>
                  </a:lnTo>
                  <a:lnTo>
                    <a:pt x="849" y="257"/>
                  </a:lnTo>
                  <a:lnTo>
                    <a:pt x="849" y="262"/>
                  </a:lnTo>
                  <a:lnTo>
                    <a:pt x="849" y="262"/>
                  </a:lnTo>
                  <a:lnTo>
                    <a:pt x="873" y="271"/>
                  </a:lnTo>
                  <a:lnTo>
                    <a:pt x="873" y="271"/>
                  </a:lnTo>
                  <a:lnTo>
                    <a:pt x="902" y="271"/>
                  </a:lnTo>
                  <a:lnTo>
                    <a:pt x="931" y="276"/>
                  </a:lnTo>
                  <a:lnTo>
                    <a:pt x="965" y="271"/>
                  </a:lnTo>
                  <a:lnTo>
                    <a:pt x="994" y="266"/>
                  </a:lnTo>
                  <a:lnTo>
                    <a:pt x="994" y="266"/>
                  </a:lnTo>
                  <a:lnTo>
                    <a:pt x="1028" y="252"/>
                  </a:lnTo>
                  <a:lnTo>
                    <a:pt x="1062" y="233"/>
                  </a:lnTo>
                  <a:lnTo>
                    <a:pt x="1062" y="233"/>
                  </a:lnTo>
                  <a:lnTo>
                    <a:pt x="1067" y="228"/>
                  </a:lnTo>
                  <a:lnTo>
                    <a:pt x="1067" y="228"/>
                  </a:lnTo>
                  <a:lnTo>
                    <a:pt x="1072" y="213"/>
                  </a:lnTo>
                  <a:lnTo>
                    <a:pt x="1072" y="213"/>
                  </a:lnTo>
                  <a:lnTo>
                    <a:pt x="1072" y="218"/>
                  </a:lnTo>
                  <a:lnTo>
                    <a:pt x="1072" y="218"/>
                  </a:lnTo>
                  <a:lnTo>
                    <a:pt x="1082" y="223"/>
                  </a:lnTo>
                  <a:lnTo>
                    <a:pt x="1096" y="228"/>
                  </a:lnTo>
                  <a:lnTo>
                    <a:pt x="1125" y="228"/>
                  </a:lnTo>
                  <a:lnTo>
                    <a:pt x="1125" y="228"/>
                  </a:lnTo>
                  <a:lnTo>
                    <a:pt x="1150" y="228"/>
                  </a:lnTo>
                  <a:lnTo>
                    <a:pt x="1174" y="223"/>
                  </a:lnTo>
                  <a:lnTo>
                    <a:pt x="1193" y="213"/>
                  </a:lnTo>
                  <a:lnTo>
                    <a:pt x="1217" y="199"/>
                  </a:lnTo>
                  <a:lnTo>
                    <a:pt x="1217" y="199"/>
                  </a:lnTo>
                  <a:lnTo>
                    <a:pt x="1242" y="174"/>
                  </a:lnTo>
                  <a:lnTo>
                    <a:pt x="1242" y="174"/>
                  </a:lnTo>
                  <a:lnTo>
                    <a:pt x="1247" y="155"/>
                  </a:lnTo>
                  <a:lnTo>
                    <a:pt x="1247" y="155"/>
                  </a:lnTo>
                  <a:lnTo>
                    <a:pt x="1242" y="155"/>
                  </a:lnTo>
                  <a:lnTo>
                    <a:pt x="1242" y="155"/>
                  </a:lnTo>
                  <a:lnTo>
                    <a:pt x="1256" y="155"/>
                  </a:lnTo>
                  <a:lnTo>
                    <a:pt x="1256" y="155"/>
                  </a:lnTo>
                  <a:lnTo>
                    <a:pt x="1305" y="155"/>
                  </a:lnTo>
                  <a:lnTo>
                    <a:pt x="1305" y="155"/>
                  </a:lnTo>
                  <a:lnTo>
                    <a:pt x="1334" y="150"/>
                  </a:lnTo>
                  <a:lnTo>
                    <a:pt x="1358" y="136"/>
                  </a:lnTo>
                  <a:lnTo>
                    <a:pt x="1382" y="116"/>
                  </a:lnTo>
                  <a:lnTo>
                    <a:pt x="1402" y="92"/>
                  </a:lnTo>
                  <a:lnTo>
                    <a:pt x="1402" y="92"/>
                  </a:lnTo>
                  <a:lnTo>
                    <a:pt x="1397" y="48"/>
                  </a:lnTo>
                  <a:lnTo>
                    <a:pt x="1397" y="48"/>
                  </a:lnTo>
                  <a:lnTo>
                    <a:pt x="1373" y="77"/>
                  </a:lnTo>
                  <a:lnTo>
                    <a:pt x="1373" y="77"/>
                  </a:lnTo>
                  <a:lnTo>
                    <a:pt x="1348" y="102"/>
                  </a:lnTo>
                  <a:lnTo>
                    <a:pt x="1319" y="121"/>
                  </a:lnTo>
                  <a:lnTo>
                    <a:pt x="1319" y="121"/>
                  </a:lnTo>
                  <a:lnTo>
                    <a:pt x="1300" y="136"/>
                  </a:lnTo>
                  <a:lnTo>
                    <a:pt x="1276" y="140"/>
                  </a:lnTo>
                  <a:lnTo>
                    <a:pt x="1276" y="140"/>
                  </a:lnTo>
                  <a:lnTo>
                    <a:pt x="1247" y="140"/>
                  </a:lnTo>
                  <a:lnTo>
                    <a:pt x="1247" y="140"/>
                  </a:lnTo>
                  <a:lnTo>
                    <a:pt x="1247" y="150"/>
                  </a:lnTo>
                  <a:lnTo>
                    <a:pt x="1247" y="150"/>
                  </a:lnTo>
                  <a:lnTo>
                    <a:pt x="1222" y="165"/>
                  </a:lnTo>
                  <a:lnTo>
                    <a:pt x="1222" y="165"/>
                  </a:lnTo>
                  <a:lnTo>
                    <a:pt x="1188" y="179"/>
                  </a:lnTo>
                  <a:lnTo>
                    <a:pt x="1150" y="194"/>
                  </a:lnTo>
                  <a:lnTo>
                    <a:pt x="1150" y="194"/>
                  </a:lnTo>
                  <a:lnTo>
                    <a:pt x="1125" y="199"/>
                  </a:lnTo>
                  <a:lnTo>
                    <a:pt x="1101" y="199"/>
                  </a:lnTo>
                  <a:lnTo>
                    <a:pt x="1101" y="199"/>
                  </a:lnTo>
                  <a:lnTo>
                    <a:pt x="1072" y="199"/>
                  </a:lnTo>
                  <a:lnTo>
                    <a:pt x="1072" y="199"/>
                  </a:lnTo>
                  <a:lnTo>
                    <a:pt x="1072" y="203"/>
                  </a:lnTo>
                  <a:lnTo>
                    <a:pt x="1072" y="203"/>
                  </a:lnTo>
                  <a:lnTo>
                    <a:pt x="1043" y="223"/>
                  </a:lnTo>
                  <a:lnTo>
                    <a:pt x="1014" y="237"/>
                  </a:lnTo>
                  <a:lnTo>
                    <a:pt x="1014" y="237"/>
                  </a:lnTo>
                  <a:lnTo>
                    <a:pt x="970" y="247"/>
                  </a:lnTo>
                  <a:lnTo>
                    <a:pt x="922" y="252"/>
                  </a:lnTo>
                  <a:lnTo>
                    <a:pt x="922" y="252"/>
                  </a:lnTo>
                  <a:lnTo>
                    <a:pt x="892" y="252"/>
                  </a:lnTo>
                  <a:lnTo>
                    <a:pt x="863" y="252"/>
                  </a:lnTo>
                  <a:lnTo>
                    <a:pt x="863" y="252"/>
                  </a:lnTo>
                  <a:lnTo>
                    <a:pt x="849" y="247"/>
                  </a:lnTo>
                  <a:lnTo>
                    <a:pt x="849" y="247"/>
                  </a:lnTo>
                  <a:lnTo>
                    <a:pt x="849" y="257"/>
                  </a:lnTo>
                  <a:lnTo>
                    <a:pt x="849" y="257"/>
                  </a:lnTo>
                  <a:lnTo>
                    <a:pt x="844" y="257"/>
                  </a:lnTo>
                  <a:lnTo>
                    <a:pt x="844" y="257"/>
                  </a:lnTo>
                  <a:lnTo>
                    <a:pt x="786" y="271"/>
                  </a:lnTo>
                  <a:lnTo>
                    <a:pt x="786" y="271"/>
                  </a:lnTo>
                  <a:lnTo>
                    <a:pt x="732" y="271"/>
                  </a:lnTo>
                  <a:lnTo>
                    <a:pt x="708" y="271"/>
                  </a:lnTo>
                  <a:lnTo>
                    <a:pt x="684" y="266"/>
                  </a:lnTo>
                  <a:lnTo>
                    <a:pt x="684" y="266"/>
                  </a:lnTo>
                  <a:lnTo>
                    <a:pt x="660" y="262"/>
                  </a:lnTo>
                  <a:lnTo>
                    <a:pt x="635" y="252"/>
                  </a:lnTo>
                  <a:lnTo>
                    <a:pt x="635" y="252"/>
                  </a:lnTo>
                  <a:lnTo>
                    <a:pt x="635" y="252"/>
                  </a:lnTo>
                  <a:lnTo>
                    <a:pt x="635" y="252"/>
                  </a:lnTo>
                  <a:lnTo>
                    <a:pt x="635" y="271"/>
                  </a:lnTo>
                  <a:lnTo>
                    <a:pt x="635" y="271"/>
                  </a:lnTo>
                  <a:lnTo>
                    <a:pt x="587" y="276"/>
                  </a:lnTo>
                  <a:lnTo>
                    <a:pt x="543" y="281"/>
                  </a:lnTo>
                  <a:lnTo>
                    <a:pt x="543" y="281"/>
                  </a:lnTo>
                  <a:lnTo>
                    <a:pt x="509" y="276"/>
                  </a:lnTo>
                  <a:lnTo>
                    <a:pt x="475" y="266"/>
                  </a:lnTo>
                  <a:lnTo>
                    <a:pt x="446" y="252"/>
                  </a:lnTo>
                  <a:lnTo>
                    <a:pt x="432" y="242"/>
                  </a:lnTo>
                  <a:lnTo>
                    <a:pt x="422" y="228"/>
                  </a:lnTo>
                  <a:lnTo>
                    <a:pt x="422" y="228"/>
                  </a:lnTo>
                  <a:lnTo>
                    <a:pt x="422" y="223"/>
                  </a:lnTo>
                  <a:lnTo>
                    <a:pt x="422" y="223"/>
                  </a:lnTo>
                  <a:lnTo>
                    <a:pt x="407" y="228"/>
                  </a:lnTo>
                  <a:lnTo>
                    <a:pt x="407" y="228"/>
                  </a:lnTo>
                  <a:lnTo>
                    <a:pt x="378" y="228"/>
                  </a:lnTo>
                  <a:lnTo>
                    <a:pt x="349" y="228"/>
                  </a:lnTo>
                  <a:lnTo>
                    <a:pt x="349" y="228"/>
                  </a:lnTo>
                  <a:lnTo>
                    <a:pt x="320" y="223"/>
                  </a:lnTo>
                  <a:lnTo>
                    <a:pt x="296" y="213"/>
                  </a:lnTo>
                  <a:lnTo>
                    <a:pt x="252" y="179"/>
                  </a:lnTo>
                  <a:lnTo>
                    <a:pt x="252" y="179"/>
                  </a:lnTo>
                  <a:lnTo>
                    <a:pt x="252" y="213"/>
                  </a:lnTo>
                  <a:lnTo>
                    <a:pt x="252" y="213"/>
                  </a:lnTo>
                  <a:lnTo>
                    <a:pt x="262" y="228"/>
                  </a:lnTo>
                  <a:lnTo>
                    <a:pt x="281" y="242"/>
                  </a:lnTo>
                  <a:lnTo>
                    <a:pt x="281" y="242"/>
                  </a:lnTo>
                  <a:close/>
                  <a:moveTo>
                    <a:pt x="1033" y="528"/>
                  </a:moveTo>
                  <a:lnTo>
                    <a:pt x="1033" y="528"/>
                  </a:lnTo>
                  <a:lnTo>
                    <a:pt x="1014" y="524"/>
                  </a:lnTo>
                  <a:lnTo>
                    <a:pt x="994" y="514"/>
                  </a:lnTo>
                  <a:lnTo>
                    <a:pt x="970" y="509"/>
                  </a:lnTo>
                  <a:lnTo>
                    <a:pt x="951" y="509"/>
                  </a:lnTo>
                  <a:lnTo>
                    <a:pt x="951" y="509"/>
                  </a:lnTo>
                  <a:lnTo>
                    <a:pt x="936" y="528"/>
                  </a:lnTo>
                  <a:lnTo>
                    <a:pt x="936" y="528"/>
                  </a:lnTo>
                  <a:lnTo>
                    <a:pt x="955" y="533"/>
                  </a:lnTo>
                  <a:lnTo>
                    <a:pt x="955" y="533"/>
                  </a:lnTo>
                  <a:lnTo>
                    <a:pt x="1019" y="543"/>
                  </a:lnTo>
                  <a:lnTo>
                    <a:pt x="1048" y="543"/>
                  </a:lnTo>
                  <a:lnTo>
                    <a:pt x="1077" y="538"/>
                  </a:lnTo>
                  <a:lnTo>
                    <a:pt x="1077" y="538"/>
                  </a:lnTo>
                  <a:lnTo>
                    <a:pt x="1091" y="524"/>
                  </a:lnTo>
                  <a:lnTo>
                    <a:pt x="1091" y="524"/>
                  </a:lnTo>
                  <a:lnTo>
                    <a:pt x="1062" y="528"/>
                  </a:lnTo>
                  <a:lnTo>
                    <a:pt x="1033" y="528"/>
                  </a:lnTo>
                  <a:lnTo>
                    <a:pt x="1033" y="528"/>
                  </a:lnTo>
                  <a:close/>
                  <a:moveTo>
                    <a:pt x="1077" y="344"/>
                  </a:moveTo>
                  <a:lnTo>
                    <a:pt x="1077" y="344"/>
                  </a:lnTo>
                  <a:lnTo>
                    <a:pt x="1111" y="344"/>
                  </a:lnTo>
                  <a:lnTo>
                    <a:pt x="1145" y="334"/>
                  </a:lnTo>
                  <a:lnTo>
                    <a:pt x="1179" y="325"/>
                  </a:lnTo>
                  <a:lnTo>
                    <a:pt x="1213" y="305"/>
                  </a:lnTo>
                  <a:lnTo>
                    <a:pt x="1213" y="305"/>
                  </a:lnTo>
                  <a:lnTo>
                    <a:pt x="1217" y="281"/>
                  </a:lnTo>
                  <a:lnTo>
                    <a:pt x="1217" y="281"/>
                  </a:lnTo>
                  <a:lnTo>
                    <a:pt x="1193" y="296"/>
                  </a:lnTo>
                  <a:lnTo>
                    <a:pt x="1193" y="296"/>
                  </a:lnTo>
                  <a:lnTo>
                    <a:pt x="1164" y="310"/>
                  </a:lnTo>
                  <a:lnTo>
                    <a:pt x="1130" y="325"/>
                  </a:lnTo>
                  <a:lnTo>
                    <a:pt x="1130" y="325"/>
                  </a:lnTo>
                  <a:lnTo>
                    <a:pt x="1111" y="330"/>
                  </a:lnTo>
                  <a:lnTo>
                    <a:pt x="1086" y="330"/>
                  </a:lnTo>
                  <a:lnTo>
                    <a:pt x="1043" y="320"/>
                  </a:lnTo>
                  <a:lnTo>
                    <a:pt x="1043" y="320"/>
                  </a:lnTo>
                  <a:lnTo>
                    <a:pt x="1043" y="320"/>
                  </a:lnTo>
                  <a:lnTo>
                    <a:pt x="1043" y="320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48" y="310"/>
                  </a:lnTo>
                  <a:lnTo>
                    <a:pt x="1048" y="310"/>
                  </a:lnTo>
                  <a:lnTo>
                    <a:pt x="1023" y="325"/>
                  </a:lnTo>
                  <a:lnTo>
                    <a:pt x="999" y="339"/>
                  </a:lnTo>
                  <a:lnTo>
                    <a:pt x="999" y="339"/>
                  </a:lnTo>
                  <a:lnTo>
                    <a:pt x="955" y="344"/>
                  </a:lnTo>
                  <a:lnTo>
                    <a:pt x="917" y="354"/>
                  </a:lnTo>
                  <a:lnTo>
                    <a:pt x="917" y="354"/>
                  </a:lnTo>
                  <a:lnTo>
                    <a:pt x="892" y="349"/>
                  </a:lnTo>
                  <a:lnTo>
                    <a:pt x="868" y="339"/>
                  </a:lnTo>
                  <a:lnTo>
                    <a:pt x="868" y="339"/>
                  </a:lnTo>
                  <a:lnTo>
                    <a:pt x="854" y="334"/>
                  </a:lnTo>
                  <a:lnTo>
                    <a:pt x="834" y="330"/>
                  </a:lnTo>
                  <a:lnTo>
                    <a:pt x="834" y="330"/>
                  </a:lnTo>
                  <a:lnTo>
                    <a:pt x="839" y="325"/>
                  </a:lnTo>
                  <a:lnTo>
                    <a:pt x="839" y="325"/>
                  </a:lnTo>
                  <a:lnTo>
                    <a:pt x="834" y="325"/>
                  </a:lnTo>
                  <a:lnTo>
                    <a:pt x="834" y="325"/>
                  </a:lnTo>
                  <a:lnTo>
                    <a:pt x="800" y="330"/>
                  </a:lnTo>
                  <a:lnTo>
                    <a:pt x="766" y="330"/>
                  </a:lnTo>
                  <a:lnTo>
                    <a:pt x="766" y="330"/>
                  </a:lnTo>
                  <a:lnTo>
                    <a:pt x="732" y="330"/>
                  </a:lnTo>
                  <a:lnTo>
                    <a:pt x="698" y="320"/>
                  </a:lnTo>
                  <a:lnTo>
                    <a:pt x="664" y="310"/>
                  </a:lnTo>
                  <a:lnTo>
                    <a:pt x="630" y="296"/>
                  </a:lnTo>
                  <a:lnTo>
                    <a:pt x="630" y="296"/>
                  </a:lnTo>
                  <a:lnTo>
                    <a:pt x="630" y="320"/>
                  </a:lnTo>
                  <a:lnTo>
                    <a:pt x="630" y="320"/>
                  </a:lnTo>
                  <a:lnTo>
                    <a:pt x="630" y="320"/>
                  </a:lnTo>
                  <a:lnTo>
                    <a:pt x="621" y="320"/>
                  </a:lnTo>
                  <a:lnTo>
                    <a:pt x="621" y="320"/>
                  </a:lnTo>
                  <a:lnTo>
                    <a:pt x="592" y="325"/>
                  </a:lnTo>
                  <a:lnTo>
                    <a:pt x="563" y="325"/>
                  </a:lnTo>
                  <a:lnTo>
                    <a:pt x="563" y="325"/>
                  </a:lnTo>
                  <a:lnTo>
                    <a:pt x="529" y="325"/>
                  </a:lnTo>
                  <a:lnTo>
                    <a:pt x="490" y="320"/>
                  </a:lnTo>
                  <a:lnTo>
                    <a:pt x="456" y="310"/>
                  </a:lnTo>
                  <a:lnTo>
                    <a:pt x="427" y="291"/>
                  </a:lnTo>
                  <a:lnTo>
                    <a:pt x="427" y="291"/>
                  </a:lnTo>
                  <a:lnTo>
                    <a:pt x="427" y="286"/>
                  </a:lnTo>
                  <a:lnTo>
                    <a:pt x="427" y="286"/>
                  </a:lnTo>
                  <a:lnTo>
                    <a:pt x="359" y="286"/>
                  </a:lnTo>
                  <a:lnTo>
                    <a:pt x="359" y="286"/>
                  </a:lnTo>
                  <a:lnTo>
                    <a:pt x="320" y="281"/>
                  </a:lnTo>
                  <a:lnTo>
                    <a:pt x="305" y="276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2" y="257"/>
                  </a:lnTo>
                  <a:lnTo>
                    <a:pt x="257" y="242"/>
                  </a:lnTo>
                  <a:lnTo>
                    <a:pt x="257" y="242"/>
                  </a:lnTo>
                  <a:lnTo>
                    <a:pt x="262" y="271"/>
                  </a:lnTo>
                  <a:lnTo>
                    <a:pt x="262" y="271"/>
                  </a:lnTo>
                  <a:lnTo>
                    <a:pt x="286" y="286"/>
                  </a:lnTo>
                  <a:lnTo>
                    <a:pt x="305" y="300"/>
                  </a:lnTo>
                  <a:lnTo>
                    <a:pt x="335" y="310"/>
                  </a:lnTo>
                  <a:lnTo>
                    <a:pt x="359" y="320"/>
                  </a:lnTo>
                  <a:lnTo>
                    <a:pt x="359" y="320"/>
                  </a:lnTo>
                  <a:lnTo>
                    <a:pt x="393" y="320"/>
                  </a:lnTo>
                  <a:lnTo>
                    <a:pt x="412" y="320"/>
                  </a:lnTo>
                  <a:lnTo>
                    <a:pt x="427" y="310"/>
                  </a:lnTo>
                  <a:lnTo>
                    <a:pt x="427" y="310"/>
                  </a:lnTo>
                  <a:lnTo>
                    <a:pt x="427" y="300"/>
                  </a:lnTo>
                  <a:lnTo>
                    <a:pt x="427" y="300"/>
                  </a:lnTo>
                  <a:lnTo>
                    <a:pt x="446" y="320"/>
                  </a:lnTo>
                  <a:lnTo>
                    <a:pt x="466" y="334"/>
                  </a:lnTo>
                  <a:lnTo>
                    <a:pt x="490" y="344"/>
                  </a:lnTo>
                  <a:lnTo>
                    <a:pt x="519" y="349"/>
                  </a:lnTo>
                  <a:lnTo>
                    <a:pt x="519" y="349"/>
                  </a:lnTo>
                  <a:lnTo>
                    <a:pt x="572" y="354"/>
                  </a:lnTo>
                  <a:lnTo>
                    <a:pt x="601" y="354"/>
                  </a:lnTo>
                  <a:lnTo>
                    <a:pt x="630" y="344"/>
                  </a:lnTo>
                  <a:lnTo>
                    <a:pt x="630" y="344"/>
                  </a:lnTo>
                  <a:lnTo>
                    <a:pt x="630" y="325"/>
                  </a:lnTo>
                  <a:lnTo>
                    <a:pt x="630" y="325"/>
                  </a:lnTo>
                  <a:lnTo>
                    <a:pt x="645" y="339"/>
                  </a:lnTo>
                  <a:lnTo>
                    <a:pt x="664" y="349"/>
                  </a:lnTo>
                  <a:lnTo>
                    <a:pt x="664" y="349"/>
                  </a:lnTo>
                  <a:lnTo>
                    <a:pt x="708" y="359"/>
                  </a:lnTo>
                  <a:lnTo>
                    <a:pt x="752" y="368"/>
                  </a:lnTo>
                  <a:lnTo>
                    <a:pt x="752" y="368"/>
                  </a:lnTo>
                  <a:lnTo>
                    <a:pt x="791" y="363"/>
                  </a:lnTo>
                  <a:lnTo>
                    <a:pt x="810" y="359"/>
                  </a:lnTo>
                  <a:lnTo>
                    <a:pt x="829" y="349"/>
                  </a:lnTo>
                  <a:lnTo>
                    <a:pt x="829" y="349"/>
                  </a:lnTo>
                  <a:lnTo>
                    <a:pt x="834" y="349"/>
                  </a:lnTo>
                  <a:lnTo>
                    <a:pt x="834" y="349"/>
                  </a:lnTo>
                  <a:lnTo>
                    <a:pt x="834" y="354"/>
                  </a:lnTo>
                  <a:lnTo>
                    <a:pt x="834" y="354"/>
                  </a:lnTo>
                  <a:lnTo>
                    <a:pt x="844" y="359"/>
                  </a:lnTo>
                  <a:lnTo>
                    <a:pt x="844" y="359"/>
                  </a:lnTo>
                  <a:lnTo>
                    <a:pt x="868" y="368"/>
                  </a:lnTo>
                  <a:lnTo>
                    <a:pt x="892" y="373"/>
                  </a:lnTo>
                  <a:lnTo>
                    <a:pt x="946" y="373"/>
                  </a:lnTo>
                  <a:lnTo>
                    <a:pt x="946" y="373"/>
                  </a:lnTo>
                  <a:lnTo>
                    <a:pt x="970" y="373"/>
                  </a:lnTo>
                  <a:lnTo>
                    <a:pt x="994" y="363"/>
                  </a:lnTo>
                  <a:lnTo>
                    <a:pt x="1014" y="354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57" y="344"/>
                  </a:lnTo>
                  <a:lnTo>
                    <a:pt x="1077" y="344"/>
                  </a:lnTo>
                  <a:lnTo>
                    <a:pt x="1077" y="344"/>
                  </a:lnTo>
                  <a:close/>
                  <a:moveTo>
                    <a:pt x="698" y="611"/>
                  </a:moveTo>
                  <a:lnTo>
                    <a:pt x="698" y="611"/>
                  </a:lnTo>
                  <a:lnTo>
                    <a:pt x="674" y="601"/>
                  </a:lnTo>
                  <a:lnTo>
                    <a:pt x="645" y="587"/>
                  </a:lnTo>
                  <a:lnTo>
                    <a:pt x="645" y="587"/>
                  </a:lnTo>
                  <a:lnTo>
                    <a:pt x="640" y="582"/>
                  </a:lnTo>
                  <a:lnTo>
                    <a:pt x="640" y="582"/>
                  </a:lnTo>
                  <a:lnTo>
                    <a:pt x="640" y="625"/>
                  </a:lnTo>
                  <a:lnTo>
                    <a:pt x="640" y="625"/>
                  </a:lnTo>
                  <a:lnTo>
                    <a:pt x="698" y="625"/>
                  </a:lnTo>
                  <a:lnTo>
                    <a:pt x="698" y="625"/>
                  </a:lnTo>
                  <a:lnTo>
                    <a:pt x="737" y="625"/>
                  </a:lnTo>
                  <a:lnTo>
                    <a:pt x="737" y="625"/>
                  </a:lnTo>
                  <a:lnTo>
                    <a:pt x="747" y="611"/>
                  </a:lnTo>
                  <a:lnTo>
                    <a:pt x="747" y="611"/>
                  </a:lnTo>
                  <a:lnTo>
                    <a:pt x="723" y="616"/>
                  </a:lnTo>
                  <a:lnTo>
                    <a:pt x="698" y="611"/>
                  </a:lnTo>
                  <a:lnTo>
                    <a:pt x="698" y="611"/>
                  </a:lnTo>
                  <a:close/>
                  <a:moveTo>
                    <a:pt x="820" y="582"/>
                  </a:moveTo>
                  <a:lnTo>
                    <a:pt x="820" y="582"/>
                  </a:lnTo>
                  <a:lnTo>
                    <a:pt x="776" y="572"/>
                  </a:lnTo>
                  <a:lnTo>
                    <a:pt x="776" y="572"/>
                  </a:lnTo>
                  <a:lnTo>
                    <a:pt x="766" y="567"/>
                  </a:lnTo>
                  <a:lnTo>
                    <a:pt x="766" y="567"/>
                  </a:lnTo>
                  <a:lnTo>
                    <a:pt x="761" y="577"/>
                  </a:lnTo>
                  <a:lnTo>
                    <a:pt x="761" y="577"/>
                  </a:lnTo>
                  <a:lnTo>
                    <a:pt x="771" y="557"/>
                  </a:lnTo>
                  <a:lnTo>
                    <a:pt x="771" y="557"/>
                  </a:lnTo>
                  <a:lnTo>
                    <a:pt x="728" y="562"/>
                  </a:lnTo>
                  <a:lnTo>
                    <a:pt x="728" y="562"/>
                  </a:lnTo>
                  <a:lnTo>
                    <a:pt x="703" y="557"/>
                  </a:lnTo>
                  <a:lnTo>
                    <a:pt x="679" y="548"/>
                  </a:lnTo>
                  <a:lnTo>
                    <a:pt x="655" y="533"/>
                  </a:lnTo>
                  <a:lnTo>
                    <a:pt x="635" y="519"/>
                  </a:lnTo>
                  <a:lnTo>
                    <a:pt x="635" y="519"/>
                  </a:lnTo>
                  <a:lnTo>
                    <a:pt x="635" y="524"/>
                  </a:lnTo>
                  <a:lnTo>
                    <a:pt x="635" y="524"/>
                  </a:lnTo>
                  <a:lnTo>
                    <a:pt x="621" y="519"/>
                  </a:lnTo>
                  <a:lnTo>
                    <a:pt x="601" y="519"/>
                  </a:lnTo>
                  <a:lnTo>
                    <a:pt x="567" y="524"/>
                  </a:lnTo>
                  <a:lnTo>
                    <a:pt x="567" y="524"/>
                  </a:lnTo>
                  <a:lnTo>
                    <a:pt x="533" y="528"/>
                  </a:lnTo>
                  <a:lnTo>
                    <a:pt x="495" y="524"/>
                  </a:lnTo>
                  <a:lnTo>
                    <a:pt x="495" y="524"/>
                  </a:lnTo>
                  <a:lnTo>
                    <a:pt x="470" y="509"/>
                  </a:lnTo>
                  <a:lnTo>
                    <a:pt x="470" y="509"/>
                  </a:lnTo>
                  <a:lnTo>
                    <a:pt x="475" y="528"/>
                  </a:lnTo>
                  <a:lnTo>
                    <a:pt x="475" y="528"/>
                  </a:lnTo>
                  <a:lnTo>
                    <a:pt x="475" y="519"/>
                  </a:lnTo>
                  <a:lnTo>
                    <a:pt x="475" y="519"/>
                  </a:lnTo>
                  <a:lnTo>
                    <a:pt x="466" y="524"/>
                  </a:lnTo>
                  <a:lnTo>
                    <a:pt x="466" y="524"/>
                  </a:lnTo>
                  <a:lnTo>
                    <a:pt x="446" y="528"/>
                  </a:lnTo>
                  <a:lnTo>
                    <a:pt x="422" y="528"/>
                  </a:lnTo>
                  <a:lnTo>
                    <a:pt x="403" y="524"/>
                  </a:lnTo>
                  <a:lnTo>
                    <a:pt x="383" y="514"/>
                  </a:lnTo>
                  <a:lnTo>
                    <a:pt x="383" y="514"/>
                  </a:lnTo>
                  <a:lnTo>
                    <a:pt x="373" y="499"/>
                  </a:lnTo>
                  <a:lnTo>
                    <a:pt x="373" y="499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03" y="533"/>
                  </a:lnTo>
                  <a:lnTo>
                    <a:pt x="403" y="533"/>
                  </a:lnTo>
                  <a:lnTo>
                    <a:pt x="373" y="543"/>
                  </a:lnTo>
                  <a:lnTo>
                    <a:pt x="373" y="543"/>
                  </a:lnTo>
                  <a:lnTo>
                    <a:pt x="349" y="543"/>
                  </a:lnTo>
                  <a:lnTo>
                    <a:pt x="320" y="543"/>
                  </a:lnTo>
                  <a:lnTo>
                    <a:pt x="320" y="543"/>
                  </a:lnTo>
                  <a:lnTo>
                    <a:pt x="393" y="572"/>
                  </a:lnTo>
                  <a:lnTo>
                    <a:pt x="393" y="572"/>
                  </a:lnTo>
                  <a:lnTo>
                    <a:pt x="407" y="56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56" y="557"/>
                  </a:lnTo>
                  <a:lnTo>
                    <a:pt x="470" y="553"/>
                  </a:lnTo>
                  <a:lnTo>
                    <a:pt x="480" y="548"/>
                  </a:lnTo>
                  <a:lnTo>
                    <a:pt x="480" y="548"/>
                  </a:lnTo>
                  <a:lnTo>
                    <a:pt x="485" y="548"/>
                  </a:lnTo>
                  <a:lnTo>
                    <a:pt x="485" y="548"/>
                  </a:lnTo>
                  <a:lnTo>
                    <a:pt x="480" y="543"/>
                  </a:lnTo>
                  <a:lnTo>
                    <a:pt x="480" y="543"/>
                  </a:lnTo>
                  <a:lnTo>
                    <a:pt x="485" y="543"/>
                  </a:lnTo>
                  <a:lnTo>
                    <a:pt x="485" y="543"/>
                  </a:lnTo>
                  <a:lnTo>
                    <a:pt x="495" y="548"/>
                  </a:lnTo>
                  <a:lnTo>
                    <a:pt x="519" y="557"/>
                  </a:lnTo>
                  <a:lnTo>
                    <a:pt x="519" y="557"/>
                  </a:lnTo>
                  <a:lnTo>
                    <a:pt x="533" y="567"/>
                  </a:lnTo>
                  <a:lnTo>
                    <a:pt x="533" y="567"/>
                  </a:lnTo>
                  <a:lnTo>
                    <a:pt x="558" y="567"/>
                  </a:lnTo>
                  <a:lnTo>
                    <a:pt x="577" y="572"/>
                  </a:lnTo>
                  <a:lnTo>
                    <a:pt x="577" y="572"/>
                  </a:lnTo>
                  <a:lnTo>
                    <a:pt x="606" y="567"/>
                  </a:lnTo>
                  <a:lnTo>
                    <a:pt x="626" y="557"/>
                  </a:lnTo>
                  <a:lnTo>
                    <a:pt x="635" y="548"/>
                  </a:lnTo>
                  <a:lnTo>
                    <a:pt x="635" y="548"/>
                  </a:lnTo>
                  <a:lnTo>
                    <a:pt x="635" y="548"/>
                  </a:lnTo>
                  <a:lnTo>
                    <a:pt x="635" y="548"/>
                  </a:lnTo>
                  <a:lnTo>
                    <a:pt x="664" y="572"/>
                  </a:lnTo>
                  <a:lnTo>
                    <a:pt x="698" y="587"/>
                  </a:lnTo>
                  <a:lnTo>
                    <a:pt x="698" y="587"/>
                  </a:lnTo>
                  <a:lnTo>
                    <a:pt x="713" y="591"/>
                  </a:lnTo>
                  <a:lnTo>
                    <a:pt x="728" y="591"/>
                  </a:lnTo>
                  <a:lnTo>
                    <a:pt x="757" y="587"/>
                  </a:lnTo>
                  <a:lnTo>
                    <a:pt x="757" y="587"/>
                  </a:lnTo>
                  <a:lnTo>
                    <a:pt x="757" y="591"/>
                  </a:lnTo>
                  <a:lnTo>
                    <a:pt x="757" y="591"/>
                  </a:lnTo>
                  <a:lnTo>
                    <a:pt x="761" y="596"/>
                  </a:lnTo>
                  <a:lnTo>
                    <a:pt x="761" y="596"/>
                  </a:lnTo>
                  <a:lnTo>
                    <a:pt x="786" y="606"/>
                  </a:lnTo>
                  <a:lnTo>
                    <a:pt x="815" y="611"/>
                  </a:lnTo>
                  <a:lnTo>
                    <a:pt x="839" y="606"/>
                  </a:lnTo>
                  <a:lnTo>
                    <a:pt x="868" y="606"/>
                  </a:lnTo>
                  <a:lnTo>
                    <a:pt x="868" y="606"/>
                  </a:lnTo>
                  <a:lnTo>
                    <a:pt x="878" y="601"/>
                  </a:lnTo>
                  <a:lnTo>
                    <a:pt x="878" y="601"/>
                  </a:lnTo>
                  <a:lnTo>
                    <a:pt x="892" y="587"/>
                  </a:lnTo>
                  <a:lnTo>
                    <a:pt x="892" y="587"/>
                  </a:lnTo>
                  <a:lnTo>
                    <a:pt x="863" y="591"/>
                  </a:lnTo>
                  <a:lnTo>
                    <a:pt x="863" y="591"/>
                  </a:lnTo>
                  <a:lnTo>
                    <a:pt x="820" y="582"/>
                  </a:lnTo>
                  <a:lnTo>
                    <a:pt x="820" y="582"/>
                  </a:lnTo>
                  <a:close/>
                  <a:moveTo>
                    <a:pt x="635" y="577"/>
                  </a:moveTo>
                  <a:lnTo>
                    <a:pt x="635" y="577"/>
                  </a:lnTo>
                  <a:lnTo>
                    <a:pt x="611" y="582"/>
                  </a:lnTo>
                  <a:lnTo>
                    <a:pt x="587" y="587"/>
                  </a:lnTo>
                  <a:lnTo>
                    <a:pt x="567" y="591"/>
                  </a:lnTo>
                  <a:lnTo>
                    <a:pt x="543" y="591"/>
                  </a:lnTo>
                  <a:lnTo>
                    <a:pt x="543" y="591"/>
                  </a:lnTo>
                  <a:lnTo>
                    <a:pt x="529" y="591"/>
                  </a:lnTo>
                  <a:lnTo>
                    <a:pt x="504" y="582"/>
                  </a:lnTo>
                  <a:lnTo>
                    <a:pt x="504" y="582"/>
                  </a:lnTo>
                  <a:lnTo>
                    <a:pt x="495" y="572"/>
                  </a:lnTo>
                  <a:lnTo>
                    <a:pt x="495" y="572"/>
                  </a:lnTo>
                  <a:lnTo>
                    <a:pt x="495" y="567"/>
                  </a:lnTo>
                  <a:lnTo>
                    <a:pt x="495" y="567"/>
                  </a:lnTo>
                  <a:lnTo>
                    <a:pt x="470" y="572"/>
                  </a:lnTo>
                  <a:lnTo>
                    <a:pt x="470" y="572"/>
                  </a:lnTo>
                  <a:lnTo>
                    <a:pt x="456" y="572"/>
                  </a:lnTo>
                  <a:lnTo>
                    <a:pt x="436" y="567"/>
                  </a:lnTo>
                  <a:lnTo>
                    <a:pt x="436" y="567"/>
                  </a:lnTo>
                  <a:lnTo>
                    <a:pt x="470" y="596"/>
                  </a:lnTo>
                  <a:lnTo>
                    <a:pt x="470" y="596"/>
                  </a:lnTo>
                  <a:lnTo>
                    <a:pt x="485" y="601"/>
                  </a:lnTo>
                  <a:lnTo>
                    <a:pt x="485" y="601"/>
                  </a:lnTo>
                  <a:lnTo>
                    <a:pt x="495" y="596"/>
                  </a:lnTo>
                  <a:lnTo>
                    <a:pt x="504" y="591"/>
                  </a:lnTo>
                  <a:lnTo>
                    <a:pt x="504" y="591"/>
                  </a:lnTo>
                  <a:lnTo>
                    <a:pt x="504" y="582"/>
                  </a:lnTo>
                  <a:lnTo>
                    <a:pt x="504" y="582"/>
                  </a:lnTo>
                  <a:lnTo>
                    <a:pt x="514" y="606"/>
                  </a:lnTo>
                  <a:lnTo>
                    <a:pt x="514" y="606"/>
                  </a:lnTo>
                  <a:lnTo>
                    <a:pt x="519" y="611"/>
                  </a:lnTo>
                  <a:lnTo>
                    <a:pt x="519" y="611"/>
                  </a:lnTo>
                  <a:lnTo>
                    <a:pt x="606" y="621"/>
                  </a:lnTo>
                  <a:lnTo>
                    <a:pt x="606" y="621"/>
                  </a:lnTo>
                  <a:lnTo>
                    <a:pt x="630" y="616"/>
                  </a:lnTo>
                  <a:lnTo>
                    <a:pt x="630" y="616"/>
                  </a:lnTo>
                  <a:lnTo>
                    <a:pt x="640" y="611"/>
                  </a:lnTo>
                  <a:lnTo>
                    <a:pt x="640" y="611"/>
                  </a:lnTo>
                  <a:lnTo>
                    <a:pt x="640" y="577"/>
                  </a:lnTo>
                  <a:lnTo>
                    <a:pt x="640" y="577"/>
                  </a:lnTo>
                  <a:lnTo>
                    <a:pt x="635" y="577"/>
                  </a:lnTo>
                  <a:lnTo>
                    <a:pt x="635" y="577"/>
                  </a:lnTo>
                  <a:close/>
                  <a:moveTo>
                    <a:pt x="955" y="562"/>
                  </a:moveTo>
                  <a:lnTo>
                    <a:pt x="955" y="562"/>
                  </a:lnTo>
                  <a:lnTo>
                    <a:pt x="941" y="553"/>
                  </a:lnTo>
                  <a:lnTo>
                    <a:pt x="922" y="548"/>
                  </a:lnTo>
                  <a:lnTo>
                    <a:pt x="922" y="548"/>
                  </a:lnTo>
                  <a:lnTo>
                    <a:pt x="922" y="548"/>
                  </a:lnTo>
                  <a:lnTo>
                    <a:pt x="922" y="548"/>
                  </a:lnTo>
                  <a:lnTo>
                    <a:pt x="926" y="543"/>
                  </a:lnTo>
                  <a:lnTo>
                    <a:pt x="926" y="543"/>
                  </a:lnTo>
                  <a:lnTo>
                    <a:pt x="883" y="548"/>
                  </a:lnTo>
                  <a:lnTo>
                    <a:pt x="883" y="548"/>
                  </a:lnTo>
                  <a:lnTo>
                    <a:pt x="854" y="548"/>
                  </a:lnTo>
                  <a:lnTo>
                    <a:pt x="825" y="543"/>
                  </a:lnTo>
                  <a:lnTo>
                    <a:pt x="825" y="543"/>
                  </a:lnTo>
                  <a:lnTo>
                    <a:pt x="786" y="528"/>
                  </a:lnTo>
                  <a:lnTo>
                    <a:pt x="786" y="528"/>
                  </a:lnTo>
                  <a:lnTo>
                    <a:pt x="776" y="548"/>
                  </a:lnTo>
                  <a:lnTo>
                    <a:pt x="776" y="548"/>
                  </a:lnTo>
                  <a:lnTo>
                    <a:pt x="795" y="557"/>
                  </a:lnTo>
                  <a:lnTo>
                    <a:pt x="815" y="562"/>
                  </a:lnTo>
                  <a:lnTo>
                    <a:pt x="815" y="562"/>
                  </a:lnTo>
                  <a:lnTo>
                    <a:pt x="863" y="567"/>
                  </a:lnTo>
                  <a:lnTo>
                    <a:pt x="912" y="562"/>
                  </a:lnTo>
                  <a:lnTo>
                    <a:pt x="912" y="562"/>
                  </a:lnTo>
                  <a:lnTo>
                    <a:pt x="907" y="567"/>
                  </a:lnTo>
                  <a:lnTo>
                    <a:pt x="907" y="567"/>
                  </a:lnTo>
                  <a:lnTo>
                    <a:pt x="907" y="572"/>
                  </a:lnTo>
                  <a:lnTo>
                    <a:pt x="907" y="572"/>
                  </a:lnTo>
                  <a:lnTo>
                    <a:pt x="931" y="582"/>
                  </a:lnTo>
                  <a:lnTo>
                    <a:pt x="955" y="591"/>
                  </a:lnTo>
                  <a:lnTo>
                    <a:pt x="955" y="591"/>
                  </a:lnTo>
                  <a:lnTo>
                    <a:pt x="1019" y="567"/>
                  </a:lnTo>
                  <a:lnTo>
                    <a:pt x="1019" y="567"/>
                  </a:lnTo>
                  <a:lnTo>
                    <a:pt x="994" y="572"/>
                  </a:lnTo>
                  <a:lnTo>
                    <a:pt x="994" y="572"/>
                  </a:lnTo>
                  <a:lnTo>
                    <a:pt x="975" y="567"/>
                  </a:lnTo>
                  <a:lnTo>
                    <a:pt x="955" y="562"/>
                  </a:lnTo>
                  <a:lnTo>
                    <a:pt x="955" y="562"/>
                  </a:lnTo>
                  <a:close/>
                  <a:moveTo>
                    <a:pt x="1334" y="82"/>
                  </a:moveTo>
                  <a:lnTo>
                    <a:pt x="1334" y="82"/>
                  </a:lnTo>
                  <a:lnTo>
                    <a:pt x="1358" y="63"/>
                  </a:lnTo>
                  <a:lnTo>
                    <a:pt x="1378" y="34"/>
                  </a:lnTo>
                  <a:lnTo>
                    <a:pt x="1378" y="34"/>
                  </a:lnTo>
                  <a:lnTo>
                    <a:pt x="1392" y="9"/>
                  </a:lnTo>
                  <a:lnTo>
                    <a:pt x="1392" y="9"/>
                  </a:lnTo>
                  <a:lnTo>
                    <a:pt x="1392" y="9"/>
                  </a:lnTo>
                  <a:lnTo>
                    <a:pt x="1392" y="9"/>
                  </a:lnTo>
                  <a:lnTo>
                    <a:pt x="1373" y="34"/>
                  </a:lnTo>
                  <a:lnTo>
                    <a:pt x="1344" y="63"/>
                  </a:lnTo>
                  <a:lnTo>
                    <a:pt x="1305" y="92"/>
                  </a:lnTo>
                  <a:lnTo>
                    <a:pt x="1251" y="116"/>
                  </a:lnTo>
                  <a:lnTo>
                    <a:pt x="1251" y="116"/>
                  </a:lnTo>
                  <a:lnTo>
                    <a:pt x="1247" y="121"/>
                  </a:lnTo>
                  <a:lnTo>
                    <a:pt x="1247" y="121"/>
                  </a:lnTo>
                  <a:lnTo>
                    <a:pt x="1271" y="121"/>
                  </a:lnTo>
                  <a:lnTo>
                    <a:pt x="1295" y="111"/>
                  </a:lnTo>
                  <a:lnTo>
                    <a:pt x="1314" y="97"/>
                  </a:lnTo>
                  <a:lnTo>
                    <a:pt x="1334" y="82"/>
                  </a:lnTo>
                  <a:lnTo>
                    <a:pt x="1334" y="82"/>
                  </a:lnTo>
                  <a:close/>
                  <a:moveTo>
                    <a:pt x="1203" y="393"/>
                  </a:moveTo>
                  <a:lnTo>
                    <a:pt x="1203" y="393"/>
                  </a:lnTo>
                  <a:lnTo>
                    <a:pt x="1179" y="388"/>
                  </a:lnTo>
                  <a:lnTo>
                    <a:pt x="1179" y="388"/>
                  </a:lnTo>
                  <a:lnTo>
                    <a:pt x="1179" y="388"/>
                  </a:lnTo>
                  <a:lnTo>
                    <a:pt x="1179" y="388"/>
                  </a:lnTo>
                  <a:lnTo>
                    <a:pt x="1154" y="397"/>
                  </a:lnTo>
                  <a:lnTo>
                    <a:pt x="1130" y="402"/>
                  </a:lnTo>
                  <a:lnTo>
                    <a:pt x="1082" y="402"/>
                  </a:lnTo>
                  <a:lnTo>
                    <a:pt x="1082" y="402"/>
                  </a:lnTo>
                  <a:lnTo>
                    <a:pt x="1023" y="397"/>
                  </a:lnTo>
                  <a:lnTo>
                    <a:pt x="1023" y="397"/>
                  </a:lnTo>
                  <a:lnTo>
                    <a:pt x="1014" y="397"/>
                  </a:lnTo>
                  <a:lnTo>
                    <a:pt x="1014" y="397"/>
                  </a:lnTo>
                  <a:lnTo>
                    <a:pt x="1009" y="402"/>
                  </a:lnTo>
                  <a:lnTo>
                    <a:pt x="1009" y="402"/>
                  </a:lnTo>
                  <a:lnTo>
                    <a:pt x="1023" y="373"/>
                  </a:lnTo>
                  <a:lnTo>
                    <a:pt x="1023" y="373"/>
                  </a:lnTo>
                  <a:lnTo>
                    <a:pt x="1019" y="383"/>
                  </a:lnTo>
                  <a:lnTo>
                    <a:pt x="1019" y="383"/>
                  </a:lnTo>
                  <a:lnTo>
                    <a:pt x="1043" y="388"/>
                  </a:lnTo>
                  <a:lnTo>
                    <a:pt x="1067" y="388"/>
                  </a:lnTo>
                  <a:lnTo>
                    <a:pt x="1067" y="388"/>
                  </a:lnTo>
                  <a:lnTo>
                    <a:pt x="1106" y="393"/>
                  </a:lnTo>
                  <a:lnTo>
                    <a:pt x="1130" y="388"/>
                  </a:lnTo>
                  <a:lnTo>
                    <a:pt x="1150" y="383"/>
                  </a:lnTo>
                  <a:lnTo>
                    <a:pt x="1150" y="383"/>
                  </a:lnTo>
                  <a:lnTo>
                    <a:pt x="1188" y="368"/>
                  </a:lnTo>
                  <a:lnTo>
                    <a:pt x="1188" y="368"/>
                  </a:lnTo>
                  <a:lnTo>
                    <a:pt x="1198" y="339"/>
                  </a:lnTo>
                  <a:lnTo>
                    <a:pt x="1198" y="339"/>
                  </a:lnTo>
                  <a:lnTo>
                    <a:pt x="1193" y="344"/>
                  </a:lnTo>
                  <a:lnTo>
                    <a:pt x="1193" y="344"/>
                  </a:lnTo>
                  <a:lnTo>
                    <a:pt x="1174" y="354"/>
                  </a:lnTo>
                  <a:lnTo>
                    <a:pt x="1154" y="363"/>
                  </a:lnTo>
                  <a:lnTo>
                    <a:pt x="1111" y="373"/>
                  </a:lnTo>
                  <a:lnTo>
                    <a:pt x="1111" y="373"/>
                  </a:lnTo>
                  <a:lnTo>
                    <a:pt x="1082" y="378"/>
                  </a:lnTo>
                  <a:lnTo>
                    <a:pt x="1053" y="373"/>
                  </a:lnTo>
                  <a:lnTo>
                    <a:pt x="1053" y="373"/>
                  </a:lnTo>
                  <a:lnTo>
                    <a:pt x="1028" y="363"/>
                  </a:lnTo>
                  <a:lnTo>
                    <a:pt x="1028" y="363"/>
                  </a:lnTo>
                  <a:lnTo>
                    <a:pt x="1023" y="368"/>
                  </a:lnTo>
                  <a:lnTo>
                    <a:pt x="1023" y="368"/>
                  </a:lnTo>
                  <a:lnTo>
                    <a:pt x="1009" y="378"/>
                  </a:lnTo>
                  <a:lnTo>
                    <a:pt x="994" y="388"/>
                  </a:lnTo>
                  <a:lnTo>
                    <a:pt x="994" y="388"/>
                  </a:lnTo>
                  <a:lnTo>
                    <a:pt x="951" y="397"/>
                  </a:lnTo>
                  <a:lnTo>
                    <a:pt x="907" y="402"/>
                  </a:lnTo>
                  <a:lnTo>
                    <a:pt x="907" y="402"/>
                  </a:lnTo>
                  <a:lnTo>
                    <a:pt x="878" y="407"/>
                  </a:lnTo>
                  <a:lnTo>
                    <a:pt x="863" y="402"/>
                  </a:lnTo>
                  <a:lnTo>
                    <a:pt x="854" y="402"/>
                  </a:lnTo>
                  <a:lnTo>
                    <a:pt x="854" y="402"/>
                  </a:lnTo>
                  <a:lnTo>
                    <a:pt x="839" y="393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402"/>
                  </a:lnTo>
                  <a:lnTo>
                    <a:pt x="825" y="402"/>
                  </a:lnTo>
                  <a:lnTo>
                    <a:pt x="825" y="402"/>
                  </a:lnTo>
                  <a:lnTo>
                    <a:pt x="825" y="402"/>
                  </a:lnTo>
                  <a:lnTo>
                    <a:pt x="839" y="412"/>
                  </a:lnTo>
                  <a:lnTo>
                    <a:pt x="858" y="417"/>
                  </a:lnTo>
                  <a:lnTo>
                    <a:pt x="892" y="427"/>
                  </a:lnTo>
                  <a:lnTo>
                    <a:pt x="892" y="427"/>
                  </a:lnTo>
                  <a:lnTo>
                    <a:pt x="936" y="427"/>
                  </a:lnTo>
                  <a:lnTo>
                    <a:pt x="980" y="417"/>
                  </a:lnTo>
                  <a:lnTo>
                    <a:pt x="980" y="417"/>
                  </a:lnTo>
                  <a:lnTo>
                    <a:pt x="1004" y="407"/>
                  </a:lnTo>
                  <a:lnTo>
                    <a:pt x="1004" y="407"/>
                  </a:lnTo>
                  <a:lnTo>
                    <a:pt x="1004" y="417"/>
                  </a:lnTo>
                  <a:lnTo>
                    <a:pt x="1004" y="417"/>
                  </a:lnTo>
                  <a:lnTo>
                    <a:pt x="1014" y="422"/>
                  </a:lnTo>
                  <a:lnTo>
                    <a:pt x="1014" y="422"/>
                  </a:lnTo>
                  <a:lnTo>
                    <a:pt x="1048" y="422"/>
                  </a:lnTo>
                  <a:lnTo>
                    <a:pt x="1082" y="422"/>
                  </a:lnTo>
                  <a:lnTo>
                    <a:pt x="1082" y="422"/>
                  </a:lnTo>
                  <a:lnTo>
                    <a:pt x="1130" y="417"/>
                  </a:lnTo>
                  <a:lnTo>
                    <a:pt x="1150" y="407"/>
                  </a:lnTo>
                  <a:lnTo>
                    <a:pt x="1174" y="397"/>
                  </a:lnTo>
                  <a:lnTo>
                    <a:pt x="1174" y="397"/>
                  </a:lnTo>
                  <a:lnTo>
                    <a:pt x="1169" y="402"/>
                  </a:lnTo>
                  <a:lnTo>
                    <a:pt x="1169" y="402"/>
                  </a:lnTo>
                  <a:lnTo>
                    <a:pt x="1188" y="407"/>
                  </a:lnTo>
                  <a:lnTo>
                    <a:pt x="1188" y="407"/>
                  </a:lnTo>
                  <a:lnTo>
                    <a:pt x="1213" y="412"/>
                  </a:lnTo>
                  <a:lnTo>
                    <a:pt x="1232" y="412"/>
                  </a:lnTo>
                  <a:lnTo>
                    <a:pt x="1251" y="412"/>
                  </a:lnTo>
                  <a:lnTo>
                    <a:pt x="1266" y="407"/>
                  </a:lnTo>
                  <a:lnTo>
                    <a:pt x="1266" y="407"/>
                  </a:lnTo>
                  <a:lnTo>
                    <a:pt x="1310" y="359"/>
                  </a:lnTo>
                  <a:lnTo>
                    <a:pt x="1310" y="359"/>
                  </a:lnTo>
                  <a:lnTo>
                    <a:pt x="1280" y="373"/>
                  </a:lnTo>
                  <a:lnTo>
                    <a:pt x="1256" y="383"/>
                  </a:lnTo>
                  <a:lnTo>
                    <a:pt x="1256" y="383"/>
                  </a:lnTo>
                  <a:lnTo>
                    <a:pt x="1232" y="388"/>
                  </a:lnTo>
                  <a:lnTo>
                    <a:pt x="1203" y="393"/>
                  </a:lnTo>
                  <a:lnTo>
                    <a:pt x="1203" y="393"/>
                  </a:lnTo>
                  <a:close/>
                  <a:moveTo>
                    <a:pt x="1266" y="228"/>
                  </a:moveTo>
                  <a:lnTo>
                    <a:pt x="1266" y="228"/>
                  </a:lnTo>
                  <a:lnTo>
                    <a:pt x="1251" y="228"/>
                  </a:lnTo>
                  <a:lnTo>
                    <a:pt x="1232" y="228"/>
                  </a:lnTo>
                  <a:lnTo>
                    <a:pt x="1232" y="228"/>
                  </a:lnTo>
                  <a:lnTo>
                    <a:pt x="1227" y="247"/>
                  </a:lnTo>
                  <a:lnTo>
                    <a:pt x="1227" y="247"/>
                  </a:lnTo>
                  <a:lnTo>
                    <a:pt x="1251" y="252"/>
                  </a:lnTo>
                  <a:lnTo>
                    <a:pt x="1271" y="247"/>
                  </a:lnTo>
                  <a:lnTo>
                    <a:pt x="1271" y="247"/>
                  </a:lnTo>
                  <a:lnTo>
                    <a:pt x="1300" y="247"/>
                  </a:lnTo>
                  <a:lnTo>
                    <a:pt x="1329" y="237"/>
                  </a:lnTo>
                  <a:lnTo>
                    <a:pt x="1358" y="228"/>
                  </a:lnTo>
                  <a:lnTo>
                    <a:pt x="1382" y="208"/>
                  </a:lnTo>
                  <a:lnTo>
                    <a:pt x="1382" y="208"/>
                  </a:lnTo>
                  <a:lnTo>
                    <a:pt x="1392" y="174"/>
                  </a:lnTo>
                  <a:lnTo>
                    <a:pt x="1392" y="174"/>
                  </a:lnTo>
                  <a:lnTo>
                    <a:pt x="1353" y="203"/>
                  </a:lnTo>
                  <a:lnTo>
                    <a:pt x="1334" y="213"/>
                  </a:lnTo>
                  <a:lnTo>
                    <a:pt x="1310" y="223"/>
                  </a:lnTo>
                  <a:lnTo>
                    <a:pt x="1310" y="223"/>
                  </a:lnTo>
                  <a:lnTo>
                    <a:pt x="1290" y="228"/>
                  </a:lnTo>
                  <a:lnTo>
                    <a:pt x="1266" y="228"/>
                  </a:lnTo>
                  <a:lnTo>
                    <a:pt x="1266" y="228"/>
                  </a:lnTo>
                  <a:close/>
                  <a:moveTo>
                    <a:pt x="1329" y="169"/>
                  </a:moveTo>
                  <a:lnTo>
                    <a:pt x="1329" y="169"/>
                  </a:lnTo>
                  <a:lnTo>
                    <a:pt x="1305" y="179"/>
                  </a:lnTo>
                  <a:lnTo>
                    <a:pt x="1276" y="184"/>
                  </a:lnTo>
                  <a:lnTo>
                    <a:pt x="1276" y="184"/>
                  </a:lnTo>
                  <a:lnTo>
                    <a:pt x="1242" y="184"/>
                  </a:lnTo>
                  <a:lnTo>
                    <a:pt x="1242" y="184"/>
                  </a:lnTo>
                  <a:lnTo>
                    <a:pt x="1237" y="199"/>
                  </a:lnTo>
                  <a:lnTo>
                    <a:pt x="1237" y="199"/>
                  </a:lnTo>
                  <a:lnTo>
                    <a:pt x="1266" y="199"/>
                  </a:lnTo>
                  <a:lnTo>
                    <a:pt x="1266" y="199"/>
                  </a:lnTo>
                  <a:lnTo>
                    <a:pt x="1314" y="199"/>
                  </a:lnTo>
                  <a:lnTo>
                    <a:pt x="1334" y="194"/>
                  </a:lnTo>
                  <a:lnTo>
                    <a:pt x="1358" y="184"/>
                  </a:lnTo>
                  <a:lnTo>
                    <a:pt x="1358" y="184"/>
                  </a:lnTo>
                  <a:lnTo>
                    <a:pt x="1378" y="174"/>
                  </a:lnTo>
                  <a:lnTo>
                    <a:pt x="1397" y="155"/>
                  </a:lnTo>
                  <a:lnTo>
                    <a:pt x="1397" y="155"/>
                  </a:lnTo>
                  <a:lnTo>
                    <a:pt x="1402" y="116"/>
                  </a:lnTo>
                  <a:lnTo>
                    <a:pt x="1402" y="116"/>
                  </a:lnTo>
                  <a:lnTo>
                    <a:pt x="1368" y="145"/>
                  </a:lnTo>
                  <a:lnTo>
                    <a:pt x="1329" y="169"/>
                  </a:lnTo>
                  <a:lnTo>
                    <a:pt x="1329" y="169"/>
                  </a:lnTo>
                  <a:close/>
                  <a:moveTo>
                    <a:pt x="1276" y="281"/>
                  </a:moveTo>
                  <a:lnTo>
                    <a:pt x="1276" y="281"/>
                  </a:lnTo>
                  <a:lnTo>
                    <a:pt x="1232" y="281"/>
                  </a:lnTo>
                  <a:lnTo>
                    <a:pt x="1232" y="281"/>
                  </a:lnTo>
                  <a:lnTo>
                    <a:pt x="1217" y="281"/>
                  </a:lnTo>
                  <a:lnTo>
                    <a:pt x="1217" y="281"/>
                  </a:lnTo>
                  <a:lnTo>
                    <a:pt x="1213" y="296"/>
                  </a:lnTo>
                  <a:lnTo>
                    <a:pt x="1213" y="296"/>
                  </a:lnTo>
                  <a:lnTo>
                    <a:pt x="1227" y="296"/>
                  </a:lnTo>
                  <a:lnTo>
                    <a:pt x="1227" y="296"/>
                  </a:lnTo>
                  <a:lnTo>
                    <a:pt x="1261" y="296"/>
                  </a:lnTo>
                  <a:lnTo>
                    <a:pt x="1295" y="296"/>
                  </a:lnTo>
                  <a:lnTo>
                    <a:pt x="1295" y="296"/>
                  </a:lnTo>
                  <a:lnTo>
                    <a:pt x="1329" y="291"/>
                  </a:lnTo>
                  <a:lnTo>
                    <a:pt x="1344" y="286"/>
                  </a:lnTo>
                  <a:lnTo>
                    <a:pt x="1358" y="276"/>
                  </a:lnTo>
                  <a:lnTo>
                    <a:pt x="1358" y="276"/>
                  </a:lnTo>
                  <a:lnTo>
                    <a:pt x="1373" y="242"/>
                  </a:lnTo>
                  <a:lnTo>
                    <a:pt x="1373" y="242"/>
                  </a:lnTo>
                  <a:lnTo>
                    <a:pt x="1363" y="247"/>
                  </a:lnTo>
                  <a:lnTo>
                    <a:pt x="1363" y="247"/>
                  </a:lnTo>
                  <a:lnTo>
                    <a:pt x="1324" y="271"/>
                  </a:lnTo>
                  <a:lnTo>
                    <a:pt x="1276" y="281"/>
                  </a:lnTo>
                  <a:lnTo>
                    <a:pt x="1276" y="281"/>
                  </a:lnTo>
                  <a:close/>
                  <a:moveTo>
                    <a:pt x="1164" y="470"/>
                  </a:moveTo>
                  <a:lnTo>
                    <a:pt x="1164" y="470"/>
                  </a:lnTo>
                  <a:lnTo>
                    <a:pt x="1140" y="460"/>
                  </a:lnTo>
                  <a:lnTo>
                    <a:pt x="1140" y="460"/>
                  </a:lnTo>
                  <a:lnTo>
                    <a:pt x="1125" y="475"/>
                  </a:lnTo>
                  <a:lnTo>
                    <a:pt x="1125" y="475"/>
                  </a:lnTo>
                  <a:lnTo>
                    <a:pt x="1106" y="485"/>
                  </a:lnTo>
                  <a:lnTo>
                    <a:pt x="1086" y="485"/>
                  </a:lnTo>
                  <a:lnTo>
                    <a:pt x="1043" y="490"/>
                  </a:lnTo>
                  <a:lnTo>
                    <a:pt x="1043" y="490"/>
                  </a:lnTo>
                  <a:lnTo>
                    <a:pt x="1019" y="485"/>
                  </a:lnTo>
                  <a:lnTo>
                    <a:pt x="994" y="480"/>
                  </a:lnTo>
                  <a:lnTo>
                    <a:pt x="994" y="480"/>
                  </a:lnTo>
                  <a:lnTo>
                    <a:pt x="970" y="475"/>
                  </a:lnTo>
                  <a:lnTo>
                    <a:pt x="970" y="475"/>
                  </a:lnTo>
                  <a:lnTo>
                    <a:pt x="960" y="490"/>
                  </a:lnTo>
                  <a:lnTo>
                    <a:pt x="960" y="490"/>
                  </a:lnTo>
                  <a:lnTo>
                    <a:pt x="917" y="499"/>
                  </a:lnTo>
                  <a:lnTo>
                    <a:pt x="878" y="499"/>
                  </a:lnTo>
                  <a:lnTo>
                    <a:pt x="878" y="499"/>
                  </a:lnTo>
                  <a:lnTo>
                    <a:pt x="849" y="494"/>
                  </a:lnTo>
                  <a:lnTo>
                    <a:pt x="820" y="485"/>
                  </a:lnTo>
                  <a:lnTo>
                    <a:pt x="820" y="485"/>
                  </a:lnTo>
                  <a:lnTo>
                    <a:pt x="800" y="480"/>
                  </a:lnTo>
                  <a:lnTo>
                    <a:pt x="800" y="480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86" y="494"/>
                  </a:lnTo>
                  <a:lnTo>
                    <a:pt x="786" y="494"/>
                  </a:lnTo>
                  <a:lnTo>
                    <a:pt x="747" y="499"/>
                  </a:lnTo>
                  <a:lnTo>
                    <a:pt x="708" y="504"/>
                  </a:lnTo>
                  <a:lnTo>
                    <a:pt x="708" y="504"/>
                  </a:lnTo>
                  <a:lnTo>
                    <a:pt x="679" y="499"/>
                  </a:lnTo>
                  <a:lnTo>
                    <a:pt x="669" y="494"/>
                  </a:lnTo>
                  <a:lnTo>
                    <a:pt x="655" y="485"/>
                  </a:lnTo>
                  <a:lnTo>
                    <a:pt x="655" y="485"/>
                  </a:lnTo>
                  <a:lnTo>
                    <a:pt x="630" y="460"/>
                  </a:lnTo>
                  <a:lnTo>
                    <a:pt x="630" y="460"/>
                  </a:lnTo>
                  <a:lnTo>
                    <a:pt x="630" y="460"/>
                  </a:lnTo>
                  <a:lnTo>
                    <a:pt x="592" y="470"/>
                  </a:lnTo>
                  <a:lnTo>
                    <a:pt x="553" y="475"/>
                  </a:lnTo>
                  <a:lnTo>
                    <a:pt x="553" y="475"/>
                  </a:lnTo>
                  <a:lnTo>
                    <a:pt x="514" y="470"/>
                  </a:lnTo>
                  <a:lnTo>
                    <a:pt x="500" y="470"/>
                  </a:lnTo>
                  <a:lnTo>
                    <a:pt x="480" y="460"/>
                  </a:lnTo>
                  <a:lnTo>
                    <a:pt x="480" y="460"/>
                  </a:lnTo>
                  <a:lnTo>
                    <a:pt x="466" y="446"/>
                  </a:lnTo>
                  <a:lnTo>
                    <a:pt x="446" y="431"/>
                  </a:lnTo>
                  <a:lnTo>
                    <a:pt x="446" y="431"/>
                  </a:lnTo>
                  <a:lnTo>
                    <a:pt x="441" y="407"/>
                  </a:lnTo>
                  <a:lnTo>
                    <a:pt x="441" y="407"/>
                  </a:lnTo>
                  <a:lnTo>
                    <a:pt x="432" y="412"/>
                  </a:lnTo>
                  <a:lnTo>
                    <a:pt x="432" y="412"/>
                  </a:lnTo>
                  <a:lnTo>
                    <a:pt x="407" y="417"/>
                  </a:lnTo>
                  <a:lnTo>
                    <a:pt x="383" y="417"/>
                  </a:lnTo>
                  <a:lnTo>
                    <a:pt x="383" y="417"/>
                  </a:lnTo>
                  <a:lnTo>
                    <a:pt x="354" y="417"/>
                  </a:lnTo>
                  <a:lnTo>
                    <a:pt x="325" y="407"/>
                  </a:lnTo>
                  <a:lnTo>
                    <a:pt x="325" y="407"/>
                  </a:lnTo>
                  <a:lnTo>
                    <a:pt x="315" y="397"/>
                  </a:lnTo>
                  <a:lnTo>
                    <a:pt x="301" y="388"/>
                  </a:lnTo>
                  <a:lnTo>
                    <a:pt x="301" y="388"/>
                  </a:lnTo>
                  <a:lnTo>
                    <a:pt x="320" y="422"/>
                  </a:lnTo>
                  <a:lnTo>
                    <a:pt x="320" y="422"/>
                  </a:lnTo>
                  <a:lnTo>
                    <a:pt x="349" y="436"/>
                  </a:lnTo>
                  <a:lnTo>
                    <a:pt x="349" y="436"/>
                  </a:lnTo>
                  <a:lnTo>
                    <a:pt x="383" y="446"/>
                  </a:lnTo>
                  <a:lnTo>
                    <a:pt x="412" y="446"/>
                  </a:lnTo>
                  <a:lnTo>
                    <a:pt x="412" y="446"/>
                  </a:lnTo>
                  <a:lnTo>
                    <a:pt x="432" y="446"/>
                  </a:lnTo>
                  <a:lnTo>
                    <a:pt x="446" y="436"/>
                  </a:lnTo>
                  <a:lnTo>
                    <a:pt x="446" y="436"/>
                  </a:lnTo>
                  <a:lnTo>
                    <a:pt x="446" y="431"/>
                  </a:lnTo>
                  <a:lnTo>
                    <a:pt x="446" y="431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56" y="465"/>
                  </a:lnTo>
                  <a:lnTo>
                    <a:pt x="456" y="465"/>
                  </a:lnTo>
                  <a:lnTo>
                    <a:pt x="456" y="465"/>
                  </a:lnTo>
                  <a:lnTo>
                    <a:pt x="456" y="465"/>
                  </a:lnTo>
                  <a:lnTo>
                    <a:pt x="432" y="470"/>
                  </a:lnTo>
                  <a:lnTo>
                    <a:pt x="412" y="465"/>
                  </a:lnTo>
                  <a:lnTo>
                    <a:pt x="412" y="465"/>
                  </a:lnTo>
                  <a:lnTo>
                    <a:pt x="388" y="460"/>
                  </a:lnTo>
                  <a:lnTo>
                    <a:pt x="369" y="451"/>
                  </a:lnTo>
                  <a:lnTo>
                    <a:pt x="330" y="436"/>
                  </a:lnTo>
                  <a:lnTo>
                    <a:pt x="330" y="436"/>
                  </a:lnTo>
                  <a:lnTo>
                    <a:pt x="349" y="470"/>
                  </a:lnTo>
                  <a:lnTo>
                    <a:pt x="349" y="470"/>
                  </a:lnTo>
                  <a:lnTo>
                    <a:pt x="373" y="480"/>
                  </a:lnTo>
                  <a:lnTo>
                    <a:pt x="393" y="490"/>
                  </a:lnTo>
                  <a:lnTo>
                    <a:pt x="417" y="494"/>
                  </a:lnTo>
                  <a:lnTo>
                    <a:pt x="441" y="494"/>
                  </a:lnTo>
                  <a:lnTo>
                    <a:pt x="441" y="494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66" y="485"/>
                  </a:lnTo>
                  <a:lnTo>
                    <a:pt x="466" y="485"/>
                  </a:lnTo>
                  <a:lnTo>
                    <a:pt x="485" y="494"/>
                  </a:lnTo>
                  <a:lnTo>
                    <a:pt x="504" y="504"/>
                  </a:lnTo>
                  <a:lnTo>
                    <a:pt x="553" y="509"/>
                  </a:lnTo>
                  <a:lnTo>
                    <a:pt x="553" y="509"/>
                  </a:lnTo>
                  <a:lnTo>
                    <a:pt x="592" y="509"/>
                  </a:lnTo>
                  <a:lnTo>
                    <a:pt x="616" y="504"/>
                  </a:lnTo>
                  <a:lnTo>
                    <a:pt x="630" y="490"/>
                  </a:lnTo>
                  <a:lnTo>
                    <a:pt x="630" y="490"/>
                  </a:lnTo>
                  <a:lnTo>
                    <a:pt x="635" y="490"/>
                  </a:lnTo>
                  <a:lnTo>
                    <a:pt x="635" y="490"/>
                  </a:lnTo>
                  <a:lnTo>
                    <a:pt x="635" y="485"/>
                  </a:lnTo>
                  <a:lnTo>
                    <a:pt x="635" y="485"/>
                  </a:lnTo>
                  <a:lnTo>
                    <a:pt x="655" y="504"/>
                  </a:lnTo>
                  <a:lnTo>
                    <a:pt x="684" y="519"/>
                  </a:lnTo>
                  <a:lnTo>
                    <a:pt x="684" y="519"/>
                  </a:lnTo>
                  <a:lnTo>
                    <a:pt x="703" y="528"/>
                  </a:lnTo>
                  <a:lnTo>
                    <a:pt x="723" y="528"/>
                  </a:lnTo>
                  <a:lnTo>
                    <a:pt x="761" y="528"/>
                  </a:lnTo>
                  <a:lnTo>
                    <a:pt x="761" y="528"/>
                  </a:lnTo>
                  <a:lnTo>
                    <a:pt x="786" y="524"/>
                  </a:lnTo>
                  <a:lnTo>
                    <a:pt x="786" y="524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5" y="499"/>
                  </a:lnTo>
                  <a:lnTo>
                    <a:pt x="795" y="499"/>
                  </a:lnTo>
                  <a:lnTo>
                    <a:pt x="805" y="504"/>
                  </a:lnTo>
                  <a:lnTo>
                    <a:pt x="805" y="504"/>
                  </a:lnTo>
                  <a:lnTo>
                    <a:pt x="825" y="509"/>
                  </a:lnTo>
                  <a:lnTo>
                    <a:pt x="839" y="514"/>
                  </a:lnTo>
                  <a:lnTo>
                    <a:pt x="878" y="514"/>
                  </a:lnTo>
                  <a:lnTo>
                    <a:pt x="878" y="514"/>
                  </a:lnTo>
                  <a:lnTo>
                    <a:pt x="917" y="509"/>
                  </a:lnTo>
                  <a:lnTo>
                    <a:pt x="955" y="499"/>
                  </a:lnTo>
                  <a:lnTo>
                    <a:pt x="955" y="499"/>
                  </a:lnTo>
                  <a:lnTo>
                    <a:pt x="955" y="499"/>
                  </a:lnTo>
                  <a:lnTo>
                    <a:pt x="955" y="499"/>
                  </a:lnTo>
                  <a:lnTo>
                    <a:pt x="955" y="494"/>
                  </a:lnTo>
                  <a:lnTo>
                    <a:pt x="955" y="494"/>
                  </a:lnTo>
                  <a:lnTo>
                    <a:pt x="955" y="494"/>
                  </a:lnTo>
                  <a:lnTo>
                    <a:pt x="955" y="494"/>
                  </a:lnTo>
                  <a:lnTo>
                    <a:pt x="975" y="499"/>
                  </a:lnTo>
                  <a:lnTo>
                    <a:pt x="985" y="504"/>
                  </a:lnTo>
                  <a:lnTo>
                    <a:pt x="985" y="504"/>
                  </a:lnTo>
                  <a:lnTo>
                    <a:pt x="1028" y="504"/>
                  </a:lnTo>
                  <a:lnTo>
                    <a:pt x="1077" y="504"/>
                  </a:lnTo>
                  <a:lnTo>
                    <a:pt x="1077" y="504"/>
                  </a:lnTo>
                  <a:lnTo>
                    <a:pt x="1096" y="499"/>
                  </a:lnTo>
                  <a:lnTo>
                    <a:pt x="1116" y="494"/>
                  </a:lnTo>
                  <a:lnTo>
                    <a:pt x="1116" y="494"/>
                  </a:lnTo>
                  <a:lnTo>
                    <a:pt x="1125" y="475"/>
                  </a:lnTo>
                  <a:lnTo>
                    <a:pt x="1125" y="475"/>
                  </a:lnTo>
                  <a:lnTo>
                    <a:pt x="1120" y="480"/>
                  </a:lnTo>
                  <a:lnTo>
                    <a:pt x="1120" y="480"/>
                  </a:lnTo>
                  <a:lnTo>
                    <a:pt x="1145" y="490"/>
                  </a:lnTo>
                  <a:lnTo>
                    <a:pt x="1174" y="490"/>
                  </a:lnTo>
                  <a:lnTo>
                    <a:pt x="1174" y="490"/>
                  </a:lnTo>
                  <a:lnTo>
                    <a:pt x="1198" y="470"/>
                  </a:lnTo>
                  <a:lnTo>
                    <a:pt x="1198" y="470"/>
                  </a:lnTo>
                  <a:lnTo>
                    <a:pt x="1183" y="470"/>
                  </a:lnTo>
                  <a:lnTo>
                    <a:pt x="1164" y="470"/>
                  </a:lnTo>
                  <a:lnTo>
                    <a:pt x="1164" y="470"/>
                  </a:lnTo>
                  <a:close/>
                  <a:moveTo>
                    <a:pt x="1208" y="330"/>
                  </a:moveTo>
                  <a:lnTo>
                    <a:pt x="1208" y="330"/>
                  </a:lnTo>
                  <a:lnTo>
                    <a:pt x="1203" y="330"/>
                  </a:lnTo>
                  <a:lnTo>
                    <a:pt x="1203" y="330"/>
                  </a:lnTo>
                  <a:lnTo>
                    <a:pt x="1193" y="349"/>
                  </a:lnTo>
                  <a:lnTo>
                    <a:pt x="1193" y="349"/>
                  </a:lnTo>
                  <a:lnTo>
                    <a:pt x="1222" y="354"/>
                  </a:lnTo>
                  <a:lnTo>
                    <a:pt x="1242" y="354"/>
                  </a:lnTo>
                  <a:lnTo>
                    <a:pt x="1242" y="354"/>
                  </a:lnTo>
                  <a:lnTo>
                    <a:pt x="1271" y="349"/>
                  </a:lnTo>
                  <a:lnTo>
                    <a:pt x="1295" y="344"/>
                  </a:lnTo>
                  <a:lnTo>
                    <a:pt x="1295" y="344"/>
                  </a:lnTo>
                  <a:lnTo>
                    <a:pt x="1314" y="334"/>
                  </a:lnTo>
                  <a:lnTo>
                    <a:pt x="1334" y="320"/>
                  </a:lnTo>
                  <a:lnTo>
                    <a:pt x="1334" y="320"/>
                  </a:lnTo>
                  <a:lnTo>
                    <a:pt x="1344" y="305"/>
                  </a:lnTo>
                  <a:lnTo>
                    <a:pt x="1344" y="305"/>
                  </a:lnTo>
                  <a:lnTo>
                    <a:pt x="1324" y="315"/>
                  </a:lnTo>
                  <a:lnTo>
                    <a:pt x="1305" y="320"/>
                  </a:lnTo>
                  <a:lnTo>
                    <a:pt x="1266" y="330"/>
                  </a:lnTo>
                  <a:lnTo>
                    <a:pt x="1266" y="330"/>
                  </a:lnTo>
                  <a:lnTo>
                    <a:pt x="1208" y="330"/>
                  </a:lnTo>
                  <a:lnTo>
                    <a:pt x="1208" y="330"/>
                  </a:lnTo>
                  <a:close/>
                  <a:moveTo>
                    <a:pt x="1116" y="494"/>
                  </a:moveTo>
                  <a:lnTo>
                    <a:pt x="1116" y="494"/>
                  </a:lnTo>
                  <a:lnTo>
                    <a:pt x="1101" y="509"/>
                  </a:lnTo>
                  <a:lnTo>
                    <a:pt x="1101" y="509"/>
                  </a:lnTo>
                  <a:lnTo>
                    <a:pt x="1116" y="509"/>
                  </a:lnTo>
                  <a:lnTo>
                    <a:pt x="1135" y="514"/>
                  </a:lnTo>
                  <a:lnTo>
                    <a:pt x="1135" y="514"/>
                  </a:lnTo>
                  <a:lnTo>
                    <a:pt x="1150" y="504"/>
                  </a:lnTo>
                  <a:lnTo>
                    <a:pt x="1150" y="504"/>
                  </a:lnTo>
                  <a:lnTo>
                    <a:pt x="1130" y="499"/>
                  </a:lnTo>
                  <a:lnTo>
                    <a:pt x="1130" y="499"/>
                  </a:lnTo>
                  <a:lnTo>
                    <a:pt x="1116" y="494"/>
                  </a:lnTo>
                  <a:lnTo>
                    <a:pt x="1116" y="494"/>
                  </a:lnTo>
                  <a:close/>
                  <a:moveTo>
                    <a:pt x="1208" y="427"/>
                  </a:moveTo>
                  <a:lnTo>
                    <a:pt x="1208" y="427"/>
                  </a:lnTo>
                  <a:lnTo>
                    <a:pt x="1164" y="417"/>
                  </a:lnTo>
                  <a:lnTo>
                    <a:pt x="1164" y="417"/>
                  </a:lnTo>
                  <a:lnTo>
                    <a:pt x="1150" y="436"/>
                  </a:lnTo>
                  <a:lnTo>
                    <a:pt x="1150" y="436"/>
                  </a:lnTo>
                  <a:lnTo>
                    <a:pt x="1159" y="441"/>
                  </a:lnTo>
                  <a:lnTo>
                    <a:pt x="1159" y="441"/>
                  </a:lnTo>
                  <a:lnTo>
                    <a:pt x="1198" y="446"/>
                  </a:lnTo>
                  <a:lnTo>
                    <a:pt x="1217" y="441"/>
                  </a:lnTo>
                  <a:lnTo>
                    <a:pt x="1237" y="436"/>
                  </a:lnTo>
                  <a:lnTo>
                    <a:pt x="1237" y="436"/>
                  </a:lnTo>
                  <a:lnTo>
                    <a:pt x="1256" y="422"/>
                  </a:lnTo>
                  <a:lnTo>
                    <a:pt x="1256" y="422"/>
                  </a:lnTo>
                  <a:lnTo>
                    <a:pt x="1232" y="427"/>
                  </a:lnTo>
                  <a:lnTo>
                    <a:pt x="1208" y="427"/>
                  </a:lnTo>
                  <a:lnTo>
                    <a:pt x="1208" y="427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812775" y="3492411"/>
              <a:ext cx="2856838" cy="565564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87"/>
                </a:cxn>
                <a:cxn ang="0">
                  <a:pos x="14" y="106"/>
                </a:cxn>
                <a:cxn ang="0">
                  <a:pos x="34" y="126"/>
                </a:cxn>
                <a:cxn ang="0">
                  <a:pos x="63" y="140"/>
                </a:cxn>
                <a:cxn ang="0">
                  <a:pos x="92" y="160"/>
                </a:cxn>
                <a:cxn ang="0">
                  <a:pos x="165" y="189"/>
                </a:cxn>
                <a:cxn ang="0">
                  <a:pos x="247" y="218"/>
                </a:cxn>
                <a:cxn ang="0">
                  <a:pos x="349" y="242"/>
                </a:cxn>
                <a:cxn ang="0">
                  <a:pos x="456" y="257"/>
                </a:cxn>
                <a:cxn ang="0">
                  <a:pos x="572" y="266"/>
                </a:cxn>
                <a:cxn ang="0">
                  <a:pos x="698" y="271"/>
                </a:cxn>
                <a:cxn ang="0">
                  <a:pos x="698" y="271"/>
                </a:cxn>
                <a:cxn ang="0">
                  <a:pos x="824" y="266"/>
                </a:cxn>
                <a:cxn ang="0">
                  <a:pos x="941" y="257"/>
                </a:cxn>
                <a:cxn ang="0">
                  <a:pos x="1048" y="242"/>
                </a:cxn>
                <a:cxn ang="0">
                  <a:pos x="1145" y="218"/>
                </a:cxn>
                <a:cxn ang="0">
                  <a:pos x="1232" y="194"/>
                </a:cxn>
                <a:cxn ang="0">
                  <a:pos x="1305" y="160"/>
                </a:cxn>
                <a:cxn ang="0">
                  <a:pos x="1334" y="145"/>
                </a:cxn>
                <a:cxn ang="0">
                  <a:pos x="1358" y="126"/>
                </a:cxn>
                <a:cxn ang="0">
                  <a:pos x="1382" y="106"/>
                </a:cxn>
                <a:cxn ang="0">
                  <a:pos x="1397" y="87"/>
                </a:cxn>
                <a:cxn ang="0">
                  <a:pos x="1397" y="87"/>
                </a:cxn>
                <a:cxn ang="0">
                  <a:pos x="1397" y="48"/>
                </a:cxn>
                <a:cxn ang="0">
                  <a:pos x="1387" y="4"/>
                </a:cxn>
                <a:cxn ang="0">
                  <a:pos x="1387" y="4"/>
                </a:cxn>
                <a:cxn ang="0">
                  <a:pos x="1373" y="29"/>
                </a:cxn>
                <a:cxn ang="0">
                  <a:pos x="1373" y="29"/>
                </a:cxn>
                <a:cxn ang="0">
                  <a:pos x="1368" y="43"/>
                </a:cxn>
                <a:cxn ang="0">
                  <a:pos x="1363" y="58"/>
                </a:cxn>
                <a:cxn ang="0">
                  <a:pos x="1339" y="87"/>
                </a:cxn>
                <a:cxn ang="0">
                  <a:pos x="1305" y="111"/>
                </a:cxn>
                <a:cxn ang="0">
                  <a:pos x="1256" y="135"/>
                </a:cxn>
                <a:cxn ang="0">
                  <a:pos x="1198" y="155"/>
                </a:cxn>
                <a:cxn ang="0">
                  <a:pos x="1130" y="174"/>
                </a:cxn>
                <a:cxn ang="0">
                  <a:pos x="1057" y="189"/>
                </a:cxn>
                <a:cxn ang="0">
                  <a:pos x="970" y="198"/>
                </a:cxn>
                <a:cxn ang="0">
                  <a:pos x="970" y="198"/>
                </a:cxn>
                <a:cxn ang="0">
                  <a:pos x="907" y="213"/>
                </a:cxn>
                <a:cxn ang="0">
                  <a:pos x="839" y="218"/>
                </a:cxn>
                <a:cxn ang="0">
                  <a:pos x="776" y="223"/>
                </a:cxn>
                <a:cxn ang="0">
                  <a:pos x="703" y="223"/>
                </a:cxn>
                <a:cxn ang="0">
                  <a:pos x="703" y="223"/>
                </a:cxn>
                <a:cxn ang="0">
                  <a:pos x="582" y="218"/>
                </a:cxn>
                <a:cxn ang="0">
                  <a:pos x="470" y="203"/>
                </a:cxn>
                <a:cxn ang="0">
                  <a:pos x="470" y="203"/>
                </a:cxn>
                <a:cxn ang="0">
                  <a:pos x="378" y="194"/>
                </a:cxn>
                <a:cxn ang="0">
                  <a:pos x="291" y="174"/>
                </a:cxn>
                <a:cxn ang="0">
                  <a:pos x="218" y="155"/>
                </a:cxn>
                <a:cxn ang="0">
                  <a:pos x="150" y="135"/>
                </a:cxn>
                <a:cxn ang="0">
                  <a:pos x="102" y="111"/>
                </a:cxn>
                <a:cxn ang="0">
                  <a:pos x="63" y="82"/>
                </a:cxn>
                <a:cxn ang="0">
                  <a:pos x="48" y="67"/>
                </a:cxn>
                <a:cxn ang="0">
                  <a:pos x="34" y="53"/>
                </a:cxn>
                <a:cxn ang="0">
                  <a:pos x="29" y="3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43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397" h="271">
                  <a:moveTo>
                    <a:pt x="0" y="87"/>
                  </a:moveTo>
                  <a:lnTo>
                    <a:pt x="0" y="87"/>
                  </a:lnTo>
                  <a:lnTo>
                    <a:pt x="14" y="106"/>
                  </a:lnTo>
                  <a:lnTo>
                    <a:pt x="34" y="126"/>
                  </a:lnTo>
                  <a:lnTo>
                    <a:pt x="63" y="140"/>
                  </a:lnTo>
                  <a:lnTo>
                    <a:pt x="92" y="160"/>
                  </a:lnTo>
                  <a:lnTo>
                    <a:pt x="165" y="189"/>
                  </a:lnTo>
                  <a:lnTo>
                    <a:pt x="247" y="218"/>
                  </a:lnTo>
                  <a:lnTo>
                    <a:pt x="349" y="242"/>
                  </a:lnTo>
                  <a:lnTo>
                    <a:pt x="456" y="257"/>
                  </a:lnTo>
                  <a:lnTo>
                    <a:pt x="572" y="266"/>
                  </a:lnTo>
                  <a:lnTo>
                    <a:pt x="698" y="271"/>
                  </a:lnTo>
                  <a:lnTo>
                    <a:pt x="698" y="271"/>
                  </a:lnTo>
                  <a:lnTo>
                    <a:pt x="824" y="266"/>
                  </a:lnTo>
                  <a:lnTo>
                    <a:pt x="941" y="257"/>
                  </a:lnTo>
                  <a:lnTo>
                    <a:pt x="1048" y="242"/>
                  </a:lnTo>
                  <a:lnTo>
                    <a:pt x="1145" y="218"/>
                  </a:lnTo>
                  <a:lnTo>
                    <a:pt x="1232" y="194"/>
                  </a:lnTo>
                  <a:lnTo>
                    <a:pt x="1305" y="160"/>
                  </a:lnTo>
                  <a:lnTo>
                    <a:pt x="1334" y="145"/>
                  </a:lnTo>
                  <a:lnTo>
                    <a:pt x="1358" y="126"/>
                  </a:lnTo>
                  <a:lnTo>
                    <a:pt x="1382" y="106"/>
                  </a:lnTo>
                  <a:lnTo>
                    <a:pt x="1397" y="87"/>
                  </a:lnTo>
                  <a:lnTo>
                    <a:pt x="1397" y="87"/>
                  </a:lnTo>
                  <a:lnTo>
                    <a:pt x="1397" y="48"/>
                  </a:lnTo>
                  <a:lnTo>
                    <a:pt x="1387" y="4"/>
                  </a:lnTo>
                  <a:lnTo>
                    <a:pt x="1387" y="4"/>
                  </a:lnTo>
                  <a:lnTo>
                    <a:pt x="1373" y="29"/>
                  </a:lnTo>
                  <a:lnTo>
                    <a:pt x="1373" y="29"/>
                  </a:lnTo>
                  <a:lnTo>
                    <a:pt x="1368" y="43"/>
                  </a:lnTo>
                  <a:lnTo>
                    <a:pt x="1363" y="58"/>
                  </a:lnTo>
                  <a:lnTo>
                    <a:pt x="1339" y="87"/>
                  </a:lnTo>
                  <a:lnTo>
                    <a:pt x="1305" y="111"/>
                  </a:lnTo>
                  <a:lnTo>
                    <a:pt x="1256" y="135"/>
                  </a:lnTo>
                  <a:lnTo>
                    <a:pt x="1198" y="155"/>
                  </a:lnTo>
                  <a:lnTo>
                    <a:pt x="1130" y="174"/>
                  </a:lnTo>
                  <a:lnTo>
                    <a:pt x="1057" y="189"/>
                  </a:lnTo>
                  <a:lnTo>
                    <a:pt x="970" y="198"/>
                  </a:lnTo>
                  <a:lnTo>
                    <a:pt x="970" y="198"/>
                  </a:lnTo>
                  <a:lnTo>
                    <a:pt x="907" y="213"/>
                  </a:lnTo>
                  <a:lnTo>
                    <a:pt x="839" y="218"/>
                  </a:lnTo>
                  <a:lnTo>
                    <a:pt x="776" y="223"/>
                  </a:lnTo>
                  <a:lnTo>
                    <a:pt x="703" y="223"/>
                  </a:lnTo>
                  <a:lnTo>
                    <a:pt x="703" y="223"/>
                  </a:lnTo>
                  <a:lnTo>
                    <a:pt x="582" y="218"/>
                  </a:lnTo>
                  <a:lnTo>
                    <a:pt x="470" y="203"/>
                  </a:lnTo>
                  <a:lnTo>
                    <a:pt x="470" y="203"/>
                  </a:lnTo>
                  <a:lnTo>
                    <a:pt x="378" y="194"/>
                  </a:lnTo>
                  <a:lnTo>
                    <a:pt x="291" y="174"/>
                  </a:lnTo>
                  <a:lnTo>
                    <a:pt x="218" y="155"/>
                  </a:lnTo>
                  <a:lnTo>
                    <a:pt x="150" y="135"/>
                  </a:lnTo>
                  <a:lnTo>
                    <a:pt x="102" y="111"/>
                  </a:lnTo>
                  <a:lnTo>
                    <a:pt x="63" y="82"/>
                  </a:lnTo>
                  <a:lnTo>
                    <a:pt x="48" y="67"/>
                  </a:lnTo>
                  <a:lnTo>
                    <a:pt x="34" y="53"/>
                  </a:lnTo>
                  <a:lnTo>
                    <a:pt x="29" y="3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43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8C5A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1792326" y="3379716"/>
              <a:ext cx="2905918" cy="617738"/>
            </a:xfrm>
            <a:custGeom>
              <a:avLst/>
              <a:gdLst/>
              <a:ahLst/>
              <a:cxnLst>
                <a:cxn ang="0">
                  <a:pos x="1407" y="15"/>
                </a:cxn>
                <a:cxn ang="0">
                  <a:pos x="1387" y="20"/>
                </a:cxn>
                <a:cxn ang="0">
                  <a:pos x="1378" y="29"/>
                </a:cxn>
                <a:cxn ang="0">
                  <a:pos x="1373" y="44"/>
                </a:cxn>
                <a:cxn ang="0">
                  <a:pos x="1373" y="54"/>
                </a:cxn>
                <a:cxn ang="0">
                  <a:pos x="1363" y="92"/>
                </a:cxn>
                <a:cxn ang="0">
                  <a:pos x="1324" y="131"/>
                </a:cxn>
                <a:cxn ang="0">
                  <a:pos x="1266" y="160"/>
                </a:cxn>
                <a:cxn ang="0">
                  <a:pos x="1087" y="209"/>
                </a:cxn>
                <a:cxn ang="0">
                  <a:pos x="854" y="238"/>
                </a:cxn>
                <a:cxn ang="0">
                  <a:pos x="718" y="238"/>
                </a:cxn>
                <a:cxn ang="0">
                  <a:pos x="456" y="228"/>
                </a:cxn>
                <a:cxn ang="0">
                  <a:pos x="243" y="185"/>
                </a:cxn>
                <a:cxn ang="0">
                  <a:pos x="126" y="141"/>
                </a:cxn>
                <a:cxn ang="0">
                  <a:pos x="78" y="107"/>
                </a:cxn>
                <a:cxn ang="0">
                  <a:pos x="49" y="73"/>
                </a:cxn>
                <a:cxn ang="0">
                  <a:pos x="49" y="49"/>
                </a:cxn>
                <a:cxn ang="0">
                  <a:pos x="53" y="24"/>
                </a:cxn>
                <a:cxn ang="0">
                  <a:pos x="19" y="0"/>
                </a:cxn>
                <a:cxn ang="0">
                  <a:pos x="5" y="34"/>
                </a:cxn>
                <a:cxn ang="0">
                  <a:pos x="0" y="63"/>
                </a:cxn>
                <a:cxn ang="0">
                  <a:pos x="15" y="112"/>
                </a:cxn>
                <a:cxn ang="0">
                  <a:pos x="58" y="155"/>
                </a:cxn>
                <a:cxn ang="0">
                  <a:pos x="121" y="194"/>
                </a:cxn>
                <a:cxn ang="0">
                  <a:pos x="209" y="228"/>
                </a:cxn>
                <a:cxn ang="0">
                  <a:pos x="437" y="277"/>
                </a:cxn>
                <a:cxn ang="0">
                  <a:pos x="713" y="296"/>
                </a:cxn>
                <a:cxn ang="0">
                  <a:pos x="854" y="291"/>
                </a:cxn>
                <a:cxn ang="0">
                  <a:pos x="1106" y="257"/>
                </a:cxn>
                <a:cxn ang="0">
                  <a:pos x="1256" y="209"/>
                </a:cxn>
                <a:cxn ang="0">
                  <a:pos x="1334" y="175"/>
                </a:cxn>
                <a:cxn ang="0">
                  <a:pos x="1387" y="131"/>
                </a:cxn>
                <a:cxn ang="0">
                  <a:pos x="1416" y="88"/>
                </a:cxn>
                <a:cxn ang="0">
                  <a:pos x="1421" y="63"/>
                </a:cxn>
                <a:cxn ang="0">
                  <a:pos x="1407" y="15"/>
                </a:cxn>
              </a:cxnLst>
              <a:rect l="0" t="0" r="r" b="b"/>
              <a:pathLst>
                <a:path w="1421" h="296">
                  <a:moveTo>
                    <a:pt x="1407" y="15"/>
                  </a:moveTo>
                  <a:lnTo>
                    <a:pt x="1407" y="15"/>
                  </a:lnTo>
                  <a:lnTo>
                    <a:pt x="1397" y="15"/>
                  </a:lnTo>
                  <a:lnTo>
                    <a:pt x="1387" y="20"/>
                  </a:lnTo>
                  <a:lnTo>
                    <a:pt x="1387" y="20"/>
                  </a:lnTo>
                  <a:lnTo>
                    <a:pt x="1378" y="29"/>
                  </a:lnTo>
                  <a:lnTo>
                    <a:pt x="1373" y="44"/>
                  </a:lnTo>
                  <a:lnTo>
                    <a:pt x="1373" y="44"/>
                  </a:lnTo>
                  <a:lnTo>
                    <a:pt x="1373" y="54"/>
                  </a:lnTo>
                  <a:lnTo>
                    <a:pt x="1373" y="54"/>
                  </a:lnTo>
                  <a:lnTo>
                    <a:pt x="1373" y="73"/>
                  </a:lnTo>
                  <a:lnTo>
                    <a:pt x="1363" y="92"/>
                  </a:lnTo>
                  <a:lnTo>
                    <a:pt x="1344" y="112"/>
                  </a:lnTo>
                  <a:lnTo>
                    <a:pt x="1324" y="131"/>
                  </a:lnTo>
                  <a:lnTo>
                    <a:pt x="1295" y="146"/>
                  </a:lnTo>
                  <a:lnTo>
                    <a:pt x="1266" y="160"/>
                  </a:lnTo>
                  <a:lnTo>
                    <a:pt x="1184" y="189"/>
                  </a:lnTo>
                  <a:lnTo>
                    <a:pt x="1087" y="209"/>
                  </a:lnTo>
                  <a:lnTo>
                    <a:pt x="975" y="228"/>
                  </a:lnTo>
                  <a:lnTo>
                    <a:pt x="854" y="238"/>
                  </a:lnTo>
                  <a:lnTo>
                    <a:pt x="718" y="238"/>
                  </a:lnTo>
                  <a:lnTo>
                    <a:pt x="718" y="238"/>
                  </a:lnTo>
                  <a:lnTo>
                    <a:pt x="582" y="238"/>
                  </a:lnTo>
                  <a:lnTo>
                    <a:pt x="456" y="228"/>
                  </a:lnTo>
                  <a:lnTo>
                    <a:pt x="340" y="209"/>
                  </a:lnTo>
                  <a:lnTo>
                    <a:pt x="243" y="185"/>
                  </a:lnTo>
                  <a:lnTo>
                    <a:pt x="160" y="160"/>
                  </a:lnTo>
                  <a:lnTo>
                    <a:pt x="126" y="141"/>
                  </a:lnTo>
                  <a:lnTo>
                    <a:pt x="97" y="126"/>
                  </a:lnTo>
                  <a:lnTo>
                    <a:pt x="78" y="107"/>
                  </a:lnTo>
                  <a:lnTo>
                    <a:pt x="58" y="92"/>
                  </a:lnTo>
                  <a:lnTo>
                    <a:pt x="49" y="73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39" y="1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5" y="34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5" y="88"/>
                  </a:lnTo>
                  <a:lnTo>
                    <a:pt x="15" y="112"/>
                  </a:lnTo>
                  <a:lnTo>
                    <a:pt x="34" y="131"/>
                  </a:lnTo>
                  <a:lnTo>
                    <a:pt x="58" y="155"/>
                  </a:lnTo>
                  <a:lnTo>
                    <a:pt x="87" y="175"/>
                  </a:lnTo>
                  <a:lnTo>
                    <a:pt x="121" y="194"/>
                  </a:lnTo>
                  <a:lnTo>
                    <a:pt x="165" y="209"/>
                  </a:lnTo>
                  <a:lnTo>
                    <a:pt x="209" y="228"/>
                  </a:lnTo>
                  <a:lnTo>
                    <a:pt x="315" y="257"/>
                  </a:lnTo>
                  <a:lnTo>
                    <a:pt x="437" y="277"/>
                  </a:lnTo>
                  <a:lnTo>
                    <a:pt x="568" y="291"/>
                  </a:lnTo>
                  <a:lnTo>
                    <a:pt x="713" y="296"/>
                  </a:lnTo>
                  <a:lnTo>
                    <a:pt x="713" y="296"/>
                  </a:lnTo>
                  <a:lnTo>
                    <a:pt x="854" y="291"/>
                  </a:lnTo>
                  <a:lnTo>
                    <a:pt x="985" y="277"/>
                  </a:lnTo>
                  <a:lnTo>
                    <a:pt x="1106" y="257"/>
                  </a:lnTo>
                  <a:lnTo>
                    <a:pt x="1213" y="228"/>
                  </a:lnTo>
                  <a:lnTo>
                    <a:pt x="1256" y="209"/>
                  </a:lnTo>
                  <a:lnTo>
                    <a:pt x="1300" y="194"/>
                  </a:lnTo>
                  <a:lnTo>
                    <a:pt x="1334" y="175"/>
                  </a:lnTo>
                  <a:lnTo>
                    <a:pt x="1363" y="155"/>
                  </a:lnTo>
                  <a:lnTo>
                    <a:pt x="1387" y="131"/>
                  </a:lnTo>
                  <a:lnTo>
                    <a:pt x="1407" y="112"/>
                  </a:lnTo>
                  <a:lnTo>
                    <a:pt x="1416" y="88"/>
                  </a:lnTo>
                  <a:lnTo>
                    <a:pt x="1421" y="63"/>
                  </a:lnTo>
                  <a:lnTo>
                    <a:pt x="1421" y="63"/>
                  </a:lnTo>
                  <a:lnTo>
                    <a:pt x="1416" y="39"/>
                  </a:lnTo>
                  <a:lnTo>
                    <a:pt x="1407" y="15"/>
                  </a:lnTo>
                  <a:lnTo>
                    <a:pt x="1407" y="15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1792326" y="3450672"/>
              <a:ext cx="2895693" cy="546782"/>
            </a:xfrm>
            <a:custGeom>
              <a:avLst/>
              <a:gdLst/>
              <a:ahLst/>
              <a:cxnLst>
                <a:cxn ang="0">
                  <a:pos x="660" y="257"/>
                </a:cxn>
                <a:cxn ang="0">
                  <a:pos x="393" y="184"/>
                </a:cxn>
                <a:cxn ang="0">
                  <a:pos x="422" y="189"/>
                </a:cxn>
                <a:cxn ang="0">
                  <a:pos x="301" y="218"/>
                </a:cxn>
                <a:cxn ang="0">
                  <a:pos x="306" y="165"/>
                </a:cxn>
                <a:cxn ang="0">
                  <a:pos x="441" y="243"/>
                </a:cxn>
                <a:cxn ang="0">
                  <a:pos x="340" y="175"/>
                </a:cxn>
                <a:cxn ang="0">
                  <a:pos x="364" y="180"/>
                </a:cxn>
                <a:cxn ang="0">
                  <a:pos x="262" y="209"/>
                </a:cxn>
                <a:cxn ang="0">
                  <a:pos x="262" y="155"/>
                </a:cxn>
                <a:cxn ang="0">
                  <a:pos x="534" y="252"/>
                </a:cxn>
                <a:cxn ang="0">
                  <a:pos x="563" y="199"/>
                </a:cxn>
                <a:cxn ang="0">
                  <a:pos x="606" y="228"/>
                </a:cxn>
                <a:cxn ang="0">
                  <a:pos x="577" y="248"/>
                </a:cxn>
                <a:cxn ang="0">
                  <a:pos x="165" y="126"/>
                </a:cxn>
                <a:cxn ang="0">
                  <a:pos x="15" y="68"/>
                </a:cxn>
                <a:cxn ang="0">
                  <a:pos x="49" y="24"/>
                </a:cxn>
                <a:cxn ang="0">
                  <a:pos x="87" y="141"/>
                </a:cxn>
                <a:cxn ang="0">
                  <a:pos x="58" y="117"/>
                </a:cxn>
                <a:cxn ang="0">
                  <a:pos x="19" y="10"/>
                </a:cxn>
                <a:cxn ang="0">
                  <a:pos x="699" y="262"/>
                </a:cxn>
                <a:cxn ang="0">
                  <a:pos x="665" y="257"/>
                </a:cxn>
                <a:cxn ang="0">
                  <a:pos x="204" y="141"/>
                </a:cxn>
                <a:cxn ang="0">
                  <a:pos x="116" y="102"/>
                </a:cxn>
                <a:cxn ang="0">
                  <a:pos x="121" y="155"/>
                </a:cxn>
                <a:cxn ang="0">
                  <a:pos x="116" y="102"/>
                </a:cxn>
                <a:cxn ang="0">
                  <a:pos x="243" y="204"/>
                </a:cxn>
                <a:cxn ang="0">
                  <a:pos x="1368" y="44"/>
                </a:cxn>
                <a:cxn ang="0">
                  <a:pos x="1383" y="73"/>
                </a:cxn>
                <a:cxn ang="0">
                  <a:pos x="1256" y="175"/>
                </a:cxn>
                <a:cxn ang="0">
                  <a:pos x="1252" y="131"/>
                </a:cxn>
                <a:cxn ang="0">
                  <a:pos x="1218" y="189"/>
                </a:cxn>
                <a:cxn ang="0">
                  <a:pos x="1208" y="146"/>
                </a:cxn>
                <a:cxn ang="0">
                  <a:pos x="1198" y="199"/>
                </a:cxn>
                <a:cxn ang="0">
                  <a:pos x="1121" y="170"/>
                </a:cxn>
                <a:cxn ang="0">
                  <a:pos x="1155" y="209"/>
                </a:cxn>
                <a:cxn ang="0">
                  <a:pos x="1416" y="39"/>
                </a:cxn>
                <a:cxn ang="0">
                  <a:pos x="1373" y="20"/>
                </a:cxn>
                <a:cxn ang="0">
                  <a:pos x="1412" y="63"/>
                </a:cxn>
                <a:cxn ang="0">
                  <a:pos x="1290" y="151"/>
                </a:cxn>
                <a:cxn ang="0">
                  <a:pos x="1305" y="107"/>
                </a:cxn>
                <a:cxn ang="0">
                  <a:pos x="1091" y="223"/>
                </a:cxn>
                <a:cxn ang="0">
                  <a:pos x="1087" y="175"/>
                </a:cxn>
                <a:cxn ang="0">
                  <a:pos x="1353" y="126"/>
                </a:cxn>
                <a:cxn ang="0">
                  <a:pos x="897" y="199"/>
                </a:cxn>
                <a:cxn ang="0">
                  <a:pos x="917" y="199"/>
                </a:cxn>
                <a:cxn ang="0">
                  <a:pos x="1043" y="233"/>
                </a:cxn>
                <a:cxn ang="0">
                  <a:pos x="1038" y="184"/>
                </a:cxn>
                <a:cxn ang="0">
                  <a:pos x="878" y="252"/>
                </a:cxn>
                <a:cxn ang="0">
                  <a:pos x="757" y="204"/>
                </a:cxn>
                <a:cxn ang="0">
                  <a:pos x="728" y="262"/>
                </a:cxn>
                <a:cxn ang="0">
                  <a:pos x="946" y="223"/>
                </a:cxn>
                <a:cxn ang="0">
                  <a:pos x="956" y="194"/>
                </a:cxn>
                <a:cxn ang="0">
                  <a:pos x="791" y="257"/>
                </a:cxn>
                <a:cxn ang="0">
                  <a:pos x="791" y="204"/>
                </a:cxn>
                <a:cxn ang="0">
                  <a:pos x="1019" y="238"/>
                </a:cxn>
                <a:cxn ang="0">
                  <a:pos x="480" y="248"/>
                </a:cxn>
                <a:cxn ang="0">
                  <a:pos x="514" y="199"/>
                </a:cxn>
              </a:cxnLst>
              <a:rect l="0" t="0" r="r" b="b"/>
              <a:pathLst>
                <a:path w="1416" h="262">
                  <a:moveTo>
                    <a:pt x="640" y="204"/>
                  </a:moveTo>
                  <a:lnTo>
                    <a:pt x="640" y="204"/>
                  </a:lnTo>
                  <a:lnTo>
                    <a:pt x="635" y="233"/>
                  </a:lnTo>
                  <a:lnTo>
                    <a:pt x="635" y="257"/>
                  </a:lnTo>
                  <a:lnTo>
                    <a:pt x="635" y="257"/>
                  </a:lnTo>
                  <a:lnTo>
                    <a:pt x="660" y="257"/>
                  </a:lnTo>
                  <a:lnTo>
                    <a:pt x="660" y="257"/>
                  </a:lnTo>
                  <a:lnTo>
                    <a:pt x="660" y="233"/>
                  </a:lnTo>
                  <a:lnTo>
                    <a:pt x="660" y="204"/>
                  </a:lnTo>
                  <a:lnTo>
                    <a:pt x="660" y="204"/>
                  </a:lnTo>
                  <a:lnTo>
                    <a:pt x="640" y="204"/>
                  </a:lnTo>
                  <a:lnTo>
                    <a:pt x="640" y="204"/>
                  </a:lnTo>
                  <a:close/>
                  <a:moveTo>
                    <a:pt x="393" y="184"/>
                  </a:moveTo>
                  <a:lnTo>
                    <a:pt x="393" y="184"/>
                  </a:lnTo>
                  <a:lnTo>
                    <a:pt x="393" y="238"/>
                  </a:lnTo>
                  <a:lnTo>
                    <a:pt x="393" y="238"/>
                  </a:lnTo>
                  <a:lnTo>
                    <a:pt x="417" y="238"/>
                  </a:lnTo>
                  <a:lnTo>
                    <a:pt x="417" y="238"/>
                  </a:lnTo>
                  <a:lnTo>
                    <a:pt x="417" y="214"/>
                  </a:lnTo>
                  <a:lnTo>
                    <a:pt x="422" y="189"/>
                  </a:lnTo>
                  <a:lnTo>
                    <a:pt x="422" y="189"/>
                  </a:lnTo>
                  <a:lnTo>
                    <a:pt x="393" y="184"/>
                  </a:lnTo>
                  <a:lnTo>
                    <a:pt x="393" y="184"/>
                  </a:lnTo>
                  <a:close/>
                  <a:moveTo>
                    <a:pt x="306" y="165"/>
                  </a:moveTo>
                  <a:lnTo>
                    <a:pt x="306" y="165"/>
                  </a:lnTo>
                  <a:lnTo>
                    <a:pt x="301" y="194"/>
                  </a:lnTo>
                  <a:lnTo>
                    <a:pt x="301" y="218"/>
                  </a:lnTo>
                  <a:lnTo>
                    <a:pt x="301" y="218"/>
                  </a:lnTo>
                  <a:lnTo>
                    <a:pt x="315" y="223"/>
                  </a:lnTo>
                  <a:lnTo>
                    <a:pt x="315" y="223"/>
                  </a:lnTo>
                  <a:lnTo>
                    <a:pt x="315" y="194"/>
                  </a:lnTo>
                  <a:lnTo>
                    <a:pt x="320" y="170"/>
                  </a:lnTo>
                  <a:lnTo>
                    <a:pt x="320" y="170"/>
                  </a:lnTo>
                  <a:lnTo>
                    <a:pt x="306" y="165"/>
                  </a:lnTo>
                  <a:lnTo>
                    <a:pt x="306" y="165"/>
                  </a:lnTo>
                  <a:close/>
                  <a:moveTo>
                    <a:pt x="466" y="194"/>
                  </a:moveTo>
                  <a:lnTo>
                    <a:pt x="466" y="194"/>
                  </a:lnTo>
                  <a:lnTo>
                    <a:pt x="441" y="189"/>
                  </a:lnTo>
                  <a:lnTo>
                    <a:pt x="441" y="189"/>
                  </a:lnTo>
                  <a:lnTo>
                    <a:pt x="437" y="214"/>
                  </a:lnTo>
                  <a:lnTo>
                    <a:pt x="441" y="243"/>
                  </a:lnTo>
                  <a:lnTo>
                    <a:pt x="441" y="243"/>
                  </a:lnTo>
                  <a:lnTo>
                    <a:pt x="466" y="248"/>
                  </a:lnTo>
                  <a:lnTo>
                    <a:pt x="466" y="248"/>
                  </a:lnTo>
                  <a:lnTo>
                    <a:pt x="466" y="218"/>
                  </a:lnTo>
                  <a:lnTo>
                    <a:pt x="466" y="194"/>
                  </a:lnTo>
                  <a:lnTo>
                    <a:pt x="466" y="194"/>
                  </a:lnTo>
                  <a:close/>
                  <a:moveTo>
                    <a:pt x="340" y="175"/>
                  </a:moveTo>
                  <a:lnTo>
                    <a:pt x="340" y="175"/>
                  </a:lnTo>
                  <a:lnTo>
                    <a:pt x="335" y="199"/>
                  </a:lnTo>
                  <a:lnTo>
                    <a:pt x="340" y="223"/>
                  </a:lnTo>
                  <a:lnTo>
                    <a:pt x="340" y="223"/>
                  </a:lnTo>
                  <a:lnTo>
                    <a:pt x="369" y="233"/>
                  </a:lnTo>
                  <a:lnTo>
                    <a:pt x="369" y="233"/>
                  </a:lnTo>
                  <a:lnTo>
                    <a:pt x="364" y="180"/>
                  </a:lnTo>
                  <a:lnTo>
                    <a:pt x="364" y="180"/>
                  </a:lnTo>
                  <a:lnTo>
                    <a:pt x="340" y="175"/>
                  </a:lnTo>
                  <a:lnTo>
                    <a:pt x="340" y="175"/>
                  </a:lnTo>
                  <a:close/>
                  <a:moveTo>
                    <a:pt x="262" y="155"/>
                  </a:moveTo>
                  <a:lnTo>
                    <a:pt x="262" y="155"/>
                  </a:lnTo>
                  <a:lnTo>
                    <a:pt x="262" y="184"/>
                  </a:lnTo>
                  <a:lnTo>
                    <a:pt x="262" y="209"/>
                  </a:lnTo>
                  <a:lnTo>
                    <a:pt x="262" y="209"/>
                  </a:lnTo>
                  <a:lnTo>
                    <a:pt x="281" y="214"/>
                  </a:lnTo>
                  <a:lnTo>
                    <a:pt x="281" y="214"/>
                  </a:lnTo>
                  <a:lnTo>
                    <a:pt x="281" y="189"/>
                  </a:lnTo>
                  <a:lnTo>
                    <a:pt x="286" y="165"/>
                  </a:lnTo>
                  <a:lnTo>
                    <a:pt x="286" y="165"/>
                  </a:lnTo>
                  <a:lnTo>
                    <a:pt x="262" y="155"/>
                  </a:lnTo>
                  <a:lnTo>
                    <a:pt x="262" y="155"/>
                  </a:lnTo>
                  <a:close/>
                  <a:moveTo>
                    <a:pt x="563" y="199"/>
                  </a:moveTo>
                  <a:lnTo>
                    <a:pt x="563" y="199"/>
                  </a:lnTo>
                  <a:lnTo>
                    <a:pt x="538" y="199"/>
                  </a:lnTo>
                  <a:lnTo>
                    <a:pt x="538" y="199"/>
                  </a:lnTo>
                  <a:lnTo>
                    <a:pt x="534" y="228"/>
                  </a:lnTo>
                  <a:lnTo>
                    <a:pt x="534" y="252"/>
                  </a:lnTo>
                  <a:lnTo>
                    <a:pt x="534" y="252"/>
                  </a:lnTo>
                  <a:lnTo>
                    <a:pt x="553" y="252"/>
                  </a:lnTo>
                  <a:lnTo>
                    <a:pt x="553" y="252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8" y="223"/>
                  </a:lnTo>
                  <a:lnTo>
                    <a:pt x="563" y="199"/>
                  </a:lnTo>
                  <a:lnTo>
                    <a:pt x="563" y="199"/>
                  </a:lnTo>
                  <a:close/>
                  <a:moveTo>
                    <a:pt x="577" y="248"/>
                  </a:moveTo>
                  <a:lnTo>
                    <a:pt x="577" y="248"/>
                  </a:lnTo>
                  <a:lnTo>
                    <a:pt x="577" y="257"/>
                  </a:lnTo>
                  <a:lnTo>
                    <a:pt x="577" y="257"/>
                  </a:lnTo>
                  <a:lnTo>
                    <a:pt x="606" y="257"/>
                  </a:lnTo>
                  <a:lnTo>
                    <a:pt x="606" y="257"/>
                  </a:lnTo>
                  <a:lnTo>
                    <a:pt x="606" y="228"/>
                  </a:lnTo>
                  <a:lnTo>
                    <a:pt x="611" y="204"/>
                  </a:lnTo>
                  <a:lnTo>
                    <a:pt x="611" y="204"/>
                  </a:lnTo>
                  <a:lnTo>
                    <a:pt x="587" y="204"/>
                  </a:lnTo>
                  <a:lnTo>
                    <a:pt x="587" y="204"/>
                  </a:lnTo>
                  <a:lnTo>
                    <a:pt x="582" y="223"/>
                  </a:lnTo>
                  <a:lnTo>
                    <a:pt x="577" y="248"/>
                  </a:lnTo>
                  <a:lnTo>
                    <a:pt x="577" y="248"/>
                  </a:lnTo>
                  <a:close/>
                  <a:moveTo>
                    <a:pt x="136" y="141"/>
                  </a:moveTo>
                  <a:lnTo>
                    <a:pt x="136" y="141"/>
                  </a:lnTo>
                  <a:lnTo>
                    <a:pt x="136" y="165"/>
                  </a:lnTo>
                  <a:lnTo>
                    <a:pt x="136" y="165"/>
                  </a:lnTo>
                  <a:lnTo>
                    <a:pt x="160" y="175"/>
                  </a:lnTo>
                  <a:lnTo>
                    <a:pt x="160" y="175"/>
                  </a:lnTo>
                  <a:lnTo>
                    <a:pt x="165" y="126"/>
                  </a:lnTo>
                  <a:lnTo>
                    <a:pt x="165" y="126"/>
                  </a:lnTo>
                  <a:lnTo>
                    <a:pt x="141" y="117"/>
                  </a:lnTo>
                  <a:lnTo>
                    <a:pt x="141" y="117"/>
                  </a:lnTo>
                  <a:lnTo>
                    <a:pt x="136" y="141"/>
                  </a:lnTo>
                  <a:lnTo>
                    <a:pt x="136" y="141"/>
                  </a:lnTo>
                  <a:close/>
                  <a:moveTo>
                    <a:pt x="15" y="68"/>
                  </a:moveTo>
                  <a:lnTo>
                    <a:pt x="15" y="68"/>
                  </a:lnTo>
                  <a:lnTo>
                    <a:pt x="34" y="97"/>
                  </a:lnTo>
                  <a:lnTo>
                    <a:pt x="34" y="97"/>
                  </a:lnTo>
                  <a:lnTo>
                    <a:pt x="44" y="68"/>
                  </a:lnTo>
                  <a:lnTo>
                    <a:pt x="53" y="39"/>
                  </a:lnTo>
                  <a:lnTo>
                    <a:pt x="53" y="39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29" y="44"/>
                  </a:lnTo>
                  <a:lnTo>
                    <a:pt x="15" y="68"/>
                  </a:lnTo>
                  <a:lnTo>
                    <a:pt x="15" y="68"/>
                  </a:lnTo>
                  <a:close/>
                  <a:moveTo>
                    <a:pt x="58" y="117"/>
                  </a:moveTo>
                  <a:lnTo>
                    <a:pt x="58" y="117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102" y="92"/>
                  </a:lnTo>
                  <a:lnTo>
                    <a:pt x="102" y="92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68" y="97"/>
                  </a:lnTo>
                  <a:lnTo>
                    <a:pt x="58" y="117"/>
                  </a:lnTo>
                  <a:lnTo>
                    <a:pt x="58" y="117"/>
                  </a:lnTo>
                  <a:close/>
                  <a:moveTo>
                    <a:pt x="24" y="5"/>
                  </a:moveTo>
                  <a:lnTo>
                    <a:pt x="24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24" y="5"/>
                  </a:lnTo>
                  <a:close/>
                  <a:moveTo>
                    <a:pt x="665" y="257"/>
                  </a:moveTo>
                  <a:lnTo>
                    <a:pt x="665" y="257"/>
                  </a:lnTo>
                  <a:lnTo>
                    <a:pt x="699" y="262"/>
                  </a:lnTo>
                  <a:lnTo>
                    <a:pt x="699" y="262"/>
                  </a:lnTo>
                  <a:lnTo>
                    <a:pt x="699" y="233"/>
                  </a:lnTo>
                  <a:lnTo>
                    <a:pt x="703" y="204"/>
                  </a:lnTo>
                  <a:lnTo>
                    <a:pt x="703" y="204"/>
                  </a:lnTo>
                  <a:lnTo>
                    <a:pt x="674" y="204"/>
                  </a:lnTo>
                  <a:lnTo>
                    <a:pt x="674" y="204"/>
                  </a:lnTo>
                  <a:lnTo>
                    <a:pt x="669" y="233"/>
                  </a:lnTo>
                  <a:lnTo>
                    <a:pt x="665" y="257"/>
                  </a:lnTo>
                  <a:lnTo>
                    <a:pt x="665" y="257"/>
                  </a:lnTo>
                  <a:close/>
                  <a:moveTo>
                    <a:pt x="175" y="180"/>
                  </a:moveTo>
                  <a:lnTo>
                    <a:pt x="175" y="180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180" y="131"/>
                  </a:lnTo>
                  <a:lnTo>
                    <a:pt x="180" y="131"/>
                  </a:lnTo>
                  <a:lnTo>
                    <a:pt x="175" y="155"/>
                  </a:lnTo>
                  <a:lnTo>
                    <a:pt x="175" y="180"/>
                  </a:lnTo>
                  <a:lnTo>
                    <a:pt x="175" y="180"/>
                  </a:lnTo>
                  <a:close/>
                  <a:moveTo>
                    <a:pt x="116" y="102"/>
                  </a:moveTo>
                  <a:lnTo>
                    <a:pt x="116" y="102"/>
                  </a:lnTo>
                  <a:lnTo>
                    <a:pt x="112" y="141"/>
                  </a:lnTo>
                  <a:lnTo>
                    <a:pt x="112" y="141"/>
                  </a:lnTo>
                  <a:lnTo>
                    <a:pt x="107" y="151"/>
                  </a:lnTo>
                  <a:lnTo>
                    <a:pt x="107" y="151"/>
                  </a:lnTo>
                  <a:lnTo>
                    <a:pt x="121" y="155"/>
                  </a:lnTo>
                  <a:lnTo>
                    <a:pt x="121" y="155"/>
                  </a:lnTo>
                  <a:lnTo>
                    <a:pt x="121" y="151"/>
                  </a:lnTo>
                  <a:lnTo>
                    <a:pt x="121" y="151"/>
                  </a:lnTo>
                  <a:lnTo>
                    <a:pt x="121" y="126"/>
                  </a:lnTo>
                  <a:lnTo>
                    <a:pt x="126" y="107"/>
                  </a:lnTo>
                  <a:lnTo>
                    <a:pt x="126" y="107"/>
                  </a:lnTo>
                  <a:lnTo>
                    <a:pt x="116" y="102"/>
                  </a:lnTo>
                  <a:lnTo>
                    <a:pt x="116" y="102"/>
                  </a:lnTo>
                  <a:close/>
                  <a:moveTo>
                    <a:pt x="223" y="146"/>
                  </a:moveTo>
                  <a:lnTo>
                    <a:pt x="223" y="146"/>
                  </a:lnTo>
                  <a:lnTo>
                    <a:pt x="218" y="170"/>
                  </a:lnTo>
                  <a:lnTo>
                    <a:pt x="213" y="194"/>
                  </a:lnTo>
                  <a:lnTo>
                    <a:pt x="213" y="194"/>
                  </a:lnTo>
                  <a:lnTo>
                    <a:pt x="243" y="204"/>
                  </a:lnTo>
                  <a:lnTo>
                    <a:pt x="243" y="204"/>
                  </a:lnTo>
                  <a:lnTo>
                    <a:pt x="243" y="180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23" y="146"/>
                  </a:lnTo>
                  <a:lnTo>
                    <a:pt x="223" y="146"/>
                  </a:lnTo>
                  <a:close/>
                  <a:moveTo>
                    <a:pt x="1368" y="44"/>
                  </a:moveTo>
                  <a:lnTo>
                    <a:pt x="1368" y="44"/>
                  </a:lnTo>
                  <a:lnTo>
                    <a:pt x="1353" y="68"/>
                  </a:lnTo>
                  <a:lnTo>
                    <a:pt x="1353" y="68"/>
                  </a:lnTo>
                  <a:lnTo>
                    <a:pt x="1368" y="117"/>
                  </a:lnTo>
                  <a:lnTo>
                    <a:pt x="1368" y="117"/>
                  </a:lnTo>
                  <a:lnTo>
                    <a:pt x="1383" y="107"/>
                  </a:lnTo>
                  <a:lnTo>
                    <a:pt x="1383" y="107"/>
                  </a:lnTo>
                  <a:lnTo>
                    <a:pt x="1383" y="73"/>
                  </a:lnTo>
                  <a:lnTo>
                    <a:pt x="1383" y="73"/>
                  </a:lnTo>
                  <a:lnTo>
                    <a:pt x="1368" y="44"/>
                  </a:lnTo>
                  <a:lnTo>
                    <a:pt x="1368" y="44"/>
                  </a:lnTo>
                  <a:close/>
                  <a:moveTo>
                    <a:pt x="1252" y="131"/>
                  </a:moveTo>
                  <a:lnTo>
                    <a:pt x="1252" y="131"/>
                  </a:lnTo>
                  <a:lnTo>
                    <a:pt x="1256" y="155"/>
                  </a:lnTo>
                  <a:lnTo>
                    <a:pt x="1256" y="175"/>
                  </a:lnTo>
                  <a:lnTo>
                    <a:pt x="1256" y="175"/>
                  </a:lnTo>
                  <a:lnTo>
                    <a:pt x="1276" y="170"/>
                  </a:lnTo>
                  <a:lnTo>
                    <a:pt x="1276" y="170"/>
                  </a:lnTo>
                  <a:lnTo>
                    <a:pt x="1276" y="146"/>
                  </a:lnTo>
                  <a:lnTo>
                    <a:pt x="1271" y="126"/>
                  </a:lnTo>
                  <a:lnTo>
                    <a:pt x="1271" y="126"/>
                  </a:lnTo>
                  <a:lnTo>
                    <a:pt x="1252" y="131"/>
                  </a:lnTo>
                  <a:lnTo>
                    <a:pt x="1252" y="131"/>
                  </a:lnTo>
                  <a:close/>
                  <a:moveTo>
                    <a:pt x="1208" y="146"/>
                  </a:moveTo>
                  <a:lnTo>
                    <a:pt x="1208" y="146"/>
                  </a:lnTo>
                  <a:lnTo>
                    <a:pt x="1213" y="175"/>
                  </a:lnTo>
                  <a:lnTo>
                    <a:pt x="1213" y="175"/>
                  </a:lnTo>
                  <a:lnTo>
                    <a:pt x="1218" y="189"/>
                  </a:lnTo>
                  <a:lnTo>
                    <a:pt x="1218" y="189"/>
                  </a:lnTo>
                  <a:lnTo>
                    <a:pt x="1232" y="184"/>
                  </a:lnTo>
                  <a:lnTo>
                    <a:pt x="1232" y="184"/>
                  </a:lnTo>
                  <a:lnTo>
                    <a:pt x="1232" y="160"/>
                  </a:lnTo>
                  <a:lnTo>
                    <a:pt x="1227" y="141"/>
                  </a:lnTo>
                  <a:lnTo>
                    <a:pt x="1227" y="141"/>
                  </a:lnTo>
                  <a:lnTo>
                    <a:pt x="1208" y="146"/>
                  </a:lnTo>
                  <a:lnTo>
                    <a:pt x="1208" y="146"/>
                  </a:lnTo>
                  <a:close/>
                  <a:moveTo>
                    <a:pt x="1174" y="155"/>
                  </a:moveTo>
                  <a:lnTo>
                    <a:pt x="1174" y="155"/>
                  </a:lnTo>
                  <a:lnTo>
                    <a:pt x="1174" y="184"/>
                  </a:lnTo>
                  <a:lnTo>
                    <a:pt x="1174" y="184"/>
                  </a:lnTo>
                  <a:lnTo>
                    <a:pt x="1179" y="204"/>
                  </a:lnTo>
                  <a:lnTo>
                    <a:pt x="1179" y="204"/>
                  </a:lnTo>
                  <a:lnTo>
                    <a:pt x="1198" y="199"/>
                  </a:lnTo>
                  <a:lnTo>
                    <a:pt x="1198" y="199"/>
                  </a:lnTo>
                  <a:lnTo>
                    <a:pt x="1198" y="175"/>
                  </a:lnTo>
                  <a:lnTo>
                    <a:pt x="1193" y="151"/>
                  </a:lnTo>
                  <a:lnTo>
                    <a:pt x="1193" y="151"/>
                  </a:lnTo>
                  <a:lnTo>
                    <a:pt x="1174" y="155"/>
                  </a:lnTo>
                  <a:lnTo>
                    <a:pt x="1174" y="155"/>
                  </a:lnTo>
                  <a:close/>
                  <a:moveTo>
                    <a:pt x="1121" y="170"/>
                  </a:moveTo>
                  <a:lnTo>
                    <a:pt x="1121" y="170"/>
                  </a:lnTo>
                  <a:lnTo>
                    <a:pt x="1125" y="189"/>
                  </a:lnTo>
                  <a:lnTo>
                    <a:pt x="1125" y="189"/>
                  </a:lnTo>
                  <a:lnTo>
                    <a:pt x="1130" y="214"/>
                  </a:lnTo>
                  <a:lnTo>
                    <a:pt x="1130" y="214"/>
                  </a:lnTo>
                  <a:lnTo>
                    <a:pt x="1155" y="209"/>
                  </a:lnTo>
                  <a:lnTo>
                    <a:pt x="1155" y="209"/>
                  </a:lnTo>
                  <a:lnTo>
                    <a:pt x="1155" y="184"/>
                  </a:lnTo>
                  <a:lnTo>
                    <a:pt x="1150" y="165"/>
                  </a:lnTo>
                  <a:lnTo>
                    <a:pt x="1150" y="165"/>
                  </a:lnTo>
                  <a:lnTo>
                    <a:pt x="1121" y="170"/>
                  </a:lnTo>
                  <a:lnTo>
                    <a:pt x="1121" y="170"/>
                  </a:lnTo>
                  <a:close/>
                  <a:moveTo>
                    <a:pt x="1416" y="39"/>
                  </a:moveTo>
                  <a:lnTo>
                    <a:pt x="1416" y="39"/>
                  </a:lnTo>
                  <a:lnTo>
                    <a:pt x="1407" y="24"/>
                  </a:lnTo>
                  <a:lnTo>
                    <a:pt x="1392" y="10"/>
                  </a:lnTo>
                  <a:lnTo>
                    <a:pt x="1392" y="10"/>
                  </a:lnTo>
                  <a:lnTo>
                    <a:pt x="1373" y="5"/>
                  </a:lnTo>
                  <a:lnTo>
                    <a:pt x="1373" y="5"/>
                  </a:lnTo>
                  <a:lnTo>
                    <a:pt x="1373" y="20"/>
                  </a:lnTo>
                  <a:lnTo>
                    <a:pt x="1373" y="20"/>
                  </a:lnTo>
                  <a:lnTo>
                    <a:pt x="1373" y="29"/>
                  </a:lnTo>
                  <a:lnTo>
                    <a:pt x="1373" y="29"/>
                  </a:lnTo>
                  <a:lnTo>
                    <a:pt x="1387" y="58"/>
                  </a:lnTo>
                  <a:lnTo>
                    <a:pt x="1387" y="58"/>
                  </a:lnTo>
                  <a:lnTo>
                    <a:pt x="1397" y="83"/>
                  </a:lnTo>
                  <a:lnTo>
                    <a:pt x="1397" y="83"/>
                  </a:lnTo>
                  <a:lnTo>
                    <a:pt x="1412" y="63"/>
                  </a:lnTo>
                  <a:lnTo>
                    <a:pt x="1416" y="44"/>
                  </a:lnTo>
                  <a:lnTo>
                    <a:pt x="1416" y="44"/>
                  </a:lnTo>
                  <a:lnTo>
                    <a:pt x="1416" y="39"/>
                  </a:lnTo>
                  <a:lnTo>
                    <a:pt x="1416" y="39"/>
                  </a:lnTo>
                  <a:close/>
                  <a:moveTo>
                    <a:pt x="1285" y="117"/>
                  </a:moveTo>
                  <a:lnTo>
                    <a:pt x="1285" y="117"/>
                  </a:lnTo>
                  <a:lnTo>
                    <a:pt x="1290" y="151"/>
                  </a:lnTo>
                  <a:lnTo>
                    <a:pt x="1290" y="151"/>
                  </a:lnTo>
                  <a:lnTo>
                    <a:pt x="1290" y="160"/>
                  </a:lnTo>
                  <a:lnTo>
                    <a:pt x="1290" y="160"/>
                  </a:lnTo>
                  <a:lnTo>
                    <a:pt x="1310" y="151"/>
                  </a:lnTo>
                  <a:lnTo>
                    <a:pt x="1310" y="151"/>
                  </a:lnTo>
                  <a:lnTo>
                    <a:pt x="1310" y="126"/>
                  </a:lnTo>
                  <a:lnTo>
                    <a:pt x="1305" y="107"/>
                  </a:lnTo>
                  <a:lnTo>
                    <a:pt x="1305" y="107"/>
                  </a:lnTo>
                  <a:lnTo>
                    <a:pt x="1285" y="117"/>
                  </a:lnTo>
                  <a:lnTo>
                    <a:pt x="1285" y="117"/>
                  </a:lnTo>
                  <a:close/>
                  <a:moveTo>
                    <a:pt x="1087" y="175"/>
                  </a:moveTo>
                  <a:lnTo>
                    <a:pt x="1087" y="175"/>
                  </a:lnTo>
                  <a:lnTo>
                    <a:pt x="1091" y="199"/>
                  </a:lnTo>
                  <a:lnTo>
                    <a:pt x="1091" y="223"/>
                  </a:lnTo>
                  <a:lnTo>
                    <a:pt x="1091" y="223"/>
                  </a:lnTo>
                  <a:lnTo>
                    <a:pt x="1111" y="218"/>
                  </a:lnTo>
                  <a:lnTo>
                    <a:pt x="1111" y="218"/>
                  </a:lnTo>
                  <a:lnTo>
                    <a:pt x="1106" y="175"/>
                  </a:lnTo>
                  <a:lnTo>
                    <a:pt x="1106" y="175"/>
                  </a:lnTo>
                  <a:lnTo>
                    <a:pt x="1087" y="175"/>
                  </a:lnTo>
                  <a:lnTo>
                    <a:pt x="1087" y="175"/>
                  </a:lnTo>
                  <a:close/>
                  <a:moveTo>
                    <a:pt x="1324" y="92"/>
                  </a:moveTo>
                  <a:lnTo>
                    <a:pt x="1324" y="92"/>
                  </a:lnTo>
                  <a:lnTo>
                    <a:pt x="1329" y="112"/>
                  </a:lnTo>
                  <a:lnTo>
                    <a:pt x="1329" y="112"/>
                  </a:lnTo>
                  <a:lnTo>
                    <a:pt x="1334" y="141"/>
                  </a:lnTo>
                  <a:lnTo>
                    <a:pt x="1334" y="141"/>
                  </a:lnTo>
                  <a:lnTo>
                    <a:pt x="1353" y="126"/>
                  </a:lnTo>
                  <a:lnTo>
                    <a:pt x="1353" y="126"/>
                  </a:lnTo>
                  <a:lnTo>
                    <a:pt x="1349" y="102"/>
                  </a:lnTo>
                  <a:lnTo>
                    <a:pt x="1344" y="83"/>
                  </a:lnTo>
                  <a:lnTo>
                    <a:pt x="1344" y="83"/>
                  </a:lnTo>
                  <a:lnTo>
                    <a:pt x="1324" y="92"/>
                  </a:lnTo>
                  <a:lnTo>
                    <a:pt x="1324" y="92"/>
                  </a:lnTo>
                  <a:close/>
                  <a:moveTo>
                    <a:pt x="897" y="199"/>
                  </a:moveTo>
                  <a:lnTo>
                    <a:pt x="897" y="199"/>
                  </a:lnTo>
                  <a:lnTo>
                    <a:pt x="897" y="252"/>
                  </a:lnTo>
                  <a:lnTo>
                    <a:pt x="897" y="252"/>
                  </a:lnTo>
                  <a:lnTo>
                    <a:pt x="922" y="248"/>
                  </a:lnTo>
                  <a:lnTo>
                    <a:pt x="922" y="248"/>
                  </a:lnTo>
                  <a:lnTo>
                    <a:pt x="917" y="199"/>
                  </a:lnTo>
                  <a:lnTo>
                    <a:pt x="917" y="199"/>
                  </a:lnTo>
                  <a:lnTo>
                    <a:pt x="897" y="199"/>
                  </a:lnTo>
                  <a:lnTo>
                    <a:pt x="897" y="199"/>
                  </a:lnTo>
                  <a:close/>
                  <a:moveTo>
                    <a:pt x="1038" y="184"/>
                  </a:moveTo>
                  <a:lnTo>
                    <a:pt x="1038" y="184"/>
                  </a:lnTo>
                  <a:lnTo>
                    <a:pt x="1043" y="218"/>
                  </a:lnTo>
                  <a:lnTo>
                    <a:pt x="1043" y="218"/>
                  </a:lnTo>
                  <a:lnTo>
                    <a:pt x="1043" y="233"/>
                  </a:lnTo>
                  <a:lnTo>
                    <a:pt x="1043" y="233"/>
                  </a:lnTo>
                  <a:lnTo>
                    <a:pt x="1067" y="228"/>
                  </a:lnTo>
                  <a:lnTo>
                    <a:pt x="1067" y="228"/>
                  </a:lnTo>
                  <a:lnTo>
                    <a:pt x="1062" y="204"/>
                  </a:lnTo>
                  <a:lnTo>
                    <a:pt x="1058" y="180"/>
                  </a:lnTo>
                  <a:lnTo>
                    <a:pt x="1058" y="180"/>
                  </a:lnTo>
                  <a:lnTo>
                    <a:pt x="1038" y="184"/>
                  </a:lnTo>
                  <a:lnTo>
                    <a:pt x="1038" y="184"/>
                  </a:lnTo>
                  <a:close/>
                  <a:moveTo>
                    <a:pt x="849" y="204"/>
                  </a:moveTo>
                  <a:lnTo>
                    <a:pt x="849" y="204"/>
                  </a:lnTo>
                  <a:lnTo>
                    <a:pt x="854" y="228"/>
                  </a:lnTo>
                  <a:lnTo>
                    <a:pt x="854" y="257"/>
                  </a:lnTo>
                  <a:lnTo>
                    <a:pt x="854" y="257"/>
                  </a:lnTo>
                  <a:lnTo>
                    <a:pt x="878" y="252"/>
                  </a:lnTo>
                  <a:lnTo>
                    <a:pt x="878" y="252"/>
                  </a:lnTo>
                  <a:lnTo>
                    <a:pt x="878" y="228"/>
                  </a:lnTo>
                  <a:lnTo>
                    <a:pt x="868" y="199"/>
                  </a:lnTo>
                  <a:lnTo>
                    <a:pt x="868" y="199"/>
                  </a:lnTo>
                  <a:lnTo>
                    <a:pt x="849" y="204"/>
                  </a:lnTo>
                  <a:lnTo>
                    <a:pt x="849" y="204"/>
                  </a:lnTo>
                  <a:close/>
                  <a:moveTo>
                    <a:pt x="757" y="204"/>
                  </a:moveTo>
                  <a:lnTo>
                    <a:pt x="757" y="204"/>
                  </a:lnTo>
                  <a:lnTo>
                    <a:pt x="728" y="204"/>
                  </a:lnTo>
                  <a:lnTo>
                    <a:pt x="728" y="204"/>
                  </a:lnTo>
                  <a:lnTo>
                    <a:pt x="728" y="228"/>
                  </a:lnTo>
                  <a:lnTo>
                    <a:pt x="728" y="228"/>
                  </a:lnTo>
                  <a:lnTo>
                    <a:pt x="728" y="262"/>
                  </a:lnTo>
                  <a:lnTo>
                    <a:pt x="728" y="262"/>
                  </a:lnTo>
                  <a:lnTo>
                    <a:pt x="757" y="257"/>
                  </a:lnTo>
                  <a:lnTo>
                    <a:pt x="757" y="257"/>
                  </a:lnTo>
                  <a:lnTo>
                    <a:pt x="757" y="209"/>
                  </a:lnTo>
                  <a:lnTo>
                    <a:pt x="757" y="204"/>
                  </a:lnTo>
                  <a:close/>
                  <a:moveTo>
                    <a:pt x="936" y="194"/>
                  </a:moveTo>
                  <a:lnTo>
                    <a:pt x="936" y="194"/>
                  </a:lnTo>
                  <a:lnTo>
                    <a:pt x="946" y="223"/>
                  </a:lnTo>
                  <a:lnTo>
                    <a:pt x="946" y="223"/>
                  </a:lnTo>
                  <a:lnTo>
                    <a:pt x="951" y="248"/>
                  </a:lnTo>
                  <a:lnTo>
                    <a:pt x="951" y="248"/>
                  </a:lnTo>
                  <a:lnTo>
                    <a:pt x="965" y="243"/>
                  </a:lnTo>
                  <a:lnTo>
                    <a:pt x="965" y="243"/>
                  </a:lnTo>
                  <a:lnTo>
                    <a:pt x="965" y="218"/>
                  </a:lnTo>
                  <a:lnTo>
                    <a:pt x="956" y="194"/>
                  </a:lnTo>
                  <a:lnTo>
                    <a:pt x="956" y="194"/>
                  </a:lnTo>
                  <a:lnTo>
                    <a:pt x="936" y="194"/>
                  </a:lnTo>
                  <a:lnTo>
                    <a:pt x="936" y="194"/>
                  </a:lnTo>
                  <a:close/>
                  <a:moveTo>
                    <a:pt x="791" y="204"/>
                  </a:moveTo>
                  <a:lnTo>
                    <a:pt x="791" y="204"/>
                  </a:lnTo>
                  <a:lnTo>
                    <a:pt x="791" y="257"/>
                  </a:lnTo>
                  <a:lnTo>
                    <a:pt x="791" y="257"/>
                  </a:lnTo>
                  <a:lnTo>
                    <a:pt x="820" y="257"/>
                  </a:lnTo>
                  <a:lnTo>
                    <a:pt x="820" y="257"/>
                  </a:lnTo>
                  <a:lnTo>
                    <a:pt x="815" y="228"/>
                  </a:lnTo>
                  <a:lnTo>
                    <a:pt x="805" y="204"/>
                  </a:lnTo>
                  <a:lnTo>
                    <a:pt x="805" y="204"/>
                  </a:lnTo>
                  <a:lnTo>
                    <a:pt x="791" y="204"/>
                  </a:lnTo>
                  <a:lnTo>
                    <a:pt x="791" y="204"/>
                  </a:lnTo>
                  <a:close/>
                  <a:moveTo>
                    <a:pt x="990" y="189"/>
                  </a:moveTo>
                  <a:lnTo>
                    <a:pt x="990" y="189"/>
                  </a:lnTo>
                  <a:lnTo>
                    <a:pt x="994" y="204"/>
                  </a:lnTo>
                  <a:lnTo>
                    <a:pt x="994" y="204"/>
                  </a:lnTo>
                  <a:lnTo>
                    <a:pt x="999" y="238"/>
                  </a:lnTo>
                  <a:lnTo>
                    <a:pt x="999" y="238"/>
                  </a:lnTo>
                  <a:lnTo>
                    <a:pt x="1019" y="238"/>
                  </a:lnTo>
                  <a:lnTo>
                    <a:pt x="1019" y="238"/>
                  </a:lnTo>
                  <a:lnTo>
                    <a:pt x="1014" y="214"/>
                  </a:lnTo>
                  <a:lnTo>
                    <a:pt x="1004" y="189"/>
                  </a:lnTo>
                  <a:lnTo>
                    <a:pt x="1004" y="189"/>
                  </a:lnTo>
                  <a:lnTo>
                    <a:pt x="990" y="189"/>
                  </a:lnTo>
                  <a:lnTo>
                    <a:pt x="990" y="189"/>
                  </a:lnTo>
                  <a:close/>
                  <a:moveTo>
                    <a:pt x="480" y="248"/>
                  </a:moveTo>
                  <a:lnTo>
                    <a:pt x="480" y="248"/>
                  </a:lnTo>
                  <a:lnTo>
                    <a:pt x="505" y="252"/>
                  </a:lnTo>
                  <a:lnTo>
                    <a:pt x="505" y="252"/>
                  </a:lnTo>
                  <a:lnTo>
                    <a:pt x="505" y="248"/>
                  </a:lnTo>
                  <a:lnTo>
                    <a:pt x="505" y="248"/>
                  </a:lnTo>
                  <a:lnTo>
                    <a:pt x="505" y="218"/>
                  </a:lnTo>
                  <a:lnTo>
                    <a:pt x="514" y="199"/>
                  </a:lnTo>
                  <a:lnTo>
                    <a:pt x="514" y="199"/>
                  </a:lnTo>
                  <a:lnTo>
                    <a:pt x="480" y="194"/>
                  </a:lnTo>
                  <a:lnTo>
                    <a:pt x="480" y="194"/>
                  </a:lnTo>
                  <a:lnTo>
                    <a:pt x="475" y="218"/>
                  </a:lnTo>
                  <a:lnTo>
                    <a:pt x="480" y="248"/>
                  </a:lnTo>
                  <a:lnTo>
                    <a:pt x="480" y="248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643042" y="1142984"/>
              <a:ext cx="3214710" cy="2428892"/>
              <a:chOff x="1643042" y="1071546"/>
              <a:chExt cx="3214710" cy="2481387"/>
            </a:xfrm>
          </p:grpSpPr>
          <p:sp>
            <p:nvSpPr>
              <p:cNvPr id="38" name="Freeform 31"/>
              <p:cNvSpPr>
                <a:spLocks/>
              </p:cNvSpPr>
              <p:nvPr/>
            </p:nvSpPr>
            <p:spPr bwMode="auto">
              <a:xfrm>
                <a:off x="1643042" y="1081981"/>
                <a:ext cx="3214710" cy="2470952"/>
              </a:xfrm>
              <a:custGeom>
                <a:avLst/>
                <a:gdLst/>
                <a:ahLst/>
                <a:cxnLst>
                  <a:cxn ang="0">
                    <a:pos x="708" y="0"/>
                  </a:cxn>
                  <a:cxn ang="0">
                    <a:pos x="481" y="63"/>
                  </a:cxn>
                  <a:cxn ang="0">
                    <a:pos x="286" y="180"/>
                  </a:cxn>
                  <a:cxn ang="0">
                    <a:pos x="136" y="349"/>
                  </a:cxn>
                  <a:cxn ang="0">
                    <a:pos x="39" y="558"/>
                  </a:cxn>
                  <a:cxn ang="0">
                    <a:pos x="0" y="796"/>
                  </a:cxn>
                  <a:cxn ang="0">
                    <a:pos x="10" y="898"/>
                  </a:cxn>
                  <a:cxn ang="0">
                    <a:pos x="25" y="995"/>
                  </a:cxn>
                  <a:cxn ang="0">
                    <a:pos x="73" y="1121"/>
                  </a:cxn>
                  <a:cxn ang="0">
                    <a:pos x="73" y="1140"/>
                  </a:cxn>
                  <a:cxn ang="0">
                    <a:pos x="73" y="1155"/>
                  </a:cxn>
                  <a:cxn ang="0">
                    <a:pos x="78" y="1164"/>
                  </a:cxn>
                  <a:cxn ang="0">
                    <a:pos x="83" y="1159"/>
                  </a:cxn>
                  <a:cxn ang="0">
                    <a:pos x="112" y="1159"/>
                  </a:cxn>
                  <a:cxn ang="0">
                    <a:pos x="131" y="1164"/>
                  </a:cxn>
                  <a:cxn ang="0">
                    <a:pos x="136" y="1130"/>
                  </a:cxn>
                  <a:cxn ang="0">
                    <a:pos x="97" y="1072"/>
                  </a:cxn>
                  <a:cxn ang="0">
                    <a:pos x="83" y="1043"/>
                  </a:cxn>
                  <a:cxn ang="0">
                    <a:pos x="49" y="883"/>
                  </a:cxn>
                  <a:cxn ang="0">
                    <a:pos x="49" y="718"/>
                  </a:cxn>
                  <a:cxn ang="0">
                    <a:pos x="102" y="505"/>
                  </a:cxn>
                  <a:cxn ang="0">
                    <a:pos x="214" y="316"/>
                  </a:cxn>
                  <a:cxn ang="0">
                    <a:pos x="374" y="170"/>
                  </a:cxn>
                  <a:cxn ang="0">
                    <a:pos x="568" y="73"/>
                  </a:cxn>
                  <a:cxn ang="0">
                    <a:pos x="786" y="39"/>
                  </a:cxn>
                  <a:cxn ang="0">
                    <a:pos x="936" y="54"/>
                  </a:cxn>
                  <a:cxn ang="0">
                    <a:pos x="1140" y="131"/>
                  </a:cxn>
                  <a:cxn ang="0">
                    <a:pos x="1310" y="262"/>
                  </a:cxn>
                  <a:cxn ang="0">
                    <a:pos x="1436" y="437"/>
                  </a:cxn>
                  <a:cxn ang="0">
                    <a:pos x="1514" y="645"/>
                  </a:cxn>
                  <a:cxn ang="0">
                    <a:pos x="1528" y="796"/>
                  </a:cxn>
                  <a:cxn ang="0">
                    <a:pos x="1514" y="941"/>
                  </a:cxn>
                  <a:cxn ang="0">
                    <a:pos x="1489" y="1038"/>
                  </a:cxn>
                  <a:cxn ang="0">
                    <a:pos x="1456" y="1125"/>
                  </a:cxn>
                  <a:cxn ang="0">
                    <a:pos x="1436" y="1164"/>
                  </a:cxn>
                  <a:cxn ang="0">
                    <a:pos x="1436" y="1179"/>
                  </a:cxn>
                  <a:cxn ang="0">
                    <a:pos x="1446" y="1179"/>
                  </a:cxn>
                  <a:cxn ang="0">
                    <a:pos x="1465" y="1169"/>
                  </a:cxn>
                  <a:cxn ang="0">
                    <a:pos x="1489" y="1179"/>
                  </a:cxn>
                  <a:cxn ang="0">
                    <a:pos x="1494" y="1174"/>
                  </a:cxn>
                  <a:cxn ang="0">
                    <a:pos x="1514" y="1121"/>
                  </a:cxn>
                  <a:cxn ang="0">
                    <a:pos x="1543" y="1004"/>
                  </a:cxn>
                  <a:cxn ang="0">
                    <a:pos x="1557" y="941"/>
                  </a:cxn>
                  <a:cxn ang="0">
                    <a:pos x="1572" y="796"/>
                  </a:cxn>
                  <a:cxn ang="0">
                    <a:pos x="1533" y="558"/>
                  </a:cxn>
                  <a:cxn ang="0">
                    <a:pos x="1436" y="349"/>
                  </a:cxn>
                  <a:cxn ang="0">
                    <a:pos x="1286" y="180"/>
                  </a:cxn>
                  <a:cxn ang="0">
                    <a:pos x="1092" y="63"/>
                  </a:cxn>
                  <a:cxn ang="0">
                    <a:pos x="869" y="0"/>
                  </a:cxn>
                </a:cxnLst>
                <a:rect l="0" t="0" r="r" b="b"/>
                <a:pathLst>
                  <a:path w="1572" h="1184">
                    <a:moveTo>
                      <a:pt x="786" y="0"/>
                    </a:moveTo>
                    <a:lnTo>
                      <a:pt x="786" y="0"/>
                    </a:lnTo>
                    <a:lnTo>
                      <a:pt x="708" y="0"/>
                    </a:lnTo>
                    <a:lnTo>
                      <a:pt x="631" y="15"/>
                    </a:lnTo>
                    <a:lnTo>
                      <a:pt x="553" y="34"/>
                    </a:lnTo>
                    <a:lnTo>
                      <a:pt x="481" y="63"/>
                    </a:lnTo>
                    <a:lnTo>
                      <a:pt x="413" y="92"/>
                    </a:lnTo>
                    <a:lnTo>
                      <a:pt x="350" y="136"/>
                    </a:lnTo>
                    <a:lnTo>
                      <a:pt x="286" y="180"/>
                    </a:lnTo>
                    <a:lnTo>
                      <a:pt x="233" y="233"/>
                    </a:lnTo>
                    <a:lnTo>
                      <a:pt x="180" y="291"/>
                    </a:lnTo>
                    <a:lnTo>
                      <a:pt x="136" y="349"/>
                    </a:lnTo>
                    <a:lnTo>
                      <a:pt x="97" y="417"/>
                    </a:lnTo>
                    <a:lnTo>
                      <a:pt x="63" y="485"/>
                    </a:lnTo>
                    <a:lnTo>
                      <a:pt x="39" y="558"/>
                    </a:lnTo>
                    <a:lnTo>
                      <a:pt x="20" y="636"/>
                    </a:lnTo>
                    <a:lnTo>
                      <a:pt x="5" y="718"/>
                    </a:lnTo>
                    <a:lnTo>
                      <a:pt x="0" y="796"/>
                    </a:lnTo>
                    <a:lnTo>
                      <a:pt x="0" y="796"/>
                    </a:lnTo>
                    <a:lnTo>
                      <a:pt x="5" y="849"/>
                    </a:lnTo>
                    <a:lnTo>
                      <a:pt x="10" y="898"/>
                    </a:lnTo>
                    <a:lnTo>
                      <a:pt x="15" y="946"/>
                    </a:lnTo>
                    <a:lnTo>
                      <a:pt x="25" y="995"/>
                    </a:lnTo>
                    <a:lnTo>
                      <a:pt x="25" y="995"/>
                    </a:lnTo>
                    <a:lnTo>
                      <a:pt x="54" y="1082"/>
                    </a:lnTo>
                    <a:lnTo>
                      <a:pt x="54" y="1082"/>
                    </a:lnTo>
                    <a:lnTo>
                      <a:pt x="73" y="1121"/>
                    </a:lnTo>
                    <a:lnTo>
                      <a:pt x="73" y="1121"/>
                    </a:lnTo>
                    <a:lnTo>
                      <a:pt x="78" y="1130"/>
                    </a:lnTo>
                    <a:lnTo>
                      <a:pt x="73" y="1140"/>
                    </a:lnTo>
                    <a:lnTo>
                      <a:pt x="73" y="1145"/>
                    </a:lnTo>
                    <a:lnTo>
                      <a:pt x="73" y="1155"/>
                    </a:lnTo>
                    <a:lnTo>
                      <a:pt x="73" y="1155"/>
                    </a:lnTo>
                    <a:lnTo>
                      <a:pt x="73" y="1159"/>
                    </a:lnTo>
                    <a:lnTo>
                      <a:pt x="78" y="1164"/>
                    </a:lnTo>
                    <a:lnTo>
                      <a:pt x="78" y="1164"/>
                    </a:lnTo>
                    <a:lnTo>
                      <a:pt x="83" y="1164"/>
                    </a:lnTo>
                    <a:lnTo>
                      <a:pt x="83" y="1159"/>
                    </a:lnTo>
                    <a:lnTo>
                      <a:pt x="83" y="1159"/>
                    </a:lnTo>
                    <a:lnTo>
                      <a:pt x="97" y="1155"/>
                    </a:lnTo>
                    <a:lnTo>
                      <a:pt x="112" y="1159"/>
                    </a:lnTo>
                    <a:lnTo>
                      <a:pt x="112" y="1159"/>
                    </a:lnTo>
                    <a:lnTo>
                      <a:pt x="122" y="1169"/>
                    </a:lnTo>
                    <a:lnTo>
                      <a:pt x="126" y="1169"/>
                    </a:lnTo>
                    <a:lnTo>
                      <a:pt x="131" y="1164"/>
                    </a:lnTo>
                    <a:lnTo>
                      <a:pt x="131" y="1164"/>
                    </a:lnTo>
                    <a:lnTo>
                      <a:pt x="136" y="1150"/>
                    </a:lnTo>
                    <a:lnTo>
                      <a:pt x="136" y="1130"/>
                    </a:lnTo>
                    <a:lnTo>
                      <a:pt x="117" y="1101"/>
                    </a:lnTo>
                    <a:lnTo>
                      <a:pt x="117" y="1101"/>
                    </a:lnTo>
                    <a:lnTo>
                      <a:pt x="97" y="1072"/>
                    </a:lnTo>
                    <a:lnTo>
                      <a:pt x="88" y="1058"/>
                    </a:lnTo>
                    <a:lnTo>
                      <a:pt x="83" y="1043"/>
                    </a:lnTo>
                    <a:lnTo>
                      <a:pt x="83" y="1043"/>
                    </a:lnTo>
                    <a:lnTo>
                      <a:pt x="63" y="965"/>
                    </a:lnTo>
                    <a:lnTo>
                      <a:pt x="63" y="965"/>
                    </a:lnTo>
                    <a:lnTo>
                      <a:pt x="49" y="883"/>
                    </a:lnTo>
                    <a:lnTo>
                      <a:pt x="44" y="796"/>
                    </a:lnTo>
                    <a:lnTo>
                      <a:pt x="44" y="796"/>
                    </a:lnTo>
                    <a:lnTo>
                      <a:pt x="49" y="718"/>
                    </a:lnTo>
                    <a:lnTo>
                      <a:pt x="59" y="645"/>
                    </a:lnTo>
                    <a:lnTo>
                      <a:pt x="78" y="573"/>
                    </a:lnTo>
                    <a:lnTo>
                      <a:pt x="102" y="505"/>
                    </a:lnTo>
                    <a:lnTo>
                      <a:pt x="136" y="437"/>
                    </a:lnTo>
                    <a:lnTo>
                      <a:pt x="170" y="374"/>
                    </a:lnTo>
                    <a:lnTo>
                      <a:pt x="214" y="316"/>
                    </a:lnTo>
                    <a:lnTo>
                      <a:pt x="262" y="262"/>
                    </a:lnTo>
                    <a:lnTo>
                      <a:pt x="316" y="214"/>
                    </a:lnTo>
                    <a:lnTo>
                      <a:pt x="374" y="170"/>
                    </a:lnTo>
                    <a:lnTo>
                      <a:pt x="432" y="131"/>
                    </a:lnTo>
                    <a:lnTo>
                      <a:pt x="500" y="102"/>
                    </a:lnTo>
                    <a:lnTo>
                      <a:pt x="568" y="73"/>
                    </a:lnTo>
                    <a:lnTo>
                      <a:pt x="636" y="54"/>
                    </a:lnTo>
                    <a:lnTo>
                      <a:pt x="708" y="44"/>
                    </a:lnTo>
                    <a:lnTo>
                      <a:pt x="786" y="39"/>
                    </a:lnTo>
                    <a:lnTo>
                      <a:pt x="786" y="39"/>
                    </a:lnTo>
                    <a:lnTo>
                      <a:pt x="864" y="44"/>
                    </a:lnTo>
                    <a:lnTo>
                      <a:pt x="936" y="54"/>
                    </a:lnTo>
                    <a:lnTo>
                      <a:pt x="1004" y="73"/>
                    </a:lnTo>
                    <a:lnTo>
                      <a:pt x="1077" y="102"/>
                    </a:lnTo>
                    <a:lnTo>
                      <a:pt x="1140" y="131"/>
                    </a:lnTo>
                    <a:lnTo>
                      <a:pt x="1198" y="170"/>
                    </a:lnTo>
                    <a:lnTo>
                      <a:pt x="1257" y="214"/>
                    </a:lnTo>
                    <a:lnTo>
                      <a:pt x="1310" y="262"/>
                    </a:lnTo>
                    <a:lnTo>
                      <a:pt x="1358" y="316"/>
                    </a:lnTo>
                    <a:lnTo>
                      <a:pt x="1402" y="374"/>
                    </a:lnTo>
                    <a:lnTo>
                      <a:pt x="1436" y="437"/>
                    </a:lnTo>
                    <a:lnTo>
                      <a:pt x="1470" y="505"/>
                    </a:lnTo>
                    <a:lnTo>
                      <a:pt x="1494" y="573"/>
                    </a:lnTo>
                    <a:lnTo>
                      <a:pt x="1514" y="645"/>
                    </a:lnTo>
                    <a:lnTo>
                      <a:pt x="1523" y="718"/>
                    </a:lnTo>
                    <a:lnTo>
                      <a:pt x="1528" y="796"/>
                    </a:lnTo>
                    <a:lnTo>
                      <a:pt x="1528" y="796"/>
                    </a:lnTo>
                    <a:lnTo>
                      <a:pt x="1528" y="844"/>
                    </a:lnTo>
                    <a:lnTo>
                      <a:pt x="1523" y="893"/>
                    </a:lnTo>
                    <a:lnTo>
                      <a:pt x="1514" y="941"/>
                    </a:lnTo>
                    <a:lnTo>
                      <a:pt x="1504" y="990"/>
                    </a:lnTo>
                    <a:lnTo>
                      <a:pt x="1504" y="990"/>
                    </a:lnTo>
                    <a:lnTo>
                      <a:pt x="1489" y="1038"/>
                    </a:lnTo>
                    <a:lnTo>
                      <a:pt x="1475" y="1082"/>
                    </a:lnTo>
                    <a:lnTo>
                      <a:pt x="1475" y="1082"/>
                    </a:lnTo>
                    <a:lnTo>
                      <a:pt x="1456" y="1125"/>
                    </a:lnTo>
                    <a:lnTo>
                      <a:pt x="1456" y="1125"/>
                    </a:lnTo>
                    <a:lnTo>
                      <a:pt x="1446" y="1145"/>
                    </a:lnTo>
                    <a:lnTo>
                      <a:pt x="1436" y="1164"/>
                    </a:lnTo>
                    <a:lnTo>
                      <a:pt x="1436" y="1164"/>
                    </a:lnTo>
                    <a:lnTo>
                      <a:pt x="1436" y="1174"/>
                    </a:lnTo>
                    <a:lnTo>
                      <a:pt x="1436" y="1179"/>
                    </a:lnTo>
                    <a:lnTo>
                      <a:pt x="1441" y="1184"/>
                    </a:lnTo>
                    <a:lnTo>
                      <a:pt x="1441" y="1184"/>
                    </a:lnTo>
                    <a:lnTo>
                      <a:pt x="1446" y="1179"/>
                    </a:lnTo>
                    <a:lnTo>
                      <a:pt x="1451" y="1169"/>
                    </a:lnTo>
                    <a:lnTo>
                      <a:pt x="1451" y="1169"/>
                    </a:lnTo>
                    <a:lnTo>
                      <a:pt x="1465" y="1169"/>
                    </a:lnTo>
                    <a:lnTo>
                      <a:pt x="1465" y="1169"/>
                    </a:lnTo>
                    <a:lnTo>
                      <a:pt x="1480" y="1174"/>
                    </a:lnTo>
                    <a:lnTo>
                      <a:pt x="1489" y="1179"/>
                    </a:lnTo>
                    <a:lnTo>
                      <a:pt x="1489" y="1179"/>
                    </a:lnTo>
                    <a:lnTo>
                      <a:pt x="1494" y="1179"/>
                    </a:lnTo>
                    <a:lnTo>
                      <a:pt x="1494" y="1174"/>
                    </a:lnTo>
                    <a:lnTo>
                      <a:pt x="1499" y="1159"/>
                    </a:lnTo>
                    <a:lnTo>
                      <a:pt x="1499" y="1159"/>
                    </a:lnTo>
                    <a:lnTo>
                      <a:pt x="1514" y="1121"/>
                    </a:lnTo>
                    <a:lnTo>
                      <a:pt x="1523" y="1082"/>
                    </a:lnTo>
                    <a:lnTo>
                      <a:pt x="1523" y="1082"/>
                    </a:lnTo>
                    <a:lnTo>
                      <a:pt x="1543" y="1004"/>
                    </a:lnTo>
                    <a:lnTo>
                      <a:pt x="1543" y="1004"/>
                    </a:lnTo>
                    <a:lnTo>
                      <a:pt x="1557" y="941"/>
                    </a:lnTo>
                    <a:lnTo>
                      <a:pt x="1557" y="941"/>
                    </a:lnTo>
                    <a:lnTo>
                      <a:pt x="1567" y="868"/>
                    </a:lnTo>
                    <a:lnTo>
                      <a:pt x="1572" y="796"/>
                    </a:lnTo>
                    <a:lnTo>
                      <a:pt x="1572" y="796"/>
                    </a:lnTo>
                    <a:lnTo>
                      <a:pt x="1567" y="718"/>
                    </a:lnTo>
                    <a:lnTo>
                      <a:pt x="1553" y="636"/>
                    </a:lnTo>
                    <a:lnTo>
                      <a:pt x="1533" y="558"/>
                    </a:lnTo>
                    <a:lnTo>
                      <a:pt x="1509" y="485"/>
                    </a:lnTo>
                    <a:lnTo>
                      <a:pt x="1475" y="417"/>
                    </a:lnTo>
                    <a:lnTo>
                      <a:pt x="1436" y="349"/>
                    </a:lnTo>
                    <a:lnTo>
                      <a:pt x="1392" y="291"/>
                    </a:lnTo>
                    <a:lnTo>
                      <a:pt x="1339" y="233"/>
                    </a:lnTo>
                    <a:lnTo>
                      <a:pt x="1286" y="180"/>
                    </a:lnTo>
                    <a:lnTo>
                      <a:pt x="1223" y="136"/>
                    </a:lnTo>
                    <a:lnTo>
                      <a:pt x="1160" y="92"/>
                    </a:lnTo>
                    <a:lnTo>
                      <a:pt x="1092" y="63"/>
                    </a:lnTo>
                    <a:lnTo>
                      <a:pt x="1019" y="34"/>
                    </a:lnTo>
                    <a:lnTo>
                      <a:pt x="946" y="15"/>
                    </a:lnTo>
                    <a:lnTo>
                      <a:pt x="869" y="0"/>
                    </a:lnTo>
                    <a:lnTo>
                      <a:pt x="786" y="0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D18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32"/>
              <p:cNvSpPr>
                <a:spLocks/>
              </p:cNvSpPr>
              <p:nvPr/>
            </p:nvSpPr>
            <p:spPr bwMode="auto">
              <a:xfrm>
                <a:off x="1653267" y="1071546"/>
                <a:ext cx="3204485" cy="2460517"/>
              </a:xfrm>
              <a:custGeom>
                <a:avLst/>
                <a:gdLst/>
                <a:ahLst/>
                <a:cxnLst>
                  <a:cxn ang="0">
                    <a:pos x="781" y="0"/>
                  </a:cxn>
                  <a:cxn ang="0">
                    <a:pos x="626" y="15"/>
                  </a:cxn>
                  <a:cxn ang="0">
                    <a:pos x="476" y="63"/>
                  </a:cxn>
                  <a:cxn ang="0">
                    <a:pos x="345" y="136"/>
                  </a:cxn>
                  <a:cxn ang="0">
                    <a:pos x="228" y="233"/>
                  </a:cxn>
                  <a:cxn ang="0">
                    <a:pos x="131" y="354"/>
                  </a:cxn>
                  <a:cxn ang="0">
                    <a:pos x="58" y="490"/>
                  </a:cxn>
                  <a:cxn ang="0">
                    <a:pos x="15" y="641"/>
                  </a:cxn>
                  <a:cxn ang="0">
                    <a:pos x="0" y="801"/>
                  </a:cxn>
                  <a:cxn ang="0">
                    <a:pos x="0" y="849"/>
                  </a:cxn>
                  <a:cxn ang="0">
                    <a:pos x="10" y="946"/>
                  </a:cxn>
                  <a:cxn ang="0">
                    <a:pos x="20" y="995"/>
                  </a:cxn>
                  <a:cxn ang="0">
                    <a:pos x="49" y="1087"/>
                  </a:cxn>
                  <a:cxn ang="0">
                    <a:pos x="63" y="1116"/>
                  </a:cxn>
                  <a:cxn ang="0">
                    <a:pos x="58" y="1111"/>
                  </a:cxn>
                  <a:cxn ang="0">
                    <a:pos x="34" y="1019"/>
                  </a:cxn>
                  <a:cxn ang="0">
                    <a:pos x="15" y="922"/>
                  </a:cxn>
                  <a:cxn ang="0">
                    <a:pos x="10" y="825"/>
                  </a:cxn>
                  <a:cxn ang="0">
                    <a:pos x="15" y="742"/>
                  </a:cxn>
                  <a:cxn ang="0">
                    <a:pos x="44" y="587"/>
                  </a:cxn>
                  <a:cxn ang="0">
                    <a:pos x="102" y="442"/>
                  </a:cxn>
                  <a:cxn ang="0">
                    <a:pos x="184" y="316"/>
                  </a:cxn>
                  <a:cxn ang="0">
                    <a:pos x="291" y="209"/>
                  </a:cxn>
                  <a:cxn ang="0">
                    <a:pos x="412" y="122"/>
                  </a:cxn>
                  <a:cxn ang="0">
                    <a:pos x="553" y="59"/>
                  </a:cxn>
                  <a:cxn ang="0">
                    <a:pos x="703" y="30"/>
                  </a:cxn>
                  <a:cxn ang="0">
                    <a:pos x="781" y="25"/>
                  </a:cxn>
                  <a:cxn ang="0">
                    <a:pos x="936" y="39"/>
                  </a:cxn>
                  <a:cxn ang="0">
                    <a:pos x="1082" y="88"/>
                  </a:cxn>
                  <a:cxn ang="0">
                    <a:pos x="1213" y="160"/>
                  </a:cxn>
                  <a:cxn ang="0">
                    <a:pos x="1329" y="257"/>
                  </a:cxn>
                  <a:cxn ang="0">
                    <a:pos x="1421" y="379"/>
                  </a:cxn>
                  <a:cxn ang="0">
                    <a:pos x="1494" y="515"/>
                  </a:cxn>
                  <a:cxn ang="0">
                    <a:pos x="1538" y="665"/>
                  </a:cxn>
                  <a:cxn ang="0">
                    <a:pos x="1557" y="825"/>
                  </a:cxn>
                  <a:cxn ang="0">
                    <a:pos x="1552" y="898"/>
                  </a:cxn>
                  <a:cxn ang="0">
                    <a:pos x="1543" y="966"/>
                  </a:cxn>
                  <a:cxn ang="0">
                    <a:pos x="1528" y="1033"/>
                  </a:cxn>
                  <a:cxn ang="0">
                    <a:pos x="1509" y="1111"/>
                  </a:cxn>
                  <a:cxn ang="0">
                    <a:pos x="1489" y="1179"/>
                  </a:cxn>
                  <a:cxn ang="0">
                    <a:pos x="1494" y="1164"/>
                  </a:cxn>
                  <a:cxn ang="0">
                    <a:pos x="1509" y="1126"/>
                  </a:cxn>
                  <a:cxn ang="0">
                    <a:pos x="1518" y="1087"/>
                  </a:cxn>
                  <a:cxn ang="0">
                    <a:pos x="1538" y="1009"/>
                  </a:cxn>
                  <a:cxn ang="0">
                    <a:pos x="1552" y="946"/>
                  </a:cxn>
                  <a:cxn ang="0">
                    <a:pos x="1567" y="801"/>
                  </a:cxn>
                  <a:cxn ang="0">
                    <a:pos x="1562" y="718"/>
                  </a:cxn>
                  <a:cxn ang="0">
                    <a:pos x="1528" y="563"/>
                  </a:cxn>
                  <a:cxn ang="0">
                    <a:pos x="1470" y="418"/>
                  </a:cxn>
                  <a:cxn ang="0">
                    <a:pos x="1387" y="291"/>
                  </a:cxn>
                  <a:cxn ang="0">
                    <a:pos x="1281" y="185"/>
                  </a:cxn>
                  <a:cxn ang="0">
                    <a:pos x="1155" y="97"/>
                  </a:cxn>
                  <a:cxn ang="0">
                    <a:pos x="1014" y="39"/>
                  </a:cxn>
                  <a:cxn ang="0">
                    <a:pos x="864" y="5"/>
                  </a:cxn>
                  <a:cxn ang="0">
                    <a:pos x="781" y="0"/>
                  </a:cxn>
                </a:cxnLst>
                <a:rect l="0" t="0" r="r" b="b"/>
                <a:pathLst>
                  <a:path w="1567" h="1179">
                    <a:moveTo>
                      <a:pt x="781" y="0"/>
                    </a:moveTo>
                    <a:lnTo>
                      <a:pt x="781" y="0"/>
                    </a:lnTo>
                    <a:lnTo>
                      <a:pt x="703" y="5"/>
                    </a:lnTo>
                    <a:lnTo>
                      <a:pt x="626" y="15"/>
                    </a:lnTo>
                    <a:lnTo>
                      <a:pt x="548" y="39"/>
                    </a:lnTo>
                    <a:lnTo>
                      <a:pt x="476" y="63"/>
                    </a:lnTo>
                    <a:lnTo>
                      <a:pt x="408" y="97"/>
                    </a:lnTo>
                    <a:lnTo>
                      <a:pt x="345" y="136"/>
                    </a:lnTo>
                    <a:lnTo>
                      <a:pt x="281" y="185"/>
                    </a:lnTo>
                    <a:lnTo>
                      <a:pt x="228" y="233"/>
                    </a:lnTo>
                    <a:lnTo>
                      <a:pt x="175" y="291"/>
                    </a:lnTo>
                    <a:lnTo>
                      <a:pt x="131" y="354"/>
                    </a:lnTo>
                    <a:lnTo>
                      <a:pt x="92" y="418"/>
                    </a:lnTo>
                    <a:lnTo>
                      <a:pt x="58" y="490"/>
                    </a:lnTo>
                    <a:lnTo>
                      <a:pt x="34" y="563"/>
                    </a:lnTo>
                    <a:lnTo>
                      <a:pt x="15" y="641"/>
                    </a:lnTo>
                    <a:lnTo>
                      <a:pt x="0" y="718"/>
                    </a:lnTo>
                    <a:lnTo>
                      <a:pt x="0" y="801"/>
                    </a:lnTo>
                    <a:lnTo>
                      <a:pt x="0" y="801"/>
                    </a:lnTo>
                    <a:lnTo>
                      <a:pt x="0" y="849"/>
                    </a:lnTo>
                    <a:lnTo>
                      <a:pt x="5" y="898"/>
                    </a:lnTo>
                    <a:lnTo>
                      <a:pt x="10" y="946"/>
                    </a:lnTo>
                    <a:lnTo>
                      <a:pt x="20" y="995"/>
                    </a:lnTo>
                    <a:lnTo>
                      <a:pt x="20" y="995"/>
                    </a:lnTo>
                    <a:lnTo>
                      <a:pt x="49" y="1087"/>
                    </a:lnTo>
                    <a:lnTo>
                      <a:pt x="49" y="1087"/>
                    </a:lnTo>
                    <a:lnTo>
                      <a:pt x="63" y="1116"/>
                    </a:lnTo>
                    <a:lnTo>
                      <a:pt x="63" y="1116"/>
                    </a:lnTo>
                    <a:lnTo>
                      <a:pt x="58" y="1111"/>
                    </a:lnTo>
                    <a:lnTo>
                      <a:pt x="58" y="1111"/>
                    </a:lnTo>
                    <a:lnTo>
                      <a:pt x="34" y="1019"/>
                    </a:lnTo>
                    <a:lnTo>
                      <a:pt x="34" y="1019"/>
                    </a:lnTo>
                    <a:lnTo>
                      <a:pt x="24" y="970"/>
                    </a:lnTo>
                    <a:lnTo>
                      <a:pt x="15" y="922"/>
                    </a:lnTo>
                    <a:lnTo>
                      <a:pt x="10" y="873"/>
                    </a:lnTo>
                    <a:lnTo>
                      <a:pt x="10" y="825"/>
                    </a:lnTo>
                    <a:lnTo>
                      <a:pt x="10" y="825"/>
                    </a:lnTo>
                    <a:lnTo>
                      <a:pt x="15" y="742"/>
                    </a:lnTo>
                    <a:lnTo>
                      <a:pt x="24" y="665"/>
                    </a:lnTo>
                    <a:lnTo>
                      <a:pt x="44" y="587"/>
                    </a:lnTo>
                    <a:lnTo>
                      <a:pt x="68" y="515"/>
                    </a:lnTo>
                    <a:lnTo>
                      <a:pt x="102" y="442"/>
                    </a:lnTo>
                    <a:lnTo>
                      <a:pt x="141" y="379"/>
                    </a:lnTo>
                    <a:lnTo>
                      <a:pt x="184" y="316"/>
                    </a:lnTo>
                    <a:lnTo>
                      <a:pt x="238" y="257"/>
                    </a:lnTo>
                    <a:lnTo>
                      <a:pt x="291" y="209"/>
                    </a:lnTo>
                    <a:lnTo>
                      <a:pt x="349" y="160"/>
                    </a:lnTo>
                    <a:lnTo>
                      <a:pt x="412" y="122"/>
                    </a:lnTo>
                    <a:lnTo>
                      <a:pt x="480" y="88"/>
                    </a:lnTo>
                    <a:lnTo>
                      <a:pt x="553" y="59"/>
                    </a:lnTo>
                    <a:lnTo>
                      <a:pt x="626" y="39"/>
                    </a:lnTo>
                    <a:lnTo>
                      <a:pt x="703" y="30"/>
                    </a:lnTo>
                    <a:lnTo>
                      <a:pt x="781" y="25"/>
                    </a:lnTo>
                    <a:lnTo>
                      <a:pt x="781" y="25"/>
                    </a:lnTo>
                    <a:lnTo>
                      <a:pt x="864" y="30"/>
                    </a:lnTo>
                    <a:lnTo>
                      <a:pt x="936" y="39"/>
                    </a:lnTo>
                    <a:lnTo>
                      <a:pt x="1014" y="59"/>
                    </a:lnTo>
                    <a:lnTo>
                      <a:pt x="1082" y="88"/>
                    </a:lnTo>
                    <a:lnTo>
                      <a:pt x="1150" y="122"/>
                    </a:lnTo>
                    <a:lnTo>
                      <a:pt x="1213" y="160"/>
                    </a:lnTo>
                    <a:lnTo>
                      <a:pt x="1276" y="209"/>
                    </a:lnTo>
                    <a:lnTo>
                      <a:pt x="1329" y="257"/>
                    </a:lnTo>
                    <a:lnTo>
                      <a:pt x="1378" y="316"/>
                    </a:lnTo>
                    <a:lnTo>
                      <a:pt x="1421" y="379"/>
                    </a:lnTo>
                    <a:lnTo>
                      <a:pt x="1460" y="442"/>
                    </a:lnTo>
                    <a:lnTo>
                      <a:pt x="1494" y="515"/>
                    </a:lnTo>
                    <a:lnTo>
                      <a:pt x="1523" y="587"/>
                    </a:lnTo>
                    <a:lnTo>
                      <a:pt x="1538" y="665"/>
                    </a:lnTo>
                    <a:lnTo>
                      <a:pt x="1552" y="742"/>
                    </a:lnTo>
                    <a:lnTo>
                      <a:pt x="1557" y="825"/>
                    </a:lnTo>
                    <a:lnTo>
                      <a:pt x="1557" y="825"/>
                    </a:lnTo>
                    <a:lnTo>
                      <a:pt x="1552" y="898"/>
                    </a:lnTo>
                    <a:lnTo>
                      <a:pt x="1543" y="966"/>
                    </a:lnTo>
                    <a:lnTo>
                      <a:pt x="1543" y="966"/>
                    </a:lnTo>
                    <a:lnTo>
                      <a:pt x="1528" y="1033"/>
                    </a:lnTo>
                    <a:lnTo>
                      <a:pt x="1528" y="1033"/>
                    </a:lnTo>
                    <a:lnTo>
                      <a:pt x="1509" y="1111"/>
                    </a:lnTo>
                    <a:lnTo>
                      <a:pt x="1509" y="1111"/>
                    </a:lnTo>
                    <a:lnTo>
                      <a:pt x="1489" y="1179"/>
                    </a:lnTo>
                    <a:lnTo>
                      <a:pt x="1489" y="1179"/>
                    </a:lnTo>
                    <a:lnTo>
                      <a:pt x="1494" y="1174"/>
                    </a:lnTo>
                    <a:lnTo>
                      <a:pt x="1494" y="1164"/>
                    </a:lnTo>
                    <a:lnTo>
                      <a:pt x="1494" y="1164"/>
                    </a:lnTo>
                    <a:lnTo>
                      <a:pt x="1509" y="1126"/>
                    </a:lnTo>
                    <a:lnTo>
                      <a:pt x="1518" y="1087"/>
                    </a:lnTo>
                    <a:lnTo>
                      <a:pt x="1518" y="1087"/>
                    </a:lnTo>
                    <a:lnTo>
                      <a:pt x="1538" y="1009"/>
                    </a:lnTo>
                    <a:lnTo>
                      <a:pt x="1538" y="1009"/>
                    </a:lnTo>
                    <a:lnTo>
                      <a:pt x="1552" y="946"/>
                    </a:lnTo>
                    <a:lnTo>
                      <a:pt x="1552" y="946"/>
                    </a:lnTo>
                    <a:lnTo>
                      <a:pt x="1562" y="873"/>
                    </a:lnTo>
                    <a:lnTo>
                      <a:pt x="1567" y="801"/>
                    </a:lnTo>
                    <a:lnTo>
                      <a:pt x="1567" y="801"/>
                    </a:lnTo>
                    <a:lnTo>
                      <a:pt x="1562" y="718"/>
                    </a:lnTo>
                    <a:lnTo>
                      <a:pt x="1548" y="641"/>
                    </a:lnTo>
                    <a:lnTo>
                      <a:pt x="1528" y="563"/>
                    </a:lnTo>
                    <a:lnTo>
                      <a:pt x="1504" y="490"/>
                    </a:lnTo>
                    <a:lnTo>
                      <a:pt x="1470" y="418"/>
                    </a:lnTo>
                    <a:lnTo>
                      <a:pt x="1431" y="354"/>
                    </a:lnTo>
                    <a:lnTo>
                      <a:pt x="1387" y="291"/>
                    </a:lnTo>
                    <a:lnTo>
                      <a:pt x="1334" y="233"/>
                    </a:lnTo>
                    <a:lnTo>
                      <a:pt x="1281" y="185"/>
                    </a:lnTo>
                    <a:lnTo>
                      <a:pt x="1218" y="136"/>
                    </a:lnTo>
                    <a:lnTo>
                      <a:pt x="1155" y="97"/>
                    </a:lnTo>
                    <a:lnTo>
                      <a:pt x="1087" y="63"/>
                    </a:lnTo>
                    <a:lnTo>
                      <a:pt x="1014" y="39"/>
                    </a:lnTo>
                    <a:lnTo>
                      <a:pt x="941" y="15"/>
                    </a:lnTo>
                    <a:lnTo>
                      <a:pt x="864" y="5"/>
                    </a:lnTo>
                    <a:lnTo>
                      <a:pt x="781" y="0"/>
                    </a:lnTo>
                    <a:lnTo>
                      <a:pt x="781" y="0"/>
                    </a:lnTo>
                    <a:close/>
                  </a:path>
                </a:pathLst>
              </a:custGeom>
              <a:solidFill>
                <a:srgbClr val="EF9A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33"/>
              <p:cNvSpPr>
                <a:spLocks noEditPoints="1"/>
              </p:cNvSpPr>
              <p:nvPr/>
            </p:nvSpPr>
            <p:spPr bwMode="auto">
              <a:xfrm>
                <a:off x="1653267" y="1071546"/>
                <a:ext cx="3204485" cy="2410430"/>
              </a:xfrm>
              <a:custGeom>
                <a:avLst/>
                <a:gdLst/>
                <a:ahLst/>
                <a:cxnLst>
                  <a:cxn ang="0">
                    <a:pos x="107" y="485"/>
                  </a:cxn>
                  <a:cxn ang="0">
                    <a:pos x="68" y="476"/>
                  </a:cxn>
                  <a:cxn ang="0">
                    <a:pos x="165" y="379"/>
                  </a:cxn>
                  <a:cxn ang="0">
                    <a:pos x="170" y="301"/>
                  </a:cxn>
                  <a:cxn ang="0">
                    <a:pos x="223" y="291"/>
                  </a:cxn>
                  <a:cxn ang="0">
                    <a:pos x="359" y="180"/>
                  </a:cxn>
                  <a:cxn ang="0">
                    <a:pos x="39" y="801"/>
                  </a:cxn>
                  <a:cxn ang="0">
                    <a:pos x="0" y="835"/>
                  </a:cxn>
                  <a:cxn ang="0">
                    <a:pos x="39" y="801"/>
                  </a:cxn>
                  <a:cxn ang="0">
                    <a:pos x="243" y="238"/>
                  </a:cxn>
                  <a:cxn ang="0">
                    <a:pos x="306" y="194"/>
                  </a:cxn>
                  <a:cxn ang="0">
                    <a:pos x="34" y="636"/>
                  </a:cxn>
                  <a:cxn ang="0">
                    <a:pos x="15" y="742"/>
                  </a:cxn>
                  <a:cxn ang="0">
                    <a:pos x="767" y="0"/>
                  </a:cxn>
                  <a:cxn ang="0">
                    <a:pos x="849" y="44"/>
                  </a:cxn>
                  <a:cxn ang="0">
                    <a:pos x="509" y="49"/>
                  </a:cxn>
                  <a:cxn ang="0">
                    <a:pos x="611" y="39"/>
                  </a:cxn>
                  <a:cxn ang="0">
                    <a:pos x="349" y="131"/>
                  </a:cxn>
                  <a:cxn ang="0">
                    <a:pos x="403" y="107"/>
                  </a:cxn>
                  <a:cxn ang="0">
                    <a:pos x="1300" y="199"/>
                  </a:cxn>
                  <a:cxn ang="0">
                    <a:pos x="1344" y="282"/>
                  </a:cxn>
                  <a:cxn ang="0">
                    <a:pos x="29" y="907"/>
                  </a:cxn>
                  <a:cxn ang="0">
                    <a:pos x="29" y="1004"/>
                  </a:cxn>
                  <a:cxn ang="0">
                    <a:pos x="44" y="1058"/>
                  </a:cxn>
                  <a:cxn ang="0">
                    <a:pos x="68" y="1072"/>
                  </a:cxn>
                  <a:cxn ang="0">
                    <a:pos x="44" y="1058"/>
                  </a:cxn>
                  <a:cxn ang="0">
                    <a:pos x="1237" y="175"/>
                  </a:cxn>
                  <a:cxn ang="0">
                    <a:pos x="1271" y="175"/>
                  </a:cxn>
                  <a:cxn ang="0">
                    <a:pos x="1470" y="495"/>
                  </a:cxn>
                  <a:cxn ang="0">
                    <a:pos x="1446" y="427"/>
                  </a:cxn>
                  <a:cxn ang="0">
                    <a:pos x="1499" y="481"/>
                  </a:cxn>
                  <a:cxn ang="0">
                    <a:pos x="1504" y="631"/>
                  </a:cxn>
                  <a:cxn ang="0">
                    <a:pos x="1436" y="1155"/>
                  </a:cxn>
                  <a:cxn ang="0">
                    <a:pos x="1518" y="1082"/>
                  </a:cxn>
                  <a:cxn ang="0">
                    <a:pos x="1451" y="1126"/>
                  </a:cxn>
                  <a:cxn ang="0">
                    <a:pos x="1518" y="869"/>
                  </a:cxn>
                  <a:cxn ang="0">
                    <a:pos x="1562" y="752"/>
                  </a:cxn>
                  <a:cxn ang="0">
                    <a:pos x="1538" y="1009"/>
                  </a:cxn>
                  <a:cxn ang="0">
                    <a:pos x="1475" y="1072"/>
                  </a:cxn>
                  <a:cxn ang="0">
                    <a:pos x="1557" y="684"/>
                  </a:cxn>
                  <a:cxn ang="0">
                    <a:pos x="1518" y="709"/>
                  </a:cxn>
                  <a:cxn ang="0">
                    <a:pos x="1499" y="990"/>
                  </a:cxn>
                  <a:cxn ang="0">
                    <a:pos x="1562" y="883"/>
                  </a:cxn>
                  <a:cxn ang="0">
                    <a:pos x="1150" y="141"/>
                  </a:cxn>
                  <a:cxn ang="0">
                    <a:pos x="1189" y="117"/>
                  </a:cxn>
                  <a:cxn ang="0">
                    <a:pos x="1392" y="335"/>
                  </a:cxn>
                  <a:cxn ang="0">
                    <a:pos x="1421" y="340"/>
                  </a:cxn>
                  <a:cxn ang="0">
                    <a:pos x="670" y="49"/>
                  </a:cxn>
                  <a:cxn ang="0">
                    <a:pos x="631" y="15"/>
                  </a:cxn>
                  <a:cxn ang="0">
                    <a:pos x="990" y="73"/>
                  </a:cxn>
                  <a:cxn ang="0">
                    <a:pos x="951" y="20"/>
                  </a:cxn>
                  <a:cxn ang="0">
                    <a:pos x="902" y="54"/>
                  </a:cxn>
                  <a:cxn ang="0">
                    <a:pos x="917" y="10"/>
                  </a:cxn>
                  <a:cxn ang="0">
                    <a:pos x="1101" y="117"/>
                  </a:cxn>
                  <a:cxn ang="0">
                    <a:pos x="500" y="97"/>
                  </a:cxn>
                  <a:cxn ang="0">
                    <a:pos x="442" y="78"/>
                  </a:cxn>
                </a:cxnLst>
                <a:rect l="0" t="0" r="r" b="b"/>
                <a:pathLst>
                  <a:path w="1567" h="1155">
                    <a:moveTo>
                      <a:pt x="24" y="597"/>
                    </a:moveTo>
                    <a:lnTo>
                      <a:pt x="24" y="597"/>
                    </a:lnTo>
                    <a:lnTo>
                      <a:pt x="39" y="582"/>
                    </a:lnTo>
                    <a:lnTo>
                      <a:pt x="39" y="582"/>
                    </a:lnTo>
                    <a:lnTo>
                      <a:pt x="83" y="553"/>
                    </a:lnTo>
                    <a:lnTo>
                      <a:pt x="83" y="553"/>
                    </a:lnTo>
                    <a:lnTo>
                      <a:pt x="107" y="485"/>
                    </a:lnTo>
                    <a:lnTo>
                      <a:pt x="107" y="485"/>
                    </a:lnTo>
                    <a:lnTo>
                      <a:pt x="78" y="495"/>
                    </a:lnTo>
                    <a:lnTo>
                      <a:pt x="54" y="510"/>
                    </a:lnTo>
                    <a:lnTo>
                      <a:pt x="54" y="510"/>
                    </a:lnTo>
                    <a:lnTo>
                      <a:pt x="24" y="597"/>
                    </a:lnTo>
                    <a:lnTo>
                      <a:pt x="24" y="597"/>
                    </a:lnTo>
                    <a:close/>
                    <a:moveTo>
                      <a:pt x="68" y="476"/>
                    </a:moveTo>
                    <a:lnTo>
                      <a:pt x="68" y="476"/>
                    </a:lnTo>
                    <a:lnTo>
                      <a:pt x="73" y="471"/>
                    </a:lnTo>
                    <a:lnTo>
                      <a:pt x="73" y="471"/>
                    </a:lnTo>
                    <a:lnTo>
                      <a:pt x="121" y="451"/>
                    </a:lnTo>
                    <a:lnTo>
                      <a:pt x="121" y="451"/>
                    </a:lnTo>
                    <a:lnTo>
                      <a:pt x="165" y="379"/>
                    </a:lnTo>
                    <a:lnTo>
                      <a:pt x="165" y="379"/>
                    </a:lnTo>
                    <a:lnTo>
                      <a:pt x="131" y="393"/>
                    </a:lnTo>
                    <a:lnTo>
                      <a:pt x="102" y="403"/>
                    </a:lnTo>
                    <a:lnTo>
                      <a:pt x="102" y="403"/>
                    </a:lnTo>
                    <a:lnTo>
                      <a:pt x="68" y="476"/>
                    </a:lnTo>
                    <a:lnTo>
                      <a:pt x="68" y="476"/>
                    </a:lnTo>
                    <a:close/>
                    <a:moveTo>
                      <a:pt x="170" y="301"/>
                    </a:moveTo>
                    <a:lnTo>
                      <a:pt x="170" y="301"/>
                    </a:lnTo>
                    <a:lnTo>
                      <a:pt x="131" y="354"/>
                    </a:lnTo>
                    <a:lnTo>
                      <a:pt x="131" y="354"/>
                    </a:lnTo>
                    <a:lnTo>
                      <a:pt x="184" y="350"/>
                    </a:lnTo>
                    <a:lnTo>
                      <a:pt x="184" y="350"/>
                    </a:lnTo>
                    <a:lnTo>
                      <a:pt x="238" y="287"/>
                    </a:lnTo>
                    <a:lnTo>
                      <a:pt x="238" y="287"/>
                    </a:lnTo>
                    <a:lnTo>
                      <a:pt x="223" y="291"/>
                    </a:lnTo>
                    <a:lnTo>
                      <a:pt x="223" y="291"/>
                    </a:lnTo>
                    <a:lnTo>
                      <a:pt x="170" y="301"/>
                    </a:lnTo>
                    <a:lnTo>
                      <a:pt x="170" y="301"/>
                    </a:lnTo>
                    <a:close/>
                    <a:moveTo>
                      <a:pt x="306" y="165"/>
                    </a:moveTo>
                    <a:lnTo>
                      <a:pt x="306" y="165"/>
                    </a:lnTo>
                    <a:lnTo>
                      <a:pt x="359" y="180"/>
                    </a:lnTo>
                    <a:lnTo>
                      <a:pt x="359" y="180"/>
                    </a:lnTo>
                    <a:lnTo>
                      <a:pt x="383" y="160"/>
                    </a:lnTo>
                    <a:lnTo>
                      <a:pt x="383" y="160"/>
                    </a:lnTo>
                    <a:lnTo>
                      <a:pt x="335" y="146"/>
                    </a:lnTo>
                    <a:lnTo>
                      <a:pt x="335" y="146"/>
                    </a:lnTo>
                    <a:lnTo>
                      <a:pt x="306" y="165"/>
                    </a:lnTo>
                    <a:lnTo>
                      <a:pt x="306" y="165"/>
                    </a:lnTo>
                    <a:close/>
                    <a:moveTo>
                      <a:pt x="39" y="801"/>
                    </a:moveTo>
                    <a:lnTo>
                      <a:pt x="39" y="801"/>
                    </a:lnTo>
                    <a:lnTo>
                      <a:pt x="39" y="757"/>
                    </a:lnTo>
                    <a:lnTo>
                      <a:pt x="39" y="757"/>
                    </a:lnTo>
                    <a:lnTo>
                      <a:pt x="15" y="806"/>
                    </a:lnTo>
                    <a:lnTo>
                      <a:pt x="15" y="806"/>
                    </a:lnTo>
                    <a:lnTo>
                      <a:pt x="0" y="835"/>
                    </a:lnTo>
                    <a:lnTo>
                      <a:pt x="0" y="835"/>
                    </a:lnTo>
                    <a:lnTo>
                      <a:pt x="5" y="912"/>
                    </a:lnTo>
                    <a:lnTo>
                      <a:pt x="5" y="912"/>
                    </a:lnTo>
                    <a:lnTo>
                      <a:pt x="10" y="903"/>
                    </a:lnTo>
                    <a:lnTo>
                      <a:pt x="10" y="903"/>
                    </a:lnTo>
                    <a:lnTo>
                      <a:pt x="39" y="830"/>
                    </a:lnTo>
                    <a:lnTo>
                      <a:pt x="39" y="830"/>
                    </a:lnTo>
                    <a:lnTo>
                      <a:pt x="39" y="801"/>
                    </a:lnTo>
                    <a:lnTo>
                      <a:pt x="39" y="801"/>
                    </a:lnTo>
                    <a:close/>
                    <a:moveTo>
                      <a:pt x="272" y="194"/>
                    </a:moveTo>
                    <a:lnTo>
                      <a:pt x="272" y="194"/>
                    </a:lnTo>
                    <a:lnTo>
                      <a:pt x="228" y="233"/>
                    </a:lnTo>
                    <a:lnTo>
                      <a:pt x="228" y="233"/>
                    </a:lnTo>
                    <a:lnTo>
                      <a:pt x="243" y="238"/>
                    </a:lnTo>
                    <a:lnTo>
                      <a:pt x="243" y="238"/>
                    </a:lnTo>
                    <a:lnTo>
                      <a:pt x="277" y="243"/>
                    </a:lnTo>
                    <a:lnTo>
                      <a:pt x="277" y="243"/>
                    </a:lnTo>
                    <a:lnTo>
                      <a:pt x="335" y="194"/>
                    </a:lnTo>
                    <a:lnTo>
                      <a:pt x="335" y="194"/>
                    </a:lnTo>
                    <a:lnTo>
                      <a:pt x="330" y="194"/>
                    </a:lnTo>
                    <a:lnTo>
                      <a:pt x="330" y="194"/>
                    </a:lnTo>
                    <a:lnTo>
                      <a:pt x="306" y="194"/>
                    </a:lnTo>
                    <a:lnTo>
                      <a:pt x="272" y="194"/>
                    </a:lnTo>
                    <a:lnTo>
                      <a:pt x="272" y="194"/>
                    </a:lnTo>
                    <a:close/>
                    <a:moveTo>
                      <a:pt x="49" y="699"/>
                    </a:moveTo>
                    <a:lnTo>
                      <a:pt x="49" y="699"/>
                    </a:lnTo>
                    <a:lnTo>
                      <a:pt x="63" y="612"/>
                    </a:lnTo>
                    <a:lnTo>
                      <a:pt x="63" y="612"/>
                    </a:lnTo>
                    <a:lnTo>
                      <a:pt x="34" y="636"/>
                    </a:lnTo>
                    <a:lnTo>
                      <a:pt x="10" y="655"/>
                    </a:lnTo>
                    <a:lnTo>
                      <a:pt x="10" y="655"/>
                    </a:lnTo>
                    <a:lnTo>
                      <a:pt x="5" y="709"/>
                    </a:lnTo>
                    <a:lnTo>
                      <a:pt x="0" y="762"/>
                    </a:lnTo>
                    <a:lnTo>
                      <a:pt x="0" y="762"/>
                    </a:lnTo>
                    <a:lnTo>
                      <a:pt x="15" y="742"/>
                    </a:lnTo>
                    <a:lnTo>
                      <a:pt x="15" y="742"/>
                    </a:lnTo>
                    <a:lnTo>
                      <a:pt x="49" y="699"/>
                    </a:lnTo>
                    <a:lnTo>
                      <a:pt x="49" y="699"/>
                    </a:lnTo>
                    <a:close/>
                    <a:moveTo>
                      <a:pt x="810" y="0"/>
                    </a:moveTo>
                    <a:lnTo>
                      <a:pt x="810" y="0"/>
                    </a:lnTo>
                    <a:lnTo>
                      <a:pt x="781" y="0"/>
                    </a:lnTo>
                    <a:lnTo>
                      <a:pt x="781" y="0"/>
                    </a:lnTo>
                    <a:lnTo>
                      <a:pt x="767" y="0"/>
                    </a:lnTo>
                    <a:lnTo>
                      <a:pt x="767" y="0"/>
                    </a:lnTo>
                    <a:lnTo>
                      <a:pt x="805" y="39"/>
                    </a:lnTo>
                    <a:lnTo>
                      <a:pt x="805" y="39"/>
                    </a:lnTo>
                    <a:lnTo>
                      <a:pt x="810" y="44"/>
                    </a:lnTo>
                    <a:lnTo>
                      <a:pt x="810" y="44"/>
                    </a:lnTo>
                    <a:lnTo>
                      <a:pt x="849" y="44"/>
                    </a:lnTo>
                    <a:lnTo>
                      <a:pt x="849" y="44"/>
                    </a:lnTo>
                    <a:lnTo>
                      <a:pt x="830" y="20"/>
                    </a:lnTo>
                    <a:lnTo>
                      <a:pt x="810" y="0"/>
                    </a:lnTo>
                    <a:lnTo>
                      <a:pt x="810" y="0"/>
                    </a:lnTo>
                    <a:close/>
                    <a:moveTo>
                      <a:pt x="577" y="30"/>
                    </a:moveTo>
                    <a:lnTo>
                      <a:pt x="577" y="30"/>
                    </a:lnTo>
                    <a:lnTo>
                      <a:pt x="509" y="49"/>
                    </a:lnTo>
                    <a:lnTo>
                      <a:pt x="509" y="49"/>
                    </a:lnTo>
                    <a:lnTo>
                      <a:pt x="548" y="63"/>
                    </a:lnTo>
                    <a:lnTo>
                      <a:pt x="548" y="63"/>
                    </a:lnTo>
                    <a:lnTo>
                      <a:pt x="568" y="73"/>
                    </a:lnTo>
                    <a:lnTo>
                      <a:pt x="568" y="73"/>
                    </a:lnTo>
                    <a:lnTo>
                      <a:pt x="636" y="59"/>
                    </a:lnTo>
                    <a:lnTo>
                      <a:pt x="636" y="59"/>
                    </a:lnTo>
                    <a:lnTo>
                      <a:pt x="611" y="39"/>
                    </a:lnTo>
                    <a:lnTo>
                      <a:pt x="587" y="30"/>
                    </a:lnTo>
                    <a:lnTo>
                      <a:pt x="587" y="30"/>
                    </a:lnTo>
                    <a:lnTo>
                      <a:pt x="577" y="30"/>
                    </a:lnTo>
                    <a:lnTo>
                      <a:pt x="577" y="30"/>
                    </a:lnTo>
                    <a:close/>
                    <a:moveTo>
                      <a:pt x="388" y="107"/>
                    </a:moveTo>
                    <a:lnTo>
                      <a:pt x="388" y="107"/>
                    </a:lnTo>
                    <a:lnTo>
                      <a:pt x="349" y="131"/>
                    </a:lnTo>
                    <a:lnTo>
                      <a:pt x="349" y="131"/>
                    </a:lnTo>
                    <a:lnTo>
                      <a:pt x="408" y="146"/>
                    </a:lnTo>
                    <a:lnTo>
                      <a:pt x="408" y="146"/>
                    </a:lnTo>
                    <a:lnTo>
                      <a:pt x="461" y="117"/>
                    </a:lnTo>
                    <a:lnTo>
                      <a:pt x="461" y="117"/>
                    </a:lnTo>
                    <a:lnTo>
                      <a:pt x="432" y="112"/>
                    </a:lnTo>
                    <a:lnTo>
                      <a:pt x="403" y="107"/>
                    </a:lnTo>
                    <a:lnTo>
                      <a:pt x="403" y="107"/>
                    </a:lnTo>
                    <a:lnTo>
                      <a:pt x="388" y="107"/>
                    </a:lnTo>
                    <a:lnTo>
                      <a:pt x="388" y="107"/>
                    </a:lnTo>
                    <a:close/>
                    <a:moveTo>
                      <a:pt x="1334" y="233"/>
                    </a:moveTo>
                    <a:lnTo>
                      <a:pt x="1334" y="233"/>
                    </a:lnTo>
                    <a:lnTo>
                      <a:pt x="1300" y="199"/>
                    </a:lnTo>
                    <a:lnTo>
                      <a:pt x="1300" y="199"/>
                    </a:lnTo>
                    <a:lnTo>
                      <a:pt x="1310" y="238"/>
                    </a:lnTo>
                    <a:lnTo>
                      <a:pt x="1310" y="238"/>
                    </a:lnTo>
                    <a:lnTo>
                      <a:pt x="1320" y="277"/>
                    </a:lnTo>
                    <a:lnTo>
                      <a:pt x="1320" y="277"/>
                    </a:lnTo>
                    <a:lnTo>
                      <a:pt x="1349" y="311"/>
                    </a:lnTo>
                    <a:lnTo>
                      <a:pt x="1349" y="311"/>
                    </a:lnTo>
                    <a:lnTo>
                      <a:pt x="1344" y="282"/>
                    </a:lnTo>
                    <a:lnTo>
                      <a:pt x="1339" y="267"/>
                    </a:lnTo>
                    <a:lnTo>
                      <a:pt x="1339" y="267"/>
                    </a:lnTo>
                    <a:lnTo>
                      <a:pt x="1334" y="233"/>
                    </a:lnTo>
                    <a:lnTo>
                      <a:pt x="1334" y="233"/>
                    </a:lnTo>
                    <a:close/>
                    <a:moveTo>
                      <a:pt x="44" y="873"/>
                    </a:moveTo>
                    <a:lnTo>
                      <a:pt x="44" y="873"/>
                    </a:lnTo>
                    <a:lnTo>
                      <a:pt x="29" y="907"/>
                    </a:lnTo>
                    <a:lnTo>
                      <a:pt x="15" y="951"/>
                    </a:lnTo>
                    <a:lnTo>
                      <a:pt x="15" y="951"/>
                    </a:lnTo>
                    <a:lnTo>
                      <a:pt x="20" y="995"/>
                    </a:lnTo>
                    <a:lnTo>
                      <a:pt x="20" y="995"/>
                    </a:lnTo>
                    <a:lnTo>
                      <a:pt x="29" y="1014"/>
                    </a:lnTo>
                    <a:lnTo>
                      <a:pt x="29" y="1014"/>
                    </a:lnTo>
                    <a:lnTo>
                      <a:pt x="29" y="1004"/>
                    </a:lnTo>
                    <a:lnTo>
                      <a:pt x="29" y="1004"/>
                    </a:lnTo>
                    <a:lnTo>
                      <a:pt x="54" y="936"/>
                    </a:lnTo>
                    <a:lnTo>
                      <a:pt x="54" y="936"/>
                    </a:lnTo>
                    <a:lnTo>
                      <a:pt x="44" y="873"/>
                    </a:lnTo>
                    <a:lnTo>
                      <a:pt x="44" y="873"/>
                    </a:lnTo>
                    <a:close/>
                    <a:moveTo>
                      <a:pt x="44" y="1058"/>
                    </a:moveTo>
                    <a:lnTo>
                      <a:pt x="44" y="1058"/>
                    </a:lnTo>
                    <a:lnTo>
                      <a:pt x="44" y="1067"/>
                    </a:lnTo>
                    <a:lnTo>
                      <a:pt x="44" y="1067"/>
                    </a:lnTo>
                    <a:lnTo>
                      <a:pt x="49" y="1087"/>
                    </a:lnTo>
                    <a:lnTo>
                      <a:pt x="49" y="1087"/>
                    </a:lnTo>
                    <a:lnTo>
                      <a:pt x="63" y="1111"/>
                    </a:lnTo>
                    <a:lnTo>
                      <a:pt x="63" y="1111"/>
                    </a:lnTo>
                    <a:lnTo>
                      <a:pt x="68" y="1072"/>
                    </a:lnTo>
                    <a:lnTo>
                      <a:pt x="68" y="1072"/>
                    </a:lnTo>
                    <a:lnTo>
                      <a:pt x="78" y="1029"/>
                    </a:lnTo>
                    <a:lnTo>
                      <a:pt x="78" y="1029"/>
                    </a:lnTo>
                    <a:lnTo>
                      <a:pt x="63" y="995"/>
                    </a:lnTo>
                    <a:lnTo>
                      <a:pt x="63" y="995"/>
                    </a:lnTo>
                    <a:lnTo>
                      <a:pt x="54" y="1024"/>
                    </a:lnTo>
                    <a:lnTo>
                      <a:pt x="44" y="1058"/>
                    </a:lnTo>
                    <a:lnTo>
                      <a:pt x="44" y="1058"/>
                    </a:lnTo>
                    <a:close/>
                    <a:moveTo>
                      <a:pt x="1271" y="175"/>
                    </a:moveTo>
                    <a:lnTo>
                      <a:pt x="1271" y="175"/>
                    </a:lnTo>
                    <a:lnTo>
                      <a:pt x="1227" y="141"/>
                    </a:lnTo>
                    <a:lnTo>
                      <a:pt x="1227" y="141"/>
                    </a:lnTo>
                    <a:lnTo>
                      <a:pt x="1237" y="175"/>
                    </a:lnTo>
                    <a:lnTo>
                      <a:pt x="1237" y="175"/>
                    </a:lnTo>
                    <a:lnTo>
                      <a:pt x="1237" y="204"/>
                    </a:lnTo>
                    <a:lnTo>
                      <a:pt x="1237" y="204"/>
                    </a:lnTo>
                    <a:lnTo>
                      <a:pt x="1286" y="243"/>
                    </a:lnTo>
                    <a:lnTo>
                      <a:pt x="1286" y="243"/>
                    </a:lnTo>
                    <a:lnTo>
                      <a:pt x="1281" y="219"/>
                    </a:lnTo>
                    <a:lnTo>
                      <a:pt x="1281" y="219"/>
                    </a:lnTo>
                    <a:lnTo>
                      <a:pt x="1271" y="175"/>
                    </a:lnTo>
                    <a:lnTo>
                      <a:pt x="1271" y="175"/>
                    </a:lnTo>
                    <a:close/>
                    <a:moveTo>
                      <a:pt x="1441" y="456"/>
                    </a:moveTo>
                    <a:lnTo>
                      <a:pt x="1441" y="456"/>
                    </a:lnTo>
                    <a:lnTo>
                      <a:pt x="1465" y="505"/>
                    </a:lnTo>
                    <a:lnTo>
                      <a:pt x="1465" y="505"/>
                    </a:lnTo>
                    <a:lnTo>
                      <a:pt x="1470" y="495"/>
                    </a:lnTo>
                    <a:lnTo>
                      <a:pt x="1470" y="495"/>
                    </a:lnTo>
                    <a:lnTo>
                      <a:pt x="1470" y="471"/>
                    </a:lnTo>
                    <a:lnTo>
                      <a:pt x="1470" y="447"/>
                    </a:lnTo>
                    <a:lnTo>
                      <a:pt x="1460" y="398"/>
                    </a:lnTo>
                    <a:lnTo>
                      <a:pt x="1460" y="398"/>
                    </a:lnTo>
                    <a:lnTo>
                      <a:pt x="1436" y="359"/>
                    </a:lnTo>
                    <a:lnTo>
                      <a:pt x="1436" y="359"/>
                    </a:lnTo>
                    <a:lnTo>
                      <a:pt x="1446" y="427"/>
                    </a:lnTo>
                    <a:lnTo>
                      <a:pt x="1446" y="427"/>
                    </a:lnTo>
                    <a:lnTo>
                      <a:pt x="1441" y="456"/>
                    </a:lnTo>
                    <a:lnTo>
                      <a:pt x="1441" y="456"/>
                    </a:lnTo>
                    <a:close/>
                    <a:moveTo>
                      <a:pt x="1523" y="539"/>
                    </a:moveTo>
                    <a:lnTo>
                      <a:pt x="1523" y="539"/>
                    </a:lnTo>
                    <a:lnTo>
                      <a:pt x="1499" y="481"/>
                    </a:lnTo>
                    <a:lnTo>
                      <a:pt x="1499" y="481"/>
                    </a:lnTo>
                    <a:lnTo>
                      <a:pt x="1499" y="515"/>
                    </a:lnTo>
                    <a:lnTo>
                      <a:pt x="1494" y="548"/>
                    </a:lnTo>
                    <a:lnTo>
                      <a:pt x="1494" y="548"/>
                    </a:lnTo>
                    <a:lnTo>
                      <a:pt x="1489" y="568"/>
                    </a:lnTo>
                    <a:lnTo>
                      <a:pt x="1489" y="568"/>
                    </a:lnTo>
                    <a:lnTo>
                      <a:pt x="1504" y="631"/>
                    </a:lnTo>
                    <a:lnTo>
                      <a:pt x="1504" y="631"/>
                    </a:lnTo>
                    <a:lnTo>
                      <a:pt x="1514" y="612"/>
                    </a:lnTo>
                    <a:lnTo>
                      <a:pt x="1518" y="592"/>
                    </a:lnTo>
                    <a:lnTo>
                      <a:pt x="1523" y="539"/>
                    </a:lnTo>
                    <a:lnTo>
                      <a:pt x="1523" y="539"/>
                    </a:lnTo>
                    <a:close/>
                    <a:moveTo>
                      <a:pt x="1451" y="1126"/>
                    </a:moveTo>
                    <a:lnTo>
                      <a:pt x="1451" y="1126"/>
                    </a:lnTo>
                    <a:lnTo>
                      <a:pt x="1436" y="1155"/>
                    </a:lnTo>
                    <a:lnTo>
                      <a:pt x="1436" y="1155"/>
                    </a:lnTo>
                    <a:lnTo>
                      <a:pt x="1455" y="1150"/>
                    </a:lnTo>
                    <a:lnTo>
                      <a:pt x="1475" y="1140"/>
                    </a:lnTo>
                    <a:lnTo>
                      <a:pt x="1514" y="1116"/>
                    </a:lnTo>
                    <a:lnTo>
                      <a:pt x="1514" y="1116"/>
                    </a:lnTo>
                    <a:lnTo>
                      <a:pt x="1518" y="1082"/>
                    </a:lnTo>
                    <a:lnTo>
                      <a:pt x="1518" y="1082"/>
                    </a:lnTo>
                    <a:lnTo>
                      <a:pt x="1523" y="1072"/>
                    </a:lnTo>
                    <a:lnTo>
                      <a:pt x="1523" y="1072"/>
                    </a:lnTo>
                    <a:lnTo>
                      <a:pt x="1494" y="1082"/>
                    </a:lnTo>
                    <a:lnTo>
                      <a:pt x="1460" y="1101"/>
                    </a:lnTo>
                    <a:lnTo>
                      <a:pt x="1460" y="1101"/>
                    </a:lnTo>
                    <a:lnTo>
                      <a:pt x="1451" y="1126"/>
                    </a:lnTo>
                    <a:lnTo>
                      <a:pt x="1451" y="1126"/>
                    </a:lnTo>
                    <a:close/>
                    <a:moveTo>
                      <a:pt x="1562" y="752"/>
                    </a:moveTo>
                    <a:lnTo>
                      <a:pt x="1562" y="752"/>
                    </a:lnTo>
                    <a:lnTo>
                      <a:pt x="1538" y="796"/>
                    </a:lnTo>
                    <a:lnTo>
                      <a:pt x="1538" y="796"/>
                    </a:lnTo>
                    <a:lnTo>
                      <a:pt x="1523" y="815"/>
                    </a:lnTo>
                    <a:lnTo>
                      <a:pt x="1523" y="815"/>
                    </a:lnTo>
                    <a:lnTo>
                      <a:pt x="1518" y="869"/>
                    </a:lnTo>
                    <a:lnTo>
                      <a:pt x="1518" y="869"/>
                    </a:lnTo>
                    <a:lnTo>
                      <a:pt x="1543" y="839"/>
                    </a:lnTo>
                    <a:lnTo>
                      <a:pt x="1567" y="810"/>
                    </a:lnTo>
                    <a:lnTo>
                      <a:pt x="1567" y="810"/>
                    </a:lnTo>
                    <a:lnTo>
                      <a:pt x="1567" y="801"/>
                    </a:lnTo>
                    <a:lnTo>
                      <a:pt x="1567" y="801"/>
                    </a:lnTo>
                    <a:lnTo>
                      <a:pt x="1562" y="752"/>
                    </a:lnTo>
                    <a:lnTo>
                      <a:pt x="1562" y="752"/>
                    </a:lnTo>
                    <a:close/>
                    <a:moveTo>
                      <a:pt x="1475" y="1072"/>
                    </a:moveTo>
                    <a:lnTo>
                      <a:pt x="1475" y="1072"/>
                    </a:lnTo>
                    <a:lnTo>
                      <a:pt x="1504" y="1053"/>
                    </a:lnTo>
                    <a:lnTo>
                      <a:pt x="1533" y="1033"/>
                    </a:lnTo>
                    <a:lnTo>
                      <a:pt x="1533" y="1033"/>
                    </a:lnTo>
                    <a:lnTo>
                      <a:pt x="1538" y="1009"/>
                    </a:lnTo>
                    <a:lnTo>
                      <a:pt x="1538" y="1009"/>
                    </a:lnTo>
                    <a:lnTo>
                      <a:pt x="1538" y="1000"/>
                    </a:lnTo>
                    <a:lnTo>
                      <a:pt x="1538" y="1000"/>
                    </a:lnTo>
                    <a:lnTo>
                      <a:pt x="1489" y="1024"/>
                    </a:lnTo>
                    <a:lnTo>
                      <a:pt x="1489" y="1024"/>
                    </a:lnTo>
                    <a:lnTo>
                      <a:pt x="1475" y="1072"/>
                    </a:lnTo>
                    <a:lnTo>
                      <a:pt x="1475" y="1072"/>
                    </a:lnTo>
                    <a:close/>
                    <a:moveTo>
                      <a:pt x="1523" y="767"/>
                    </a:moveTo>
                    <a:lnTo>
                      <a:pt x="1523" y="767"/>
                    </a:lnTo>
                    <a:lnTo>
                      <a:pt x="1538" y="742"/>
                    </a:lnTo>
                    <a:lnTo>
                      <a:pt x="1538" y="742"/>
                    </a:lnTo>
                    <a:lnTo>
                      <a:pt x="1548" y="713"/>
                    </a:lnTo>
                    <a:lnTo>
                      <a:pt x="1557" y="684"/>
                    </a:lnTo>
                    <a:lnTo>
                      <a:pt x="1557" y="684"/>
                    </a:lnTo>
                    <a:lnTo>
                      <a:pt x="1548" y="621"/>
                    </a:lnTo>
                    <a:lnTo>
                      <a:pt x="1548" y="621"/>
                    </a:lnTo>
                    <a:lnTo>
                      <a:pt x="1538" y="650"/>
                    </a:lnTo>
                    <a:lnTo>
                      <a:pt x="1528" y="684"/>
                    </a:lnTo>
                    <a:lnTo>
                      <a:pt x="1528" y="684"/>
                    </a:lnTo>
                    <a:lnTo>
                      <a:pt x="1518" y="709"/>
                    </a:lnTo>
                    <a:lnTo>
                      <a:pt x="1518" y="709"/>
                    </a:lnTo>
                    <a:lnTo>
                      <a:pt x="1523" y="767"/>
                    </a:lnTo>
                    <a:lnTo>
                      <a:pt x="1523" y="767"/>
                    </a:lnTo>
                    <a:close/>
                    <a:moveTo>
                      <a:pt x="1523" y="927"/>
                    </a:moveTo>
                    <a:lnTo>
                      <a:pt x="1523" y="927"/>
                    </a:lnTo>
                    <a:lnTo>
                      <a:pt x="1509" y="936"/>
                    </a:lnTo>
                    <a:lnTo>
                      <a:pt x="1509" y="936"/>
                    </a:lnTo>
                    <a:lnTo>
                      <a:pt x="1499" y="990"/>
                    </a:lnTo>
                    <a:lnTo>
                      <a:pt x="1499" y="990"/>
                    </a:lnTo>
                    <a:lnTo>
                      <a:pt x="1523" y="975"/>
                    </a:lnTo>
                    <a:lnTo>
                      <a:pt x="1548" y="956"/>
                    </a:lnTo>
                    <a:lnTo>
                      <a:pt x="1548" y="956"/>
                    </a:lnTo>
                    <a:lnTo>
                      <a:pt x="1552" y="941"/>
                    </a:lnTo>
                    <a:lnTo>
                      <a:pt x="1552" y="941"/>
                    </a:lnTo>
                    <a:lnTo>
                      <a:pt x="1562" y="883"/>
                    </a:lnTo>
                    <a:lnTo>
                      <a:pt x="1562" y="883"/>
                    </a:lnTo>
                    <a:lnTo>
                      <a:pt x="1543" y="907"/>
                    </a:lnTo>
                    <a:lnTo>
                      <a:pt x="1523" y="927"/>
                    </a:lnTo>
                    <a:lnTo>
                      <a:pt x="1523" y="927"/>
                    </a:lnTo>
                    <a:close/>
                    <a:moveTo>
                      <a:pt x="1135" y="83"/>
                    </a:moveTo>
                    <a:lnTo>
                      <a:pt x="1135" y="83"/>
                    </a:lnTo>
                    <a:lnTo>
                      <a:pt x="1150" y="141"/>
                    </a:lnTo>
                    <a:lnTo>
                      <a:pt x="1150" y="141"/>
                    </a:lnTo>
                    <a:lnTo>
                      <a:pt x="1150" y="141"/>
                    </a:lnTo>
                    <a:lnTo>
                      <a:pt x="1150" y="141"/>
                    </a:lnTo>
                    <a:lnTo>
                      <a:pt x="1203" y="175"/>
                    </a:lnTo>
                    <a:lnTo>
                      <a:pt x="1203" y="175"/>
                    </a:lnTo>
                    <a:lnTo>
                      <a:pt x="1198" y="146"/>
                    </a:lnTo>
                    <a:lnTo>
                      <a:pt x="1189" y="117"/>
                    </a:lnTo>
                    <a:lnTo>
                      <a:pt x="1189" y="117"/>
                    </a:lnTo>
                    <a:lnTo>
                      <a:pt x="1135" y="83"/>
                    </a:lnTo>
                    <a:lnTo>
                      <a:pt x="1135" y="83"/>
                    </a:lnTo>
                    <a:close/>
                    <a:moveTo>
                      <a:pt x="1373" y="277"/>
                    </a:moveTo>
                    <a:lnTo>
                      <a:pt x="1373" y="277"/>
                    </a:lnTo>
                    <a:lnTo>
                      <a:pt x="1387" y="306"/>
                    </a:lnTo>
                    <a:lnTo>
                      <a:pt x="1392" y="335"/>
                    </a:lnTo>
                    <a:lnTo>
                      <a:pt x="1392" y="335"/>
                    </a:lnTo>
                    <a:lnTo>
                      <a:pt x="1392" y="369"/>
                    </a:lnTo>
                    <a:lnTo>
                      <a:pt x="1392" y="369"/>
                    </a:lnTo>
                    <a:lnTo>
                      <a:pt x="1421" y="418"/>
                    </a:lnTo>
                    <a:lnTo>
                      <a:pt x="1421" y="418"/>
                    </a:lnTo>
                    <a:lnTo>
                      <a:pt x="1426" y="379"/>
                    </a:lnTo>
                    <a:lnTo>
                      <a:pt x="1421" y="340"/>
                    </a:lnTo>
                    <a:lnTo>
                      <a:pt x="1421" y="340"/>
                    </a:lnTo>
                    <a:lnTo>
                      <a:pt x="1373" y="277"/>
                    </a:lnTo>
                    <a:lnTo>
                      <a:pt x="1373" y="277"/>
                    </a:lnTo>
                    <a:close/>
                    <a:moveTo>
                      <a:pt x="631" y="15"/>
                    </a:moveTo>
                    <a:lnTo>
                      <a:pt x="631" y="15"/>
                    </a:lnTo>
                    <a:lnTo>
                      <a:pt x="670" y="49"/>
                    </a:lnTo>
                    <a:lnTo>
                      <a:pt x="670" y="49"/>
                    </a:lnTo>
                    <a:lnTo>
                      <a:pt x="718" y="44"/>
                    </a:lnTo>
                    <a:lnTo>
                      <a:pt x="762" y="44"/>
                    </a:lnTo>
                    <a:lnTo>
                      <a:pt x="762" y="44"/>
                    </a:lnTo>
                    <a:lnTo>
                      <a:pt x="733" y="25"/>
                    </a:lnTo>
                    <a:lnTo>
                      <a:pt x="699" y="5"/>
                    </a:lnTo>
                    <a:lnTo>
                      <a:pt x="699" y="5"/>
                    </a:lnTo>
                    <a:lnTo>
                      <a:pt x="631" y="15"/>
                    </a:lnTo>
                    <a:lnTo>
                      <a:pt x="631" y="15"/>
                    </a:lnTo>
                    <a:close/>
                    <a:moveTo>
                      <a:pt x="951" y="20"/>
                    </a:moveTo>
                    <a:lnTo>
                      <a:pt x="951" y="20"/>
                    </a:lnTo>
                    <a:lnTo>
                      <a:pt x="965" y="44"/>
                    </a:lnTo>
                    <a:lnTo>
                      <a:pt x="985" y="68"/>
                    </a:lnTo>
                    <a:lnTo>
                      <a:pt x="985" y="68"/>
                    </a:lnTo>
                    <a:lnTo>
                      <a:pt x="990" y="73"/>
                    </a:lnTo>
                    <a:lnTo>
                      <a:pt x="990" y="73"/>
                    </a:lnTo>
                    <a:lnTo>
                      <a:pt x="1014" y="78"/>
                    </a:lnTo>
                    <a:lnTo>
                      <a:pt x="1014" y="78"/>
                    </a:lnTo>
                    <a:lnTo>
                      <a:pt x="999" y="30"/>
                    </a:lnTo>
                    <a:lnTo>
                      <a:pt x="999" y="30"/>
                    </a:lnTo>
                    <a:lnTo>
                      <a:pt x="951" y="20"/>
                    </a:lnTo>
                    <a:lnTo>
                      <a:pt x="951" y="20"/>
                    </a:lnTo>
                    <a:close/>
                    <a:moveTo>
                      <a:pt x="917" y="10"/>
                    </a:moveTo>
                    <a:lnTo>
                      <a:pt x="917" y="10"/>
                    </a:lnTo>
                    <a:lnTo>
                      <a:pt x="864" y="5"/>
                    </a:lnTo>
                    <a:lnTo>
                      <a:pt x="864" y="5"/>
                    </a:lnTo>
                    <a:lnTo>
                      <a:pt x="883" y="25"/>
                    </a:lnTo>
                    <a:lnTo>
                      <a:pt x="883" y="25"/>
                    </a:lnTo>
                    <a:lnTo>
                      <a:pt x="902" y="54"/>
                    </a:lnTo>
                    <a:lnTo>
                      <a:pt x="902" y="54"/>
                    </a:lnTo>
                    <a:lnTo>
                      <a:pt x="941" y="59"/>
                    </a:lnTo>
                    <a:lnTo>
                      <a:pt x="941" y="59"/>
                    </a:lnTo>
                    <a:lnTo>
                      <a:pt x="931" y="44"/>
                    </a:lnTo>
                    <a:lnTo>
                      <a:pt x="931" y="44"/>
                    </a:lnTo>
                    <a:lnTo>
                      <a:pt x="917" y="10"/>
                    </a:lnTo>
                    <a:lnTo>
                      <a:pt x="917" y="10"/>
                    </a:lnTo>
                    <a:close/>
                    <a:moveTo>
                      <a:pt x="1043" y="44"/>
                    </a:moveTo>
                    <a:lnTo>
                      <a:pt x="1043" y="44"/>
                    </a:lnTo>
                    <a:lnTo>
                      <a:pt x="1053" y="73"/>
                    </a:lnTo>
                    <a:lnTo>
                      <a:pt x="1067" y="102"/>
                    </a:lnTo>
                    <a:lnTo>
                      <a:pt x="1067" y="102"/>
                    </a:lnTo>
                    <a:lnTo>
                      <a:pt x="1101" y="117"/>
                    </a:lnTo>
                    <a:lnTo>
                      <a:pt x="1101" y="117"/>
                    </a:lnTo>
                    <a:lnTo>
                      <a:pt x="1077" y="59"/>
                    </a:lnTo>
                    <a:lnTo>
                      <a:pt x="1077" y="59"/>
                    </a:lnTo>
                    <a:lnTo>
                      <a:pt x="1043" y="44"/>
                    </a:lnTo>
                    <a:lnTo>
                      <a:pt x="1043" y="44"/>
                    </a:lnTo>
                    <a:close/>
                    <a:moveTo>
                      <a:pt x="442" y="78"/>
                    </a:moveTo>
                    <a:lnTo>
                      <a:pt x="442" y="78"/>
                    </a:lnTo>
                    <a:lnTo>
                      <a:pt x="500" y="97"/>
                    </a:lnTo>
                    <a:lnTo>
                      <a:pt x="500" y="97"/>
                    </a:lnTo>
                    <a:lnTo>
                      <a:pt x="543" y="83"/>
                    </a:lnTo>
                    <a:lnTo>
                      <a:pt x="543" y="83"/>
                    </a:lnTo>
                    <a:lnTo>
                      <a:pt x="519" y="68"/>
                    </a:lnTo>
                    <a:lnTo>
                      <a:pt x="495" y="54"/>
                    </a:lnTo>
                    <a:lnTo>
                      <a:pt x="495" y="54"/>
                    </a:lnTo>
                    <a:lnTo>
                      <a:pt x="442" y="78"/>
                    </a:lnTo>
                    <a:lnTo>
                      <a:pt x="442" y="78"/>
                    </a:lnTo>
                    <a:close/>
                  </a:path>
                </a:pathLst>
              </a:custGeom>
              <a:solidFill>
                <a:srgbClr val="A76D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85728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А если их много?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2556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КОРЗИНОЧКИ</a:t>
            </a:r>
            <a:endParaRPr lang="ru-RU" i="1" dirty="0"/>
          </a:p>
        </p:txBody>
      </p: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3571868" y="1857364"/>
            <a:ext cx="1439863" cy="1871663"/>
            <a:chOff x="588" y="821"/>
            <a:chExt cx="1572" cy="1780"/>
          </a:xfrm>
        </p:grpSpPr>
        <p:sp>
          <p:nvSpPr>
            <p:cNvPr id="16" name="Freeform 28"/>
            <p:cNvSpPr>
              <a:spLocks/>
            </p:cNvSpPr>
            <p:nvPr/>
          </p:nvSpPr>
          <p:spPr bwMode="auto">
            <a:xfrm>
              <a:off x="680" y="1767"/>
              <a:ext cx="1378" cy="456"/>
            </a:xfrm>
            <a:custGeom>
              <a:avLst/>
              <a:gdLst/>
              <a:ahLst/>
              <a:cxnLst>
                <a:cxn ang="0">
                  <a:pos x="1378" y="228"/>
                </a:cxn>
                <a:cxn ang="0">
                  <a:pos x="1378" y="228"/>
                </a:cxn>
                <a:cxn ang="0">
                  <a:pos x="1373" y="252"/>
                </a:cxn>
                <a:cxn ang="0">
                  <a:pos x="1364" y="277"/>
                </a:cxn>
                <a:cxn ang="0">
                  <a:pos x="1349" y="296"/>
                </a:cxn>
                <a:cxn ang="0">
                  <a:pos x="1325" y="315"/>
                </a:cxn>
                <a:cxn ang="0">
                  <a:pos x="1296" y="340"/>
                </a:cxn>
                <a:cxn ang="0">
                  <a:pos x="1262" y="359"/>
                </a:cxn>
                <a:cxn ang="0">
                  <a:pos x="1223" y="374"/>
                </a:cxn>
                <a:cxn ang="0">
                  <a:pos x="1174" y="393"/>
                </a:cxn>
                <a:cxn ang="0">
                  <a:pos x="1072" y="417"/>
                </a:cxn>
                <a:cxn ang="0">
                  <a:pos x="956" y="442"/>
                </a:cxn>
                <a:cxn ang="0">
                  <a:pos x="830" y="451"/>
                </a:cxn>
                <a:cxn ang="0">
                  <a:pos x="689" y="456"/>
                </a:cxn>
                <a:cxn ang="0">
                  <a:pos x="689" y="456"/>
                </a:cxn>
                <a:cxn ang="0">
                  <a:pos x="549" y="451"/>
                </a:cxn>
                <a:cxn ang="0">
                  <a:pos x="422" y="442"/>
                </a:cxn>
                <a:cxn ang="0">
                  <a:pos x="306" y="417"/>
                </a:cxn>
                <a:cxn ang="0">
                  <a:pos x="204" y="393"/>
                </a:cxn>
                <a:cxn ang="0">
                  <a:pos x="156" y="374"/>
                </a:cxn>
                <a:cxn ang="0">
                  <a:pos x="117" y="359"/>
                </a:cxn>
                <a:cxn ang="0">
                  <a:pos x="83" y="340"/>
                </a:cxn>
                <a:cxn ang="0">
                  <a:pos x="54" y="315"/>
                </a:cxn>
                <a:cxn ang="0">
                  <a:pos x="30" y="296"/>
                </a:cxn>
                <a:cxn ang="0">
                  <a:pos x="15" y="277"/>
                </a:cxn>
                <a:cxn ang="0">
                  <a:pos x="5" y="252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5" y="204"/>
                </a:cxn>
                <a:cxn ang="0">
                  <a:pos x="15" y="180"/>
                </a:cxn>
                <a:cxn ang="0">
                  <a:pos x="30" y="160"/>
                </a:cxn>
                <a:cxn ang="0">
                  <a:pos x="54" y="141"/>
                </a:cxn>
                <a:cxn ang="0">
                  <a:pos x="83" y="117"/>
                </a:cxn>
                <a:cxn ang="0">
                  <a:pos x="117" y="102"/>
                </a:cxn>
                <a:cxn ang="0">
                  <a:pos x="156" y="83"/>
                </a:cxn>
                <a:cxn ang="0">
                  <a:pos x="204" y="68"/>
                </a:cxn>
                <a:cxn ang="0">
                  <a:pos x="306" y="39"/>
                </a:cxn>
                <a:cxn ang="0">
                  <a:pos x="422" y="15"/>
                </a:cxn>
                <a:cxn ang="0">
                  <a:pos x="549" y="5"/>
                </a:cxn>
                <a:cxn ang="0">
                  <a:pos x="689" y="0"/>
                </a:cxn>
                <a:cxn ang="0">
                  <a:pos x="689" y="0"/>
                </a:cxn>
                <a:cxn ang="0">
                  <a:pos x="830" y="5"/>
                </a:cxn>
                <a:cxn ang="0">
                  <a:pos x="956" y="15"/>
                </a:cxn>
                <a:cxn ang="0">
                  <a:pos x="1072" y="39"/>
                </a:cxn>
                <a:cxn ang="0">
                  <a:pos x="1174" y="68"/>
                </a:cxn>
                <a:cxn ang="0">
                  <a:pos x="1223" y="83"/>
                </a:cxn>
                <a:cxn ang="0">
                  <a:pos x="1262" y="102"/>
                </a:cxn>
                <a:cxn ang="0">
                  <a:pos x="1296" y="117"/>
                </a:cxn>
                <a:cxn ang="0">
                  <a:pos x="1325" y="141"/>
                </a:cxn>
                <a:cxn ang="0">
                  <a:pos x="1349" y="160"/>
                </a:cxn>
                <a:cxn ang="0">
                  <a:pos x="1364" y="180"/>
                </a:cxn>
                <a:cxn ang="0">
                  <a:pos x="1373" y="204"/>
                </a:cxn>
                <a:cxn ang="0">
                  <a:pos x="1378" y="228"/>
                </a:cxn>
                <a:cxn ang="0">
                  <a:pos x="1378" y="228"/>
                </a:cxn>
              </a:cxnLst>
              <a:rect l="0" t="0" r="r" b="b"/>
              <a:pathLst>
                <a:path w="1378" h="456">
                  <a:moveTo>
                    <a:pt x="1378" y="228"/>
                  </a:moveTo>
                  <a:lnTo>
                    <a:pt x="1378" y="228"/>
                  </a:lnTo>
                  <a:lnTo>
                    <a:pt x="1373" y="252"/>
                  </a:lnTo>
                  <a:lnTo>
                    <a:pt x="1364" y="277"/>
                  </a:lnTo>
                  <a:lnTo>
                    <a:pt x="1349" y="296"/>
                  </a:lnTo>
                  <a:lnTo>
                    <a:pt x="1325" y="315"/>
                  </a:lnTo>
                  <a:lnTo>
                    <a:pt x="1296" y="340"/>
                  </a:lnTo>
                  <a:lnTo>
                    <a:pt x="1262" y="359"/>
                  </a:lnTo>
                  <a:lnTo>
                    <a:pt x="1223" y="374"/>
                  </a:lnTo>
                  <a:lnTo>
                    <a:pt x="1174" y="393"/>
                  </a:lnTo>
                  <a:lnTo>
                    <a:pt x="1072" y="417"/>
                  </a:lnTo>
                  <a:lnTo>
                    <a:pt x="956" y="442"/>
                  </a:lnTo>
                  <a:lnTo>
                    <a:pt x="830" y="451"/>
                  </a:lnTo>
                  <a:lnTo>
                    <a:pt x="689" y="456"/>
                  </a:lnTo>
                  <a:lnTo>
                    <a:pt x="689" y="456"/>
                  </a:lnTo>
                  <a:lnTo>
                    <a:pt x="549" y="451"/>
                  </a:lnTo>
                  <a:lnTo>
                    <a:pt x="422" y="442"/>
                  </a:lnTo>
                  <a:lnTo>
                    <a:pt x="306" y="417"/>
                  </a:lnTo>
                  <a:lnTo>
                    <a:pt x="204" y="393"/>
                  </a:lnTo>
                  <a:lnTo>
                    <a:pt x="156" y="374"/>
                  </a:lnTo>
                  <a:lnTo>
                    <a:pt x="117" y="359"/>
                  </a:lnTo>
                  <a:lnTo>
                    <a:pt x="83" y="340"/>
                  </a:lnTo>
                  <a:lnTo>
                    <a:pt x="54" y="315"/>
                  </a:lnTo>
                  <a:lnTo>
                    <a:pt x="30" y="296"/>
                  </a:lnTo>
                  <a:lnTo>
                    <a:pt x="15" y="277"/>
                  </a:lnTo>
                  <a:lnTo>
                    <a:pt x="5" y="252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5" y="204"/>
                  </a:lnTo>
                  <a:lnTo>
                    <a:pt x="15" y="180"/>
                  </a:lnTo>
                  <a:lnTo>
                    <a:pt x="30" y="160"/>
                  </a:lnTo>
                  <a:lnTo>
                    <a:pt x="54" y="141"/>
                  </a:lnTo>
                  <a:lnTo>
                    <a:pt x="83" y="117"/>
                  </a:lnTo>
                  <a:lnTo>
                    <a:pt x="117" y="102"/>
                  </a:lnTo>
                  <a:lnTo>
                    <a:pt x="156" y="83"/>
                  </a:lnTo>
                  <a:lnTo>
                    <a:pt x="204" y="68"/>
                  </a:lnTo>
                  <a:lnTo>
                    <a:pt x="306" y="39"/>
                  </a:lnTo>
                  <a:lnTo>
                    <a:pt x="422" y="15"/>
                  </a:lnTo>
                  <a:lnTo>
                    <a:pt x="549" y="5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830" y="5"/>
                  </a:lnTo>
                  <a:lnTo>
                    <a:pt x="956" y="15"/>
                  </a:lnTo>
                  <a:lnTo>
                    <a:pt x="1072" y="39"/>
                  </a:lnTo>
                  <a:lnTo>
                    <a:pt x="1174" y="68"/>
                  </a:lnTo>
                  <a:lnTo>
                    <a:pt x="1223" y="83"/>
                  </a:lnTo>
                  <a:lnTo>
                    <a:pt x="1262" y="102"/>
                  </a:lnTo>
                  <a:lnTo>
                    <a:pt x="1296" y="117"/>
                  </a:lnTo>
                  <a:lnTo>
                    <a:pt x="1325" y="141"/>
                  </a:lnTo>
                  <a:lnTo>
                    <a:pt x="1349" y="160"/>
                  </a:lnTo>
                  <a:lnTo>
                    <a:pt x="1364" y="180"/>
                  </a:lnTo>
                  <a:lnTo>
                    <a:pt x="1373" y="204"/>
                  </a:lnTo>
                  <a:lnTo>
                    <a:pt x="1378" y="228"/>
                  </a:lnTo>
                  <a:lnTo>
                    <a:pt x="1378" y="228"/>
                  </a:lnTo>
                  <a:close/>
                </a:path>
              </a:pathLst>
            </a:custGeom>
            <a:solidFill>
              <a:srgbClr val="8458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9"/>
            <p:cNvSpPr>
              <a:spLocks/>
            </p:cNvSpPr>
            <p:nvPr/>
          </p:nvSpPr>
          <p:spPr bwMode="auto">
            <a:xfrm>
              <a:off x="695" y="1757"/>
              <a:ext cx="1387" cy="214"/>
            </a:xfrm>
            <a:custGeom>
              <a:avLst/>
              <a:gdLst/>
              <a:ahLst/>
              <a:cxnLst>
                <a:cxn ang="0">
                  <a:pos x="34" y="194"/>
                </a:cxn>
                <a:cxn ang="0">
                  <a:pos x="34" y="194"/>
                </a:cxn>
                <a:cxn ang="0">
                  <a:pos x="44" y="180"/>
                </a:cxn>
                <a:cxn ang="0">
                  <a:pos x="58" y="161"/>
                </a:cxn>
                <a:cxn ang="0">
                  <a:pos x="78" y="146"/>
                </a:cxn>
                <a:cxn ang="0">
                  <a:pos x="107" y="131"/>
                </a:cxn>
                <a:cxn ang="0">
                  <a:pos x="170" y="102"/>
                </a:cxn>
                <a:cxn ang="0">
                  <a:pos x="247" y="78"/>
                </a:cxn>
                <a:cxn ang="0">
                  <a:pos x="344" y="59"/>
                </a:cxn>
                <a:cxn ang="0">
                  <a:pos x="451" y="49"/>
                </a:cxn>
                <a:cxn ang="0">
                  <a:pos x="568" y="39"/>
                </a:cxn>
                <a:cxn ang="0">
                  <a:pos x="694" y="34"/>
                </a:cxn>
                <a:cxn ang="0">
                  <a:pos x="694" y="34"/>
                </a:cxn>
                <a:cxn ang="0">
                  <a:pos x="825" y="39"/>
                </a:cxn>
                <a:cxn ang="0">
                  <a:pos x="941" y="49"/>
                </a:cxn>
                <a:cxn ang="0">
                  <a:pos x="1053" y="64"/>
                </a:cxn>
                <a:cxn ang="0">
                  <a:pos x="1150" y="83"/>
                </a:cxn>
                <a:cxn ang="0">
                  <a:pos x="1227" y="112"/>
                </a:cxn>
                <a:cxn ang="0">
                  <a:pos x="1261" y="127"/>
                </a:cxn>
                <a:cxn ang="0">
                  <a:pos x="1290" y="141"/>
                </a:cxn>
                <a:cxn ang="0">
                  <a:pos x="1315" y="156"/>
                </a:cxn>
                <a:cxn ang="0">
                  <a:pos x="1334" y="175"/>
                </a:cxn>
                <a:cxn ang="0">
                  <a:pos x="1344" y="194"/>
                </a:cxn>
                <a:cxn ang="0">
                  <a:pos x="1353" y="214"/>
                </a:cxn>
                <a:cxn ang="0">
                  <a:pos x="1353" y="214"/>
                </a:cxn>
                <a:cxn ang="0">
                  <a:pos x="1368" y="194"/>
                </a:cxn>
                <a:cxn ang="0">
                  <a:pos x="1387" y="185"/>
                </a:cxn>
                <a:cxn ang="0">
                  <a:pos x="1387" y="185"/>
                </a:cxn>
                <a:cxn ang="0">
                  <a:pos x="1378" y="165"/>
                </a:cxn>
                <a:cxn ang="0">
                  <a:pos x="1358" y="146"/>
                </a:cxn>
                <a:cxn ang="0">
                  <a:pos x="1339" y="127"/>
                </a:cxn>
                <a:cxn ang="0">
                  <a:pos x="1315" y="112"/>
                </a:cxn>
                <a:cxn ang="0">
                  <a:pos x="1256" y="83"/>
                </a:cxn>
                <a:cxn ang="0">
                  <a:pos x="1174" y="54"/>
                </a:cxn>
                <a:cxn ang="0">
                  <a:pos x="1082" y="34"/>
                </a:cxn>
                <a:cxn ang="0">
                  <a:pos x="970" y="15"/>
                </a:cxn>
                <a:cxn ang="0">
                  <a:pos x="839" y="5"/>
                </a:cxn>
                <a:cxn ang="0">
                  <a:pos x="689" y="0"/>
                </a:cxn>
                <a:cxn ang="0">
                  <a:pos x="689" y="0"/>
                </a:cxn>
                <a:cxn ang="0">
                  <a:pos x="553" y="5"/>
                </a:cxn>
                <a:cxn ang="0">
                  <a:pos x="427" y="15"/>
                </a:cxn>
                <a:cxn ang="0">
                  <a:pos x="320" y="30"/>
                </a:cxn>
                <a:cxn ang="0">
                  <a:pos x="223" y="49"/>
                </a:cxn>
                <a:cxn ang="0">
                  <a:pos x="146" y="73"/>
                </a:cxn>
                <a:cxn ang="0">
                  <a:pos x="82" y="102"/>
                </a:cxn>
                <a:cxn ang="0">
                  <a:pos x="34" y="136"/>
                </a:cxn>
                <a:cxn ang="0">
                  <a:pos x="15" y="156"/>
                </a:cxn>
                <a:cxn ang="0">
                  <a:pos x="0" y="170"/>
                </a:cxn>
                <a:cxn ang="0">
                  <a:pos x="0" y="170"/>
                </a:cxn>
                <a:cxn ang="0">
                  <a:pos x="19" y="180"/>
                </a:cxn>
                <a:cxn ang="0">
                  <a:pos x="34" y="194"/>
                </a:cxn>
                <a:cxn ang="0">
                  <a:pos x="34" y="194"/>
                </a:cxn>
              </a:cxnLst>
              <a:rect l="0" t="0" r="r" b="b"/>
              <a:pathLst>
                <a:path w="1387" h="214">
                  <a:moveTo>
                    <a:pt x="34" y="194"/>
                  </a:moveTo>
                  <a:lnTo>
                    <a:pt x="34" y="194"/>
                  </a:lnTo>
                  <a:lnTo>
                    <a:pt x="44" y="180"/>
                  </a:lnTo>
                  <a:lnTo>
                    <a:pt x="58" y="161"/>
                  </a:lnTo>
                  <a:lnTo>
                    <a:pt x="78" y="146"/>
                  </a:lnTo>
                  <a:lnTo>
                    <a:pt x="107" y="131"/>
                  </a:lnTo>
                  <a:lnTo>
                    <a:pt x="170" y="102"/>
                  </a:lnTo>
                  <a:lnTo>
                    <a:pt x="247" y="78"/>
                  </a:lnTo>
                  <a:lnTo>
                    <a:pt x="344" y="59"/>
                  </a:lnTo>
                  <a:lnTo>
                    <a:pt x="451" y="49"/>
                  </a:lnTo>
                  <a:lnTo>
                    <a:pt x="568" y="39"/>
                  </a:lnTo>
                  <a:lnTo>
                    <a:pt x="694" y="34"/>
                  </a:lnTo>
                  <a:lnTo>
                    <a:pt x="694" y="34"/>
                  </a:lnTo>
                  <a:lnTo>
                    <a:pt x="825" y="39"/>
                  </a:lnTo>
                  <a:lnTo>
                    <a:pt x="941" y="49"/>
                  </a:lnTo>
                  <a:lnTo>
                    <a:pt x="1053" y="64"/>
                  </a:lnTo>
                  <a:lnTo>
                    <a:pt x="1150" y="83"/>
                  </a:lnTo>
                  <a:lnTo>
                    <a:pt x="1227" y="112"/>
                  </a:lnTo>
                  <a:lnTo>
                    <a:pt x="1261" y="127"/>
                  </a:lnTo>
                  <a:lnTo>
                    <a:pt x="1290" y="141"/>
                  </a:lnTo>
                  <a:lnTo>
                    <a:pt x="1315" y="156"/>
                  </a:lnTo>
                  <a:lnTo>
                    <a:pt x="1334" y="175"/>
                  </a:lnTo>
                  <a:lnTo>
                    <a:pt x="1344" y="194"/>
                  </a:lnTo>
                  <a:lnTo>
                    <a:pt x="1353" y="214"/>
                  </a:lnTo>
                  <a:lnTo>
                    <a:pt x="1353" y="214"/>
                  </a:lnTo>
                  <a:lnTo>
                    <a:pt x="1368" y="194"/>
                  </a:lnTo>
                  <a:lnTo>
                    <a:pt x="1387" y="185"/>
                  </a:lnTo>
                  <a:lnTo>
                    <a:pt x="1387" y="185"/>
                  </a:lnTo>
                  <a:lnTo>
                    <a:pt x="1378" y="165"/>
                  </a:lnTo>
                  <a:lnTo>
                    <a:pt x="1358" y="146"/>
                  </a:lnTo>
                  <a:lnTo>
                    <a:pt x="1339" y="127"/>
                  </a:lnTo>
                  <a:lnTo>
                    <a:pt x="1315" y="112"/>
                  </a:lnTo>
                  <a:lnTo>
                    <a:pt x="1256" y="83"/>
                  </a:lnTo>
                  <a:lnTo>
                    <a:pt x="1174" y="54"/>
                  </a:lnTo>
                  <a:lnTo>
                    <a:pt x="1082" y="34"/>
                  </a:lnTo>
                  <a:lnTo>
                    <a:pt x="970" y="15"/>
                  </a:lnTo>
                  <a:lnTo>
                    <a:pt x="839" y="5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553" y="5"/>
                  </a:lnTo>
                  <a:lnTo>
                    <a:pt x="427" y="15"/>
                  </a:lnTo>
                  <a:lnTo>
                    <a:pt x="320" y="30"/>
                  </a:lnTo>
                  <a:lnTo>
                    <a:pt x="223" y="49"/>
                  </a:lnTo>
                  <a:lnTo>
                    <a:pt x="146" y="73"/>
                  </a:lnTo>
                  <a:lnTo>
                    <a:pt x="82" y="102"/>
                  </a:lnTo>
                  <a:lnTo>
                    <a:pt x="34" y="136"/>
                  </a:lnTo>
                  <a:lnTo>
                    <a:pt x="15" y="156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19" y="180"/>
                  </a:lnTo>
                  <a:lnTo>
                    <a:pt x="34" y="194"/>
                  </a:lnTo>
                  <a:lnTo>
                    <a:pt x="34" y="194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0"/>
            <p:cNvSpPr>
              <a:spLocks noEditPoints="1"/>
            </p:cNvSpPr>
            <p:nvPr/>
          </p:nvSpPr>
          <p:spPr bwMode="auto">
            <a:xfrm>
              <a:off x="676" y="1757"/>
              <a:ext cx="1411" cy="209"/>
            </a:xfrm>
            <a:custGeom>
              <a:avLst/>
              <a:gdLst/>
              <a:ahLst/>
              <a:cxnLst>
                <a:cxn ang="0">
                  <a:pos x="431" y="15"/>
                </a:cxn>
                <a:cxn ang="0">
                  <a:pos x="368" y="59"/>
                </a:cxn>
                <a:cxn ang="0">
                  <a:pos x="383" y="30"/>
                </a:cxn>
                <a:cxn ang="0">
                  <a:pos x="383" y="20"/>
                </a:cxn>
                <a:cxn ang="0">
                  <a:pos x="465" y="10"/>
                </a:cxn>
                <a:cxn ang="0">
                  <a:pos x="320" y="68"/>
                </a:cxn>
                <a:cxn ang="0">
                  <a:pos x="538" y="39"/>
                </a:cxn>
                <a:cxn ang="0">
                  <a:pos x="538" y="39"/>
                </a:cxn>
                <a:cxn ang="0">
                  <a:pos x="494" y="5"/>
                </a:cxn>
                <a:cxn ang="0">
                  <a:pos x="582" y="0"/>
                </a:cxn>
                <a:cxn ang="0">
                  <a:pos x="523" y="39"/>
                </a:cxn>
                <a:cxn ang="0">
                  <a:pos x="165" y="68"/>
                </a:cxn>
                <a:cxn ang="0">
                  <a:pos x="165" y="68"/>
                </a:cxn>
                <a:cxn ang="0">
                  <a:pos x="131" y="122"/>
                </a:cxn>
                <a:cxn ang="0">
                  <a:pos x="48" y="136"/>
                </a:cxn>
                <a:cxn ang="0">
                  <a:pos x="82" y="156"/>
                </a:cxn>
                <a:cxn ang="0">
                  <a:pos x="281" y="73"/>
                </a:cxn>
                <a:cxn ang="0">
                  <a:pos x="9" y="190"/>
                </a:cxn>
                <a:cxn ang="0">
                  <a:pos x="34" y="204"/>
                </a:cxn>
                <a:cxn ang="0">
                  <a:pos x="9" y="190"/>
                </a:cxn>
                <a:cxn ang="0">
                  <a:pos x="165" y="107"/>
                </a:cxn>
                <a:cxn ang="0">
                  <a:pos x="242" y="49"/>
                </a:cxn>
                <a:cxn ang="0">
                  <a:pos x="266" y="39"/>
                </a:cxn>
                <a:cxn ang="0">
                  <a:pos x="616" y="34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92" y="131"/>
                </a:cxn>
                <a:cxn ang="0">
                  <a:pos x="1169" y="78"/>
                </a:cxn>
                <a:cxn ang="0">
                  <a:pos x="1198" y="54"/>
                </a:cxn>
                <a:cxn ang="0">
                  <a:pos x="1140" y="78"/>
                </a:cxn>
                <a:cxn ang="0">
                  <a:pos x="1110" y="68"/>
                </a:cxn>
                <a:cxn ang="0">
                  <a:pos x="1246" y="73"/>
                </a:cxn>
                <a:cxn ang="0">
                  <a:pos x="1057" y="59"/>
                </a:cxn>
                <a:cxn ang="0">
                  <a:pos x="1081" y="30"/>
                </a:cxn>
                <a:cxn ang="0">
                  <a:pos x="1023" y="49"/>
                </a:cxn>
                <a:cxn ang="0">
                  <a:pos x="1062" y="25"/>
                </a:cxn>
                <a:cxn ang="0">
                  <a:pos x="659" y="0"/>
                </a:cxn>
                <a:cxn ang="0">
                  <a:pos x="1334" y="136"/>
                </a:cxn>
                <a:cxn ang="0">
                  <a:pos x="1353" y="141"/>
                </a:cxn>
                <a:cxn ang="0">
                  <a:pos x="1256" y="97"/>
                </a:cxn>
                <a:cxn ang="0">
                  <a:pos x="1295" y="93"/>
                </a:cxn>
                <a:cxn ang="0">
                  <a:pos x="1290" y="127"/>
                </a:cxn>
                <a:cxn ang="0">
                  <a:pos x="1314" y="102"/>
                </a:cxn>
                <a:cxn ang="0">
                  <a:pos x="1353" y="175"/>
                </a:cxn>
                <a:cxn ang="0">
                  <a:pos x="1401" y="175"/>
                </a:cxn>
                <a:cxn ang="0">
                  <a:pos x="975" y="49"/>
                </a:cxn>
                <a:cxn ang="0">
                  <a:pos x="999" y="15"/>
                </a:cxn>
                <a:cxn ang="0">
                  <a:pos x="766" y="0"/>
                </a:cxn>
                <a:cxn ang="0">
                  <a:pos x="688" y="34"/>
                </a:cxn>
                <a:cxn ang="0">
                  <a:pos x="708" y="34"/>
                </a:cxn>
                <a:cxn ang="0">
                  <a:pos x="713" y="15"/>
                </a:cxn>
                <a:cxn ang="0">
                  <a:pos x="790" y="34"/>
                </a:cxn>
                <a:cxn ang="0">
                  <a:pos x="863" y="39"/>
                </a:cxn>
                <a:cxn ang="0">
                  <a:pos x="882" y="5"/>
                </a:cxn>
                <a:cxn ang="0">
                  <a:pos x="931" y="39"/>
                </a:cxn>
                <a:cxn ang="0">
                  <a:pos x="975" y="15"/>
                </a:cxn>
                <a:cxn ang="0">
                  <a:pos x="839" y="20"/>
                </a:cxn>
                <a:cxn ang="0">
                  <a:pos x="887" y="39"/>
                </a:cxn>
                <a:cxn ang="0">
                  <a:pos x="907" y="5"/>
                </a:cxn>
              </a:cxnLst>
              <a:rect l="0" t="0" r="r" b="b"/>
              <a:pathLst>
                <a:path w="1411" h="209">
                  <a:moveTo>
                    <a:pt x="412" y="15"/>
                  </a:moveTo>
                  <a:lnTo>
                    <a:pt x="412" y="15"/>
                  </a:lnTo>
                  <a:lnTo>
                    <a:pt x="407" y="54"/>
                  </a:lnTo>
                  <a:lnTo>
                    <a:pt x="407" y="54"/>
                  </a:lnTo>
                  <a:lnTo>
                    <a:pt x="431" y="49"/>
                  </a:lnTo>
                  <a:lnTo>
                    <a:pt x="431" y="49"/>
                  </a:lnTo>
                  <a:lnTo>
                    <a:pt x="431" y="15"/>
                  </a:lnTo>
                  <a:lnTo>
                    <a:pt x="431" y="15"/>
                  </a:lnTo>
                  <a:lnTo>
                    <a:pt x="412" y="15"/>
                  </a:lnTo>
                  <a:lnTo>
                    <a:pt x="412" y="15"/>
                  </a:lnTo>
                  <a:close/>
                  <a:moveTo>
                    <a:pt x="354" y="25"/>
                  </a:moveTo>
                  <a:lnTo>
                    <a:pt x="354" y="25"/>
                  </a:lnTo>
                  <a:lnTo>
                    <a:pt x="349" y="59"/>
                  </a:lnTo>
                  <a:lnTo>
                    <a:pt x="349" y="59"/>
                  </a:lnTo>
                  <a:lnTo>
                    <a:pt x="368" y="59"/>
                  </a:lnTo>
                  <a:lnTo>
                    <a:pt x="368" y="59"/>
                  </a:lnTo>
                  <a:lnTo>
                    <a:pt x="368" y="20"/>
                  </a:lnTo>
                  <a:lnTo>
                    <a:pt x="368" y="20"/>
                  </a:lnTo>
                  <a:lnTo>
                    <a:pt x="354" y="25"/>
                  </a:lnTo>
                  <a:lnTo>
                    <a:pt x="354" y="25"/>
                  </a:lnTo>
                  <a:close/>
                  <a:moveTo>
                    <a:pt x="383" y="20"/>
                  </a:moveTo>
                  <a:lnTo>
                    <a:pt x="383" y="20"/>
                  </a:lnTo>
                  <a:lnTo>
                    <a:pt x="383" y="30"/>
                  </a:lnTo>
                  <a:lnTo>
                    <a:pt x="383" y="30"/>
                  </a:lnTo>
                  <a:lnTo>
                    <a:pt x="383" y="54"/>
                  </a:lnTo>
                  <a:lnTo>
                    <a:pt x="383" y="54"/>
                  </a:lnTo>
                  <a:lnTo>
                    <a:pt x="402" y="54"/>
                  </a:lnTo>
                  <a:lnTo>
                    <a:pt x="402" y="54"/>
                  </a:lnTo>
                  <a:lnTo>
                    <a:pt x="402" y="15"/>
                  </a:lnTo>
                  <a:lnTo>
                    <a:pt x="402" y="15"/>
                  </a:lnTo>
                  <a:lnTo>
                    <a:pt x="383" y="20"/>
                  </a:lnTo>
                  <a:lnTo>
                    <a:pt x="383" y="20"/>
                  </a:lnTo>
                  <a:close/>
                  <a:moveTo>
                    <a:pt x="446" y="10"/>
                  </a:moveTo>
                  <a:lnTo>
                    <a:pt x="446" y="10"/>
                  </a:lnTo>
                  <a:lnTo>
                    <a:pt x="446" y="49"/>
                  </a:lnTo>
                  <a:lnTo>
                    <a:pt x="446" y="49"/>
                  </a:lnTo>
                  <a:lnTo>
                    <a:pt x="465" y="44"/>
                  </a:lnTo>
                  <a:lnTo>
                    <a:pt x="465" y="44"/>
                  </a:lnTo>
                  <a:lnTo>
                    <a:pt x="465" y="10"/>
                  </a:lnTo>
                  <a:lnTo>
                    <a:pt x="465" y="10"/>
                  </a:lnTo>
                  <a:lnTo>
                    <a:pt x="446" y="10"/>
                  </a:lnTo>
                  <a:lnTo>
                    <a:pt x="446" y="10"/>
                  </a:lnTo>
                  <a:close/>
                  <a:moveTo>
                    <a:pt x="315" y="30"/>
                  </a:moveTo>
                  <a:lnTo>
                    <a:pt x="315" y="30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20" y="68"/>
                  </a:lnTo>
                  <a:lnTo>
                    <a:pt x="320" y="68"/>
                  </a:lnTo>
                  <a:lnTo>
                    <a:pt x="334" y="64"/>
                  </a:lnTo>
                  <a:lnTo>
                    <a:pt x="334" y="64"/>
                  </a:lnTo>
                  <a:lnTo>
                    <a:pt x="334" y="30"/>
                  </a:lnTo>
                  <a:lnTo>
                    <a:pt x="334" y="30"/>
                  </a:lnTo>
                  <a:lnTo>
                    <a:pt x="315" y="30"/>
                  </a:lnTo>
                  <a:lnTo>
                    <a:pt x="315" y="30"/>
                  </a:lnTo>
                  <a:close/>
                  <a:moveTo>
                    <a:pt x="538" y="39"/>
                  </a:moveTo>
                  <a:lnTo>
                    <a:pt x="538" y="39"/>
                  </a:lnTo>
                  <a:lnTo>
                    <a:pt x="557" y="39"/>
                  </a:lnTo>
                  <a:lnTo>
                    <a:pt x="557" y="39"/>
                  </a:lnTo>
                  <a:lnTo>
                    <a:pt x="557" y="5"/>
                  </a:lnTo>
                  <a:lnTo>
                    <a:pt x="557" y="5"/>
                  </a:lnTo>
                  <a:lnTo>
                    <a:pt x="543" y="5"/>
                  </a:lnTo>
                  <a:lnTo>
                    <a:pt x="543" y="5"/>
                  </a:lnTo>
                  <a:lnTo>
                    <a:pt x="538" y="39"/>
                  </a:lnTo>
                  <a:lnTo>
                    <a:pt x="538" y="39"/>
                  </a:lnTo>
                  <a:close/>
                  <a:moveTo>
                    <a:pt x="475" y="10"/>
                  </a:moveTo>
                  <a:lnTo>
                    <a:pt x="475" y="10"/>
                  </a:lnTo>
                  <a:lnTo>
                    <a:pt x="475" y="44"/>
                  </a:lnTo>
                  <a:lnTo>
                    <a:pt x="475" y="44"/>
                  </a:lnTo>
                  <a:lnTo>
                    <a:pt x="494" y="44"/>
                  </a:lnTo>
                  <a:lnTo>
                    <a:pt x="494" y="44"/>
                  </a:lnTo>
                  <a:lnTo>
                    <a:pt x="494" y="5"/>
                  </a:lnTo>
                  <a:lnTo>
                    <a:pt x="494" y="5"/>
                  </a:lnTo>
                  <a:lnTo>
                    <a:pt x="475" y="10"/>
                  </a:lnTo>
                  <a:lnTo>
                    <a:pt x="475" y="10"/>
                  </a:lnTo>
                  <a:close/>
                  <a:moveTo>
                    <a:pt x="567" y="39"/>
                  </a:moveTo>
                  <a:lnTo>
                    <a:pt x="567" y="39"/>
                  </a:lnTo>
                  <a:lnTo>
                    <a:pt x="582" y="34"/>
                  </a:lnTo>
                  <a:lnTo>
                    <a:pt x="582" y="34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72" y="0"/>
                  </a:lnTo>
                  <a:lnTo>
                    <a:pt x="572" y="0"/>
                  </a:lnTo>
                  <a:lnTo>
                    <a:pt x="567" y="39"/>
                  </a:lnTo>
                  <a:lnTo>
                    <a:pt x="567" y="39"/>
                  </a:lnTo>
                  <a:close/>
                  <a:moveTo>
                    <a:pt x="509" y="39"/>
                  </a:moveTo>
                  <a:lnTo>
                    <a:pt x="509" y="39"/>
                  </a:lnTo>
                  <a:lnTo>
                    <a:pt x="523" y="39"/>
                  </a:lnTo>
                  <a:lnTo>
                    <a:pt x="523" y="39"/>
                  </a:lnTo>
                  <a:lnTo>
                    <a:pt x="528" y="5"/>
                  </a:lnTo>
                  <a:lnTo>
                    <a:pt x="528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39"/>
                  </a:lnTo>
                  <a:lnTo>
                    <a:pt x="509" y="39"/>
                  </a:lnTo>
                  <a:close/>
                  <a:moveTo>
                    <a:pt x="165" y="68"/>
                  </a:moveTo>
                  <a:lnTo>
                    <a:pt x="165" y="68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94" y="97"/>
                  </a:lnTo>
                  <a:lnTo>
                    <a:pt x="194" y="97"/>
                  </a:lnTo>
                  <a:lnTo>
                    <a:pt x="194" y="7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65" y="68"/>
                  </a:lnTo>
                  <a:lnTo>
                    <a:pt x="165" y="68"/>
                  </a:lnTo>
                  <a:close/>
                  <a:moveTo>
                    <a:pt x="111" y="93"/>
                  </a:moveTo>
                  <a:lnTo>
                    <a:pt x="111" y="93"/>
                  </a:lnTo>
                  <a:lnTo>
                    <a:pt x="121" y="112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31" y="122"/>
                  </a:lnTo>
                  <a:lnTo>
                    <a:pt x="131" y="122"/>
                  </a:lnTo>
                  <a:lnTo>
                    <a:pt x="126" y="107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1" y="93"/>
                  </a:lnTo>
                  <a:lnTo>
                    <a:pt x="111" y="93"/>
                  </a:lnTo>
                  <a:close/>
                  <a:moveTo>
                    <a:pt x="58" y="136"/>
                  </a:moveTo>
                  <a:lnTo>
                    <a:pt x="58" y="136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34" y="151"/>
                  </a:lnTo>
                  <a:lnTo>
                    <a:pt x="34" y="151"/>
                  </a:lnTo>
                  <a:lnTo>
                    <a:pt x="48" y="161"/>
                  </a:lnTo>
                  <a:lnTo>
                    <a:pt x="63" y="175"/>
                  </a:lnTo>
                  <a:lnTo>
                    <a:pt x="63" y="175"/>
                  </a:lnTo>
                  <a:lnTo>
                    <a:pt x="82" y="156"/>
                  </a:lnTo>
                  <a:lnTo>
                    <a:pt x="82" y="156"/>
                  </a:lnTo>
                  <a:lnTo>
                    <a:pt x="72" y="146"/>
                  </a:lnTo>
                  <a:lnTo>
                    <a:pt x="58" y="136"/>
                  </a:lnTo>
                  <a:lnTo>
                    <a:pt x="58" y="136"/>
                  </a:lnTo>
                  <a:close/>
                  <a:moveTo>
                    <a:pt x="281" y="39"/>
                  </a:moveTo>
                  <a:lnTo>
                    <a:pt x="281" y="39"/>
                  </a:lnTo>
                  <a:lnTo>
                    <a:pt x="281" y="64"/>
                  </a:lnTo>
                  <a:lnTo>
                    <a:pt x="281" y="64"/>
                  </a:lnTo>
                  <a:lnTo>
                    <a:pt x="281" y="73"/>
                  </a:lnTo>
                  <a:lnTo>
                    <a:pt x="281" y="73"/>
                  </a:lnTo>
                  <a:lnTo>
                    <a:pt x="305" y="68"/>
                  </a:lnTo>
                  <a:lnTo>
                    <a:pt x="305" y="68"/>
                  </a:lnTo>
                  <a:lnTo>
                    <a:pt x="300" y="34"/>
                  </a:lnTo>
                  <a:lnTo>
                    <a:pt x="300" y="34"/>
                  </a:lnTo>
                  <a:lnTo>
                    <a:pt x="281" y="39"/>
                  </a:lnTo>
                  <a:lnTo>
                    <a:pt x="281" y="39"/>
                  </a:lnTo>
                  <a:close/>
                  <a:moveTo>
                    <a:pt x="9" y="190"/>
                  </a:moveTo>
                  <a:lnTo>
                    <a:pt x="9" y="190"/>
                  </a:lnTo>
                  <a:lnTo>
                    <a:pt x="4" y="194"/>
                  </a:lnTo>
                  <a:lnTo>
                    <a:pt x="4" y="19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19" y="209"/>
                  </a:lnTo>
                  <a:lnTo>
                    <a:pt x="19" y="209"/>
                  </a:lnTo>
                  <a:lnTo>
                    <a:pt x="34" y="204"/>
                  </a:lnTo>
                  <a:lnTo>
                    <a:pt x="48" y="199"/>
                  </a:lnTo>
                  <a:lnTo>
                    <a:pt x="48" y="199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3" y="185"/>
                  </a:lnTo>
                  <a:lnTo>
                    <a:pt x="29" y="185"/>
                  </a:lnTo>
                  <a:lnTo>
                    <a:pt x="9" y="190"/>
                  </a:lnTo>
                  <a:lnTo>
                    <a:pt x="9" y="190"/>
                  </a:lnTo>
                  <a:close/>
                  <a:moveTo>
                    <a:pt x="155" y="78"/>
                  </a:moveTo>
                  <a:lnTo>
                    <a:pt x="155" y="78"/>
                  </a:lnTo>
                  <a:lnTo>
                    <a:pt x="140" y="83"/>
                  </a:lnTo>
                  <a:lnTo>
                    <a:pt x="140" y="83"/>
                  </a:lnTo>
                  <a:lnTo>
                    <a:pt x="145" y="97"/>
                  </a:lnTo>
                  <a:lnTo>
                    <a:pt x="150" y="112"/>
                  </a:lnTo>
                  <a:lnTo>
                    <a:pt x="150" y="112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0" y="93"/>
                  </a:lnTo>
                  <a:lnTo>
                    <a:pt x="155" y="78"/>
                  </a:lnTo>
                  <a:lnTo>
                    <a:pt x="155" y="78"/>
                  </a:lnTo>
                  <a:close/>
                  <a:moveTo>
                    <a:pt x="242" y="49"/>
                  </a:moveTo>
                  <a:lnTo>
                    <a:pt x="242" y="49"/>
                  </a:lnTo>
                  <a:lnTo>
                    <a:pt x="247" y="73"/>
                  </a:lnTo>
                  <a:lnTo>
                    <a:pt x="247" y="73"/>
                  </a:lnTo>
                  <a:lnTo>
                    <a:pt x="247" y="83"/>
                  </a:lnTo>
                  <a:lnTo>
                    <a:pt x="247" y="83"/>
                  </a:lnTo>
                  <a:lnTo>
                    <a:pt x="271" y="78"/>
                  </a:lnTo>
                  <a:lnTo>
                    <a:pt x="271" y="78"/>
                  </a:lnTo>
                  <a:lnTo>
                    <a:pt x="271" y="59"/>
                  </a:lnTo>
                  <a:lnTo>
                    <a:pt x="266" y="39"/>
                  </a:lnTo>
                  <a:lnTo>
                    <a:pt x="266" y="39"/>
                  </a:lnTo>
                  <a:lnTo>
                    <a:pt x="242" y="49"/>
                  </a:lnTo>
                  <a:lnTo>
                    <a:pt x="242" y="49"/>
                  </a:lnTo>
                  <a:close/>
                  <a:moveTo>
                    <a:pt x="601" y="0"/>
                  </a:moveTo>
                  <a:lnTo>
                    <a:pt x="601" y="0"/>
                  </a:lnTo>
                  <a:lnTo>
                    <a:pt x="596" y="34"/>
                  </a:lnTo>
                  <a:lnTo>
                    <a:pt x="596" y="34"/>
                  </a:lnTo>
                  <a:lnTo>
                    <a:pt x="616" y="34"/>
                  </a:lnTo>
                  <a:lnTo>
                    <a:pt x="616" y="34"/>
                  </a:lnTo>
                  <a:lnTo>
                    <a:pt x="625" y="5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01" y="0"/>
                  </a:lnTo>
                  <a:lnTo>
                    <a:pt x="601" y="0"/>
                  </a:lnTo>
                  <a:close/>
                  <a:moveTo>
                    <a:pt x="208" y="59"/>
                  </a:moveTo>
                  <a:lnTo>
                    <a:pt x="208" y="59"/>
                  </a:lnTo>
                  <a:lnTo>
                    <a:pt x="213" y="93"/>
                  </a:lnTo>
                  <a:lnTo>
                    <a:pt x="213" y="93"/>
                  </a:lnTo>
                  <a:lnTo>
                    <a:pt x="228" y="88"/>
                  </a:lnTo>
                  <a:lnTo>
                    <a:pt x="228" y="88"/>
                  </a:lnTo>
                  <a:lnTo>
                    <a:pt x="228" y="68"/>
                  </a:lnTo>
                  <a:lnTo>
                    <a:pt x="223" y="54"/>
                  </a:lnTo>
                  <a:lnTo>
                    <a:pt x="223" y="54"/>
                  </a:lnTo>
                  <a:lnTo>
                    <a:pt x="208" y="59"/>
                  </a:lnTo>
                  <a:lnTo>
                    <a:pt x="208" y="59"/>
                  </a:lnTo>
                  <a:close/>
                  <a:moveTo>
                    <a:pt x="87" y="107"/>
                  </a:moveTo>
                  <a:lnTo>
                    <a:pt x="87" y="107"/>
                  </a:lnTo>
                  <a:lnTo>
                    <a:pt x="77" y="117"/>
                  </a:lnTo>
                  <a:lnTo>
                    <a:pt x="77" y="117"/>
                  </a:lnTo>
                  <a:lnTo>
                    <a:pt x="87" y="122"/>
                  </a:lnTo>
                  <a:lnTo>
                    <a:pt x="87" y="122"/>
                  </a:lnTo>
                  <a:lnTo>
                    <a:pt x="92" y="131"/>
                  </a:lnTo>
                  <a:lnTo>
                    <a:pt x="97" y="141"/>
                  </a:lnTo>
                  <a:lnTo>
                    <a:pt x="97" y="141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101" y="122"/>
                  </a:lnTo>
                  <a:lnTo>
                    <a:pt x="87" y="107"/>
                  </a:lnTo>
                  <a:lnTo>
                    <a:pt x="87" y="107"/>
                  </a:lnTo>
                  <a:close/>
                  <a:moveTo>
                    <a:pt x="1169" y="78"/>
                  </a:moveTo>
                  <a:lnTo>
                    <a:pt x="1169" y="78"/>
                  </a:lnTo>
                  <a:lnTo>
                    <a:pt x="1169" y="83"/>
                  </a:lnTo>
                  <a:lnTo>
                    <a:pt x="1169" y="83"/>
                  </a:lnTo>
                  <a:lnTo>
                    <a:pt x="1178" y="88"/>
                  </a:lnTo>
                  <a:lnTo>
                    <a:pt x="1178" y="88"/>
                  </a:lnTo>
                  <a:lnTo>
                    <a:pt x="1188" y="68"/>
                  </a:lnTo>
                  <a:lnTo>
                    <a:pt x="1198" y="54"/>
                  </a:lnTo>
                  <a:lnTo>
                    <a:pt x="1198" y="54"/>
                  </a:lnTo>
                  <a:lnTo>
                    <a:pt x="1183" y="49"/>
                  </a:lnTo>
                  <a:lnTo>
                    <a:pt x="1183" y="49"/>
                  </a:lnTo>
                  <a:lnTo>
                    <a:pt x="1173" y="64"/>
                  </a:lnTo>
                  <a:lnTo>
                    <a:pt x="1169" y="78"/>
                  </a:lnTo>
                  <a:lnTo>
                    <a:pt x="1169" y="78"/>
                  </a:lnTo>
                  <a:close/>
                  <a:moveTo>
                    <a:pt x="1110" y="68"/>
                  </a:moveTo>
                  <a:lnTo>
                    <a:pt x="1110" y="68"/>
                  </a:lnTo>
                  <a:lnTo>
                    <a:pt x="1140" y="78"/>
                  </a:lnTo>
                  <a:lnTo>
                    <a:pt x="1140" y="78"/>
                  </a:lnTo>
                  <a:lnTo>
                    <a:pt x="1149" y="44"/>
                  </a:lnTo>
                  <a:lnTo>
                    <a:pt x="1149" y="44"/>
                  </a:lnTo>
                  <a:lnTo>
                    <a:pt x="1130" y="39"/>
                  </a:lnTo>
                  <a:lnTo>
                    <a:pt x="1130" y="39"/>
                  </a:lnTo>
                  <a:lnTo>
                    <a:pt x="1120" y="54"/>
                  </a:lnTo>
                  <a:lnTo>
                    <a:pt x="1110" y="68"/>
                  </a:lnTo>
                  <a:lnTo>
                    <a:pt x="1110" y="68"/>
                  </a:lnTo>
                  <a:close/>
                  <a:moveTo>
                    <a:pt x="1212" y="83"/>
                  </a:moveTo>
                  <a:lnTo>
                    <a:pt x="1212" y="83"/>
                  </a:lnTo>
                  <a:lnTo>
                    <a:pt x="1212" y="97"/>
                  </a:lnTo>
                  <a:lnTo>
                    <a:pt x="1212" y="97"/>
                  </a:lnTo>
                  <a:lnTo>
                    <a:pt x="1227" y="102"/>
                  </a:lnTo>
                  <a:lnTo>
                    <a:pt x="1227" y="102"/>
                  </a:lnTo>
                  <a:lnTo>
                    <a:pt x="1237" y="88"/>
                  </a:lnTo>
                  <a:lnTo>
                    <a:pt x="1246" y="73"/>
                  </a:lnTo>
                  <a:lnTo>
                    <a:pt x="1246" y="73"/>
                  </a:lnTo>
                  <a:lnTo>
                    <a:pt x="1227" y="64"/>
                  </a:lnTo>
                  <a:lnTo>
                    <a:pt x="1227" y="64"/>
                  </a:lnTo>
                  <a:lnTo>
                    <a:pt x="1217" y="73"/>
                  </a:lnTo>
                  <a:lnTo>
                    <a:pt x="1212" y="83"/>
                  </a:lnTo>
                  <a:lnTo>
                    <a:pt x="1212" y="83"/>
                  </a:lnTo>
                  <a:close/>
                  <a:moveTo>
                    <a:pt x="1057" y="59"/>
                  </a:moveTo>
                  <a:lnTo>
                    <a:pt x="1057" y="59"/>
                  </a:lnTo>
                  <a:lnTo>
                    <a:pt x="1081" y="64"/>
                  </a:lnTo>
                  <a:lnTo>
                    <a:pt x="1081" y="64"/>
                  </a:lnTo>
                  <a:lnTo>
                    <a:pt x="1081" y="64"/>
                  </a:lnTo>
                  <a:lnTo>
                    <a:pt x="1081" y="64"/>
                  </a:lnTo>
                  <a:lnTo>
                    <a:pt x="1091" y="44"/>
                  </a:lnTo>
                  <a:lnTo>
                    <a:pt x="1101" y="34"/>
                  </a:lnTo>
                  <a:lnTo>
                    <a:pt x="1101" y="34"/>
                  </a:lnTo>
                  <a:lnTo>
                    <a:pt x="1081" y="30"/>
                  </a:lnTo>
                  <a:lnTo>
                    <a:pt x="1081" y="30"/>
                  </a:lnTo>
                  <a:lnTo>
                    <a:pt x="1067" y="44"/>
                  </a:lnTo>
                  <a:lnTo>
                    <a:pt x="1057" y="59"/>
                  </a:lnTo>
                  <a:lnTo>
                    <a:pt x="1057" y="59"/>
                  </a:lnTo>
                  <a:close/>
                  <a:moveTo>
                    <a:pt x="1047" y="25"/>
                  </a:moveTo>
                  <a:lnTo>
                    <a:pt x="1047" y="25"/>
                  </a:lnTo>
                  <a:lnTo>
                    <a:pt x="1033" y="34"/>
                  </a:lnTo>
                  <a:lnTo>
                    <a:pt x="1023" y="49"/>
                  </a:lnTo>
                  <a:lnTo>
                    <a:pt x="1023" y="49"/>
                  </a:lnTo>
                  <a:lnTo>
                    <a:pt x="1018" y="54"/>
                  </a:lnTo>
                  <a:lnTo>
                    <a:pt x="1018" y="54"/>
                  </a:lnTo>
                  <a:lnTo>
                    <a:pt x="1047" y="59"/>
                  </a:lnTo>
                  <a:lnTo>
                    <a:pt x="1047" y="59"/>
                  </a:lnTo>
                  <a:lnTo>
                    <a:pt x="1052" y="39"/>
                  </a:lnTo>
                  <a:lnTo>
                    <a:pt x="1062" y="25"/>
                  </a:lnTo>
                  <a:lnTo>
                    <a:pt x="1062" y="25"/>
                  </a:lnTo>
                  <a:lnTo>
                    <a:pt x="1047" y="25"/>
                  </a:lnTo>
                  <a:lnTo>
                    <a:pt x="1047" y="25"/>
                  </a:lnTo>
                  <a:close/>
                  <a:moveTo>
                    <a:pt x="630" y="34"/>
                  </a:moveTo>
                  <a:lnTo>
                    <a:pt x="630" y="34"/>
                  </a:lnTo>
                  <a:lnTo>
                    <a:pt x="650" y="34"/>
                  </a:lnTo>
                  <a:lnTo>
                    <a:pt x="650" y="34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0" y="34"/>
                  </a:lnTo>
                  <a:lnTo>
                    <a:pt x="630" y="34"/>
                  </a:lnTo>
                  <a:close/>
                  <a:moveTo>
                    <a:pt x="1353" y="127"/>
                  </a:moveTo>
                  <a:lnTo>
                    <a:pt x="1353" y="127"/>
                  </a:lnTo>
                  <a:lnTo>
                    <a:pt x="1343" y="131"/>
                  </a:lnTo>
                  <a:lnTo>
                    <a:pt x="1334" y="136"/>
                  </a:lnTo>
                  <a:lnTo>
                    <a:pt x="1334" y="136"/>
                  </a:lnTo>
                  <a:lnTo>
                    <a:pt x="1324" y="151"/>
                  </a:lnTo>
                  <a:lnTo>
                    <a:pt x="1324" y="151"/>
                  </a:lnTo>
                  <a:lnTo>
                    <a:pt x="1324" y="151"/>
                  </a:lnTo>
                  <a:lnTo>
                    <a:pt x="1324" y="151"/>
                  </a:lnTo>
                  <a:lnTo>
                    <a:pt x="1338" y="146"/>
                  </a:lnTo>
                  <a:lnTo>
                    <a:pt x="1338" y="146"/>
                  </a:lnTo>
                  <a:lnTo>
                    <a:pt x="1353" y="141"/>
                  </a:lnTo>
                  <a:lnTo>
                    <a:pt x="1368" y="136"/>
                  </a:lnTo>
                  <a:lnTo>
                    <a:pt x="1368" y="136"/>
                  </a:lnTo>
                  <a:lnTo>
                    <a:pt x="1353" y="127"/>
                  </a:lnTo>
                  <a:lnTo>
                    <a:pt x="1353" y="127"/>
                  </a:lnTo>
                  <a:close/>
                  <a:moveTo>
                    <a:pt x="1266" y="78"/>
                  </a:moveTo>
                  <a:lnTo>
                    <a:pt x="1266" y="78"/>
                  </a:lnTo>
                  <a:lnTo>
                    <a:pt x="1261" y="88"/>
                  </a:lnTo>
                  <a:lnTo>
                    <a:pt x="1256" y="97"/>
                  </a:lnTo>
                  <a:lnTo>
                    <a:pt x="1256" y="97"/>
                  </a:lnTo>
                  <a:lnTo>
                    <a:pt x="1256" y="112"/>
                  </a:lnTo>
                  <a:lnTo>
                    <a:pt x="1256" y="112"/>
                  </a:lnTo>
                  <a:lnTo>
                    <a:pt x="1266" y="117"/>
                  </a:lnTo>
                  <a:lnTo>
                    <a:pt x="1266" y="117"/>
                  </a:lnTo>
                  <a:lnTo>
                    <a:pt x="1280" y="102"/>
                  </a:lnTo>
                  <a:lnTo>
                    <a:pt x="1295" y="93"/>
                  </a:lnTo>
                  <a:lnTo>
                    <a:pt x="1295" y="93"/>
                  </a:lnTo>
                  <a:lnTo>
                    <a:pt x="1266" y="78"/>
                  </a:lnTo>
                  <a:lnTo>
                    <a:pt x="1266" y="78"/>
                  </a:lnTo>
                  <a:close/>
                  <a:moveTo>
                    <a:pt x="1314" y="102"/>
                  </a:moveTo>
                  <a:lnTo>
                    <a:pt x="1314" y="102"/>
                  </a:lnTo>
                  <a:lnTo>
                    <a:pt x="1304" y="107"/>
                  </a:lnTo>
                  <a:lnTo>
                    <a:pt x="1295" y="112"/>
                  </a:lnTo>
                  <a:lnTo>
                    <a:pt x="1295" y="112"/>
                  </a:lnTo>
                  <a:lnTo>
                    <a:pt x="1290" y="127"/>
                  </a:lnTo>
                  <a:lnTo>
                    <a:pt x="1290" y="127"/>
                  </a:lnTo>
                  <a:lnTo>
                    <a:pt x="1300" y="136"/>
                  </a:lnTo>
                  <a:lnTo>
                    <a:pt x="1300" y="136"/>
                  </a:lnTo>
                  <a:lnTo>
                    <a:pt x="1314" y="122"/>
                  </a:lnTo>
                  <a:lnTo>
                    <a:pt x="1329" y="112"/>
                  </a:lnTo>
                  <a:lnTo>
                    <a:pt x="1329" y="112"/>
                  </a:lnTo>
                  <a:lnTo>
                    <a:pt x="1314" y="102"/>
                  </a:lnTo>
                  <a:lnTo>
                    <a:pt x="1314" y="102"/>
                  </a:lnTo>
                  <a:close/>
                  <a:moveTo>
                    <a:pt x="1387" y="156"/>
                  </a:moveTo>
                  <a:lnTo>
                    <a:pt x="1387" y="156"/>
                  </a:lnTo>
                  <a:lnTo>
                    <a:pt x="1382" y="156"/>
                  </a:lnTo>
                  <a:lnTo>
                    <a:pt x="1382" y="156"/>
                  </a:lnTo>
                  <a:lnTo>
                    <a:pt x="1372" y="156"/>
                  </a:lnTo>
                  <a:lnTo>
                    <a:pt x="1368" y="161"/>
                  </a:lnTo>
                  <a:lnTo>
                    <a:pt x="1353" y="175"/>
                  </a:lnTo>
                  <a:lnTo>
                    <a:pt x="1353" y="175"/>
                  </a:lnTo>
                  <a:lnTo>
                    <a:pt x="1353" y="180"/>
                  </a:lnTo>
                  <a:lnTo>
                    <a:pt x="1353" y="180"/>
                  </a:lnTo>
                  <a:lnTo>
                    <a:pt x="1368" y="180"/>
                  </a:lnTo>
                  <a:lnTo>
                    <a:pt x="1382" y="185"/>
                  </a:lnTo>
                  <a:lnTo>
                    <a:pt x="1397" y="190"/>
                  </a:lnTo>
                  <a:lnTo>
                    <a:pt x="1411" y="199"/>
                  </a:lnTo>
                  <a:lnTo>
                    <a:pt x="1411" y="199"/>
                  </a:lnTo>
                  <a:lnTo>
                    <a:pt x="1401" y="175"/>
                  </a:lnTo>
                  <a:lnTo>
                    <a:pt x="1387" y="156"/>
                  </a:lnTo>
                  <a:lnTo>
                    <a:pt x="1387" y="156"/>
                  </a:lnTo>
                  <a:close/>
                  <a:moveTo>
                    <a:pt x="999" y="15"/>
                  </a:moveTo>
                  <a:lnTo>
                    <a:pt x="999" y="15"/>
                  </a:lnTo>
                  <a:lnTo>
                    <a:pt x="979" y="34"/>
                  </a:lnTo>
                  <a:lnTo>
                    <a:pt x="979" y="34"/>
                  </a:lnTo>
                  <a:lnTo>
                    <a:pt x="975" y="49"/>
                  </a:lnTo>
                  <a:lnTo>
                    <a:pt x="975" y="49"/>
                  </a:lnTo>
                  <a:lnTo>
                    <a:pt x="1004" y="54"/>
                  </a:lnTo>
                  <a:lnTo>
                    <a:pt x="1004" y="54"/>
                  </a:lnTo>
                  <a:lnTo>
                    <a:pt x="1009" y="44"/>
                  </a:lnTo>
                  <a:lnTo>
                    <a:pt x="1009" y="44"/>
                  </a:lnTo>
                  <a:lnTo>
                    <a:pt x="1023" y="20"/>
                  </a:lnTo>
                  <a:lnTo>
                    <a:pt x="1023" y="20"/>
                  </a:lnTo>
                  <a:lnTo>
                    <a:pt x="999" y="15"/>
                  </a:lnTo>
                  <a:lnTo>
                    <a:pt x="999" y="15"/>
                  </a:lnTo>
                  <a:close/>
                  <a:moveTo>
                    <a:pt x="742" y="25"/>
                  </a:moveTo>
                  <a:lnTo>
                    <a:pt x="742" y="25"/>
                  </a:lnTo>
                  <a:lnTo>
                    <a:pt x="737" y="34"/>
                  </a:lnTo>
                  <a:lnTo>
                    <a:pt x="737" y="34"/>
                  </a:lnTo>
                  <a:lnTo>
                    <a:pt x="756" y="34"/>
                  </a:lnTo>
                  <a:lnTo>
                    <a:pt x="756" y="34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51" y="0"/>
                  </a:lnTo>
                  <a:lnTo>
                    <a:pt x="751" y="0"/>
                  </a:lnTo>
                  <a:lnTo>
                    <a:pt x="742" y="25"/>
                  </a:lnTo>
                  <a:lnTo>
                    <a:pt x="742" y="25"/>
                  </a:lnTo>
                  <a:close/>
                  <a:moveTo>
                    <a:pt x="669" y="34"/>
                  </a:moveTo>
                  <a:lnTo>
                    <a:pt x="669" y="34"/>
                  </a:lnTo>
                  <a:lnTo>
                    <a:pt x="688" y="34"/>
                  </a:lnTo>
                  <a:lnTo>
                    <a:pt x="688" y="34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674" y="15"/>
                  </a:lnTo>
                  <a:lnTo>
                    <a:pt x="669" y="34"/>
                  </a:lnTo>
                  <a:lnTo>
                    <a:pt x="669" y="34"/>
                  </a:lnTo>
                  <a:close/>
                  <a:moveTo>
                    <a:pt x="708" y="34"/>
                  </a:moveTo>
                  <a:lnTo>
                    <a:pt x="708" y="34"/>
                  </a:lnTo>
                  <a:lnTo>
                    <a:pt x="727" y="34"/>
                  </a:lnTo>
                  <a:lnTo>
                    <a:pt x="727" y="34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13" y="15"/>
                  </a:lnTo>
                  <a:lnTo>
                    <a:pt x="708" y="34"/>
                  </a:lnTo>
                  <a:lnTo>
                    <a:pt x="708" y="34"/>
                  </a:lnTo>
                  <a:close/>
                  <a:moveTo>
                    <a:pt x="771" y="30"/>
                  </a:moveTo>
                  <a:lnTo>
                    <a:pt x="771" y="30"/>
                  </a:lnTo>
                  <a:lnTo>
                    <a:pt x="771" y="34"/>
                  </a:lnTo>
                  <a:lnTo>
                    <a:pt x="771" y="34"/>
                  </a:lnTo>
                  <a:lnTo>
                    <a:pt x="790" y="34"/>
                  </a:lnTo>
                  <a:lnTo>
                    <a:pt x="790" y="34"/>
                  </a:lnTo>
                  <a:lnTo>
                    <a:pt x="810" y="0"/>
                  </a:lnTo>
                  <a:lnTo>
                    <a:pt x="810" y="0"/>
                  </a:lnTo>
                  <a:lnTo>
                    <a:pt x="785" y="0"/>
                  </a:lnTo>
                  <a:lnTo>
                    <a:pt x="785" y="0"/>
                  </a:lnTo>
                  <a:lnTo>
                    <a:pt x="776" y="15"/>
                  </a:lnTo>
                  <a:lnTo>
                    <a:pt x="771" y="30"/>
                  </a:lnTo>
                  <a:lnTo>
                    <a:pt x="771" y="30"/>
                  </a:lnTo>
                  <a:close/>
                  <a:moveTo>
                    <a:pt x="863" y="39"/>
                  </a:moveTo>
                  <a:lnTo>
                    <a:pt x="863" y="39"/>
                  </a:lnTo>
                  <a:lnTo>
                    <a:pt x="868" y="39"/>
                  </a:lnTo>
                  <a:lnTo>
                    <a:pt x="868" y="39"/>
                  </a:lnTo>
                  <a:lnTo>
                    <a:pt x="878" y="20"/>
                  </a:lnTo>
                  <a:lnTo>
                    <a:pt x="878" y="20"/>
                  </a:lnTo>
                  <a:lnTo>
                    <a:pt x="887" y="5"/>
                  </a:lnTo>
                  <a:lnTo>
                    <a:pt x="887" y="5"/>
                  </a:lnTo>
                  <a:lnTo>
                    <a:pt x="882" y="5"/>
                  </a:lnTo>
                  <a:lnTo>
                    <a:pt x="882" y="5"/>
                  </a:lnTo>
                  <a:lnTo>
                    <a:pt x="868" y="20"/>
                  </a:lnTo>
                  <a:lnTo>
                    <a:pt x="863" y="39"/>
                  </a:lnTo>
                  <a:lnTo>
                    <a:pt x="863" y="39"/>
                  </a:lnTo>
                  <a:close/>
                  <a:moveTo>
                    <a:pt x="945" y="10"/>
                  </a:moveTo>
                  <a:lnTo>
                    <a:pt x="945" y="10"/>
                  </a:lnTo>
                  <a:lnTo>
                    <a:pt x="936" y="25"/>
                  </a:lnTo>
                  <a:lnTo>
                    <a:pt x="931" y="39"/>
                  </a:lnTo>
                  <a:lnTo>
                    <a:pt x="931" y="39"/>
                  </a:lnTo>
                  <a:lnTo>
                    <a:pt x="931" y="44"/>
                  </a:lnTo>
                  <a:lnTo>
                    <a:pt x="931" y="44"/>
                  </a:lnTo>
                  <a:lnTo>
                    <a:pt x="950" y="44"/>
                  </a:lnTo>
                  <a:lnTo>
                    <a:pt x="950" y="44"/>
                  </a:lnTo>
                  <a:lnTo>
                    <a:pt x="960" y="30"/>
                  </a:lnTo>
                  <a:lnTo>
                    <a:pt x="960" y="30"/>
                  </a:lnTo>
                  <a:lnTo>
                    <a:pt x="975" y="15"/>
                  </a:lnTo>
                  <a:lnTo>
                    <a:pt x="975" y="15"/>
                  </a:lnTo>
                  <a:lnTo>
                    <a:pt x="945" y="10"/>
                  </a:lnTo>
                  <a:lnTo>
                    <a:pt x="945" y="10"/>
                  </a:lnTo>
                  <a:close/>
                  <a:moveTo>
                    <a:pt x="815" y="34"/>
                  </a:moveTo>
                  <a:lnTo>
                    <a:pt x="815" y="34"/>
                  </a:lnTo>
                  <a:lnTo>
                    <a:pt x="834" y="34"/>
                  </a:lnTo>
                  <a:lnTo>
                    <a:pt x="834" y="34"/>
                  </a:lnTo>
                  <a:lnTo>
                    <a:pt x="839" y="20"/>
                  </a:lnTo>
                  <a:lnTo>
                    <a:pt x="848" y="5"/>
                  </a:lnTo>
                  <a:lnTo>
                    <a:pt x="848" y="5"/>
                  </a:lnTo>
                  <a:lnTo>
                    <a:pt x="839" y="5"/>
                  </a:lnTo>
                  <a:lnTo>
                    <a:pt x="839" y="5"/>
                  </a:lnTo>
                  <a:lnTo>
                    <a:pt x="824" y="20"/>
                  </a:lnTo>
                  <a:lnTo>
                    <a:pt x="815" y="34"/>
                  </a:lnTo>
                  <a:lnTo>
                    <a:pt x="815" y="34"/>
                  </a:lnTo>
                  <a:close/>
                  <a:moveTo>
                    <a:pt x="887" y="39"/>
                  </a:moveTo>
                  <a:lnTo>
                    <a:pt x="887" y="39"/>
                  </a:lnTo>
                  <a:lnTo>
                    <a:pt x="912" y="44"/>
                  </a:lnTo>
                  <a:lnTo>
                    <a:pt x="912" y="44"/>
                  </a:lnTo>
                  <a:lnTo>
                    <a:pt x="912" y="30"/>
                  </a:lnTo>
                  <a:lnTo>
                    <a:pt x="912" y="30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07" y="5"/>
                  </a:lnTo>
                  <a:lnTo>
                    <a:pt x="907" y="5"/>
                  </a:lnTo>
                  <a:lnTo>
                    <a:pt x="897" y="25"/>
                  </a:lnTo>
                  <a:lnTo>
                    <a:pt x="887" y="39"/>
                  </a:lnTo>
                  <a:lnTo>
                    <a:pt x="887" y="39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1"/>
            <p:cNvSpPr>
              <a:spLocks/>
            </p:cNvSpPr>
            <p:nvPr/>
          </p:nvSpPr>
          <p:spPr bwMode="auto">
            <a:xfrm>
              <a:off x="588" y="826"/>
              <a:ext cx="1572" cy="1184"/>
            </a:xfrm>
            <a:custGeom>
              <a:avLst/>
              <a:gdLst/>
              <a:ahLst/>
              <a:cxnLst>
                <a:cxn ang="0">
                  <a:pos x="708" y="0"/>
                </a:cxn>
                <a:cxn ang="0">
                  <a:pos x="481" y="63"/>
                </a:cxn>
                <a:cxn ang="0">
                  <a:pos x="286" y="180"/>
                </a:cxn>
                <a:cxn ang="0">
                  <a:pos x="136" y="349"/>
                </a:cxn>
                <a:cxn ang="0">
                  <a:pos x="39" y="558"/>
                </a:cxn>
                <a:cxn ang="0">
                  <a:pos x="0" y="796"/>
                </a:cxn>
                <a:cxn ang="0">
                  <a:pos x="10" y="898"/>
                </a:cxn>
                <a:cxn ang="0">
                  <a:pos x="25" y="995"/>
                </a:cxn>
                <a:cxn ang="0">
                  <a:pos x="73" y="1121"/>
                </a:cxn>
                <a:cxn ang="0">
                  <a:pos x="73" y="1140"/>
                </a:cxn>
                <a:cxn ang="0">
                  <a:pos x="73" y="1155"/>
                </a:cxn>
                <a:cxn ang="0">
                  <a:pos x="78" y="1164"/>
                </a:cxn>
                <a:cxn ang="0">
                  <a:pos x="83" y="1159"/>
                </a:cxn>
                <a:cxn ang="0">
                  <a:pos x="112" y="1159"/>
                </a:cxn>
                <a:cxn ang="0">
                  <a:pos x="131" y="1164"/>
                </a:cxn>
                <a:cxn ang="0">
                  <a:pos x="136" y="1130"/>
                </a:cxn>
                <a:cxn ang="0">
                  <a:pos x="97" y="1072"/>
                </a:cxn>
                <a:cxn ang="0">
                  <a:pos x="83" y="1043"/>
                </a:cxn>
                <a:cxn ang="0">
                  <a:pos x="49" y="883"/>
                </a:cxn>
                <a:cxn ang="0">
                  <a:pos x="49" y="718"/>
                </a:cxn>
                <a:cxn ang="0">
                  <a:pos x="102" y="505"/>
                </a:cxn>
                <a:cxn ang="0">
                  <a:pos x="214" y="316"/>
                </a:cxn>
                <a:cxn ang="0">
                  <a:pos x="374" y="170"/>
                </a:cxn>
                <a:cxn ang="0">
                  <a:pos x="568" y="73"/>
                </a:cxn>
                <a:cxn ang="0">
                  <a:pos x="786" y="39"/>
                </a:cxn>
                <a:cxn ang="0">
                  <a:pos x="936" y="54"/>
                </a:cxn>
                <a:cxn ang="0">
                  <a:pos x="1140" y="131"/>
                </a:cxn>
                <a:cxn ang="0">
                  <a:pos x="1310" y="262"/>
                </a:cxn>
                <a:cxn ang="0">
                  <a:pos x="1436" y="437"/>
                </a:cxn>
                <a:cxn ang="0">
                  <a:pos x="1514" y="645"/>
                </a:cxn>
                <a:cxn ang="0">
                  <a:pos x="1528" y="796"/>
                </a:cxn>
                <a:cxn ang="0">
                  <a:pos x="1514" y="941"/>
                </a:cxn>
                <a:cxn ang="0">
                  <a:pos x="1489" y="1038"/>
                </a:cxn>
                <a:cxn ang="0">
                  <a:pos x="1456" y="1125"/>
                </a:cxn>
                <a:cxn ang="0">
                  <a:pos x="1436" y="1164"/>
                </a:cxn>
                <a:cxn ang="0">
                  <a:pos x="1436" y="1179"/>
                </a:cxn>
                <a:cxn ang="0">
                  <a:pos x="1446" y="1179"/>
                </a:cxn>
                <a:cxn ang="0">
                  <a:pos x="1465" y="1169"/>
                </a:cxn>
                <a:cxn ang="0">
                  <a:pos x="1489" y="1179"/>
                </a:cxn>
                <a:cxn ang="0">
                  <a:pos x="1494" y="1174"/>
                </a:cxn>
                <a:cxn ang="0">
                  <a:pos x="1514" y="1121"/>
                </a:cxn>
                <a:cxn ang="0">
                  <a:pos x="1543" y="1004"/>
                </a:cxn>
                <a:cxn ang="0">
                  <a:pos x="1557" y="941"/>
                </a:cxn>
                <a:cxn ang="0">
                  <a:pos x="1572" y="796"/>
                </a:cxn>
                <a:cxn ang="0">
                  <a:pos x="1533" y="558"/>
                </a:cxn>
                <a:cxn ang="0">
                  <a:pos x="1436" y="349"/>
                </a:cxn>
                <a:cxn ang="0">
                  <a:pos x="1286" y="180"/>
                </a:cxn>
                <a:cxn ang="0">
                  <a:pos x="1092" y="63"/>
                </a:cxn>
                <a:cxn ang="0">
                  <a:pos x="869" y="0"/>
                </a:cxn>
              </a:cxnLst>
              <a:rect l="0" t="0" r="r" b="b"/>
              <a:pathLst>
                <a:path w="1572" h="1184">
                  <a:moveTo>
                    <a:pt x="786" y="0"/>
                  </a:moveTo>
                  <a:lnTo>
                    <a:pt x="786" y="0"/>
                  </a:lnTo>
                  <a:lnTo>
                    <a:pt x="708" y="0"/>
                  </a:lnTo>
                  <a:lnTo>
                    <a:pt x="631" y="15"/>
                  </a:lnTo>
                  <a:lnTo>
                    <a:pt x="553" y="34"/>
                  </a:lnTo>
                  <a:lnTo>
                    <a:pt x="481" y="63"/>
                  </a:lnTo>
                  <a:lnTo>
                    <a:pt x="413" y="92"/>
                  </a:lnTo>
                  <a:lnTo>
                    <a:pt x="350" y="136"/>
                  </a:lnTo>
                  <a:lnTo>
                    <a:pt x="286" y="180"/>
                  </a:lnTo>
                  <a:lnTo>
                    <a:pt x="233" y="233"/>
                  </a:lnTo>
                  <a:lnTo>
                    <a:pt x="180" y="291"/>
                  </a:lnTo>
                  <a:lnTo>
                    <a:pt x="136" y="349"/>
                  </a:lnTo>
                  <a:lnTo>
                    <a:pt x="97" y="417"/>
                  </a:lnTo>
                  <a:lnTo>
                    <a:pt x="63" y="485"/>
                  </a:lnTo>
                  <a:lnTo>
                    <a:pt x="39" y="558"/>
                  </a:lnTo>
                  <a:lnTo>
                    <a:pt x="20" y="636"/>
                  </a:lnTo>
                  <a:lnTo>
                    <a:pt x="5" y="718"/>
                  </a:lnTo>
                  <a:lnTo>
                    <a:pt x="0" y="796"/>
                  </a:lnTo>
                  <a:lnTo>
                    <a:pt x="0" y="796"/>
                  </a:lnTo>
                  <a:lnTo>
                    <a:pt x="5" y="849"/>
                  </a:lnTo>
                  <a:lnTo>
                    <a:pt x="10" y="898"/>
                  </a:lnTo>
                  <a:lnTo>
                    <a:pt x="15" y="946"/>
                  </a:lnTo>
                  <a:lnTo>
                    <a:pt x="25" y="995"/>
                  </a:lnTo>
                  <a:lnTo>
                    <a:pt x="25" y="995"/>
                  </a:lnTo>
                  <a:lnTo>
                    <a:pt x="54" y="1082"/>
                  </a:lnTo>
                  <a:lnTo>
                    <a:pt x="54" y="1082"/>
                  </a:lnTo>
                  <a:lnTo>
                    <a:pt x="73" y="1121"/>
                  </a:lnTo>
                  <a:lnTo>
                    <a:pt x="73" y="1121"/>
                  </a:lnTo>
                  <a:lnTo>
                    <a:pt x="78" y="1130"/>
                  </a:lnTo>
                  <a:lnTo>
                    <a:pt x="73" y="1140"/>
                  </a:lnTo>
                  <a:lnTo>
                    <a:pt x="73" y="1145"/>
                  </a:lnTo>
                  <a:lnTo>
                    <a:pt x="73" y="1155"/>
                  </a:lnTo>
                  <a:lnTo>
                    <a:pt x="73" y="1155"/>
                  </a:lnTo>
                  <a:lnTo>
                    <a:pt x="73" y="1159"/>
                  </a:lnTo>
                  <a:lnTo>
                    <a:pt x="78" y="1164"/>
                  </a:lnTo>
                  <a:lnTo>
                    <a:pt x="78" y="1164"/>
                  </a:lnTo>
                  <a:lnTo>
                    <a:pt x="83" y="1164"/>
                  </a:lnTo>
                  <a:lnTo>
                    <a:pt x="83" y="1159"/>
                  </a:lnTo>
                  <a:lnTo>
                    <a:pt x="83" y="1159"/>
                  </a:lnTo>
                  <a:lnTo>
                    <a:pt x="97" y="1155"/>
                  </a:lnTo>
                  <a:lnTo>
                    <a:pt x="112" y="1159"/>
                  </a:lnTo>
                  <a:lnTo>
                    <a:pt x="112" y="1159"/>
                  </a:lnTo>
                  <a:lnTo>
                    <a:pt x="122" y="1169"/>
                  </a:lnTo>
                  <a:lnTo>
                    <a:pt x="126" y="1169"/>
                  </a:lnTo>
                  <a:lnTo>
                    <a:pt x="131" y="1164"/>
                  </a:lnTo>
                  <a:lnTo>
                    <a:pt x="131" y="1164"/>
                  </a:lnTo>
                  <a:lnTo>
                    <a:pt x="136" y="1150"/>
                  </a:lnTo>
                  <a:lnTo>
                    <a:pt x="136" y="1130"/>
                  </a:lnTo>
                  <a:lnTo>
                    <a:pt x="117" y="1101"/>
                  </a:lnTo>
                  <a:lnTo>
                    <a:pt x="117" y="1101"/>
                  </a:lnTo>
                  <a:lnTo>
                    <a:pt x="97" y="1072"/>
                  </a:lnTo>
                  <a:lnTo>
                    <a:pt x="88" y="1058"/>
                  </a:lnTo>
                  <a:lnTo>
                    <a:pt x="83" y="1043"/>
                  </a:lnTo>
                  <a:lnTo>
                    <a:pt x="83" y="1043"/>
                  </a:lnTo>
                  <a:lnTo>
                    <a:pt x="63" y="965"/>
                  </a:lnTo>
                  <a:lnTo>
                    <a:pt x="63" y="965"/>
                  </a:lnTo>
                  <a:lnTo>
                    <a:pt x="49" y="883"/>
                  </a:lnTo>
                  <a:lnTo>
                    <a:pt x="44" y="796"/>
                  </a:lnTo>
                  <a:lnTo>
                    <a:pt x="44" y="796"/>
                  </a:lnTo>
                  <a:lnTo>
                    <a:pt x="49" y="718"/>
                  </a:lnTo>
                  <a:lnTo>
                    <a:pt x="59" y="645"/>
                  </a:lnTo>
                  <a:lnTo>
                    <a:pt x="78" y="573"/>
                  </a:lnTo>
                  <a:lnTo>
                    <a:pt x="102" y="505"/>
                  </a:lnTo>
                  <a:lnTo>
                    <a:pt x="136" y="437"/>
                  </a:lnTo>
                  <a:lnTo>
                    <a:pt x="170" y="374"/>
                  </a:lnTo>
                  <a:lnTo>
                    <a:pt x="214" y="316"/>
                  </a:lnTo>
                  <a:lnTo>
                    <a:pt x="262" y="262"/>
                  </a:lnTo>
                  <a:lnTo>
                    <a:pt x="316" y="214"/>
                  </a:lnTo>
                  <a:lnTo>
                    <a:pt x="374" y="170"/>
                  </a:lnTo>
                  <a:lnTo>
                    <a:pt x="432" y="131"/>
                  </a:lnTo>
                  <a:lnTo>
                    <a:pt x="500" y="102"/>
                  </a:lnTo>
                  <a:lnTo>
                    <a:pt x="568" y="73"/>
                  </a:lnTo>
                  <a:lnTo>
                    <a:pt x="636" y="54"/>
                  </a:lnTo>
                  <a:lnTo>
                    <a:pt x="708" y="44"/>
                  </a:lnTo>
                  <a:lnTo>
                    <a:pt x="786" y="39"/>
                  </a:lnTo>
                  <a:lnTo>
                    <a:pt x="786" y="39"/>
                  </a:lnTo>
                  <a:lnTo>
                    <a:pt x="864" y="44"/>
                  </a:lnTo>
                  <a:lnTo>
                    <a:pt x="936" y="54"/>
                  </a:lnTo>
                  <a:lnTo>
                    <a:pt x="1004" y="73"/>
                  </a:lnTo>
                  <a:lnTo>
                    <a:pt x="1077" y="102"/>
                  </a:lnTo>
                  <a:lnTo>
                    <a:pt x="1140" y="131"/>
                  </a:lnTo>
                  <a:lnTo>
                    <a:pt x="1198" y="170"/>
                  </a:lnTo>
                  <a:lnTo>
                    <a:pt x="1257" y="214"/>
                  </a:lnTo>
                  <a:lnTo>
                    <a:pt x="1310" y="262"/>
                  </a:lnTo>
                  <a:lnTo>
                    <a:pt x="1358" y="316"/>
                  </a:lnTo>
                  <a:lnTo>
                    <a:pt x="1402" y="374"/>
                  </a:lnTo>
                  <a:lnTo>
                    <a:pt x="1436" y="437"/>
                  </a:lnTo>
                  <a:lnTo>
                    <a:pt x="1470" y="505"/>
                  </a:lnTo>
                  <a:lnTo>
                    <a:pt x="1494" y="573"/>
                  </a:lnTo>
                  <a:lnTo>
                    <a:pt x="1514" y="645"/>
                  </a:lnTo>
                  <a:lnTo>
                    <a:pt x="1523" y="718"/>
                  </a:lnTo>
                  <a:lnTo>
                    <a:pt x="1528" y="796"/>
                  </a:lnTo>
                  <a:lnTo>
                    <a:pt x="1528" y="796"/>
                  </a:lnTo>
                  <a:lnTo>
                    <a:pt x="1528" y="844"/>
                  </a:lnTo>
                  <a:lnTo>
                    <a:pt x="1523" y="893"/>
                  </a:lnTo>
                  <a:lnTo>
                    <a:pt x="1514" y="941"/>
                  </a:lnTo>
                  <a:lnTo>
                    <a:pt x="1504" y="990"/>
                  </a:lnTo>
                  <a:lnTo>
                    <a:pt x="1504" y="990"/>
                  </a:lnTo>
                  <a:lnTo>
                    <a:pt x="1489" y="1038"/>
                  </a:lnTo>
                  <a:lnTo>
                    <a:pt x="1475" y="1082"/>
                  </a:lnTo>
                  <a:lnTo>
                    <a:pt x="1475" y="1082"/>
                  </a:lnTo>
                  <a:lnTo>
                    <a:pt x="1456" y="1125"/>
                  </a:lnTo>
                  <a:lnTo>
                    <a:pt x="1456" y="1125"/>
                  </a:lnTo>
                  <a:lnTo>
                    <a:pt x="1446" y="1145"/>
                  </a:lnTo>
                  <a:lnTo>
                    <a:pt x="1436" y="1164"/>
                  </a:lnTo>
                  <a:lnTo>
                    <a:pt x="1436" y="1164"/>
                  </a:lnTo>
                  <a:lnTo>
                    <a:pt x="1436" y="1174"/>
                  </a:lnTo>
                  <a:lnTo>
                    <a:pt x="1436" y="1179"/>
                  </a:lnTo>
                  <a:lnTo>
                    <a:pt x="1441" y="1184"/>
                  </a:lnTo>
                  <a:lnTo>
                    <a:pt x="1441" y="1184"/>
                  </a:lnTo>
                  <a:lnTo>
                    <a:pt x="1446" y="1179"/>
                  </a:lnTo>
                  <a:lnTo>
                    <a:pt x="1451" y="1169"/>
                  </a:lnTo>
                  <a:lnTo>
                    <a:pt x="1451" y="1169"/>
                  </a:lnTo>
                  <a:lnTo>
                    <a:pt x="1465" y="1169"/>
                  </a:lnTo>
                  <a:lnTo>
                    <a:pt x="1465" y="1169"/>
                  </a:lnTo>
                  <a:lnTo>
                    <a:pt x="1480" y="1174"/>
                  </a:lnTo>
                  <a:lnTo>
                    <a:pt x="1489" y="1179"/>
                  </a:lnTo>
                  <a:lnTo>
                    <a:pt x="1489" y="1179"/>
                  </a:lnTo>
                  <a:lnTo>
                    <a:pt x="1494" y="1179"/>
                  </a:lnTo>
                  <a:lnTo>
                    <a:pt x="1494" y="1174"/>
                  </a:lnTo>
                  <a:lnTo>
                    <a:pt x="1499" y="1159"/>
                  </a:lnTo>
                  <a:lnTo>
                    <a:pt x="1499" y="1159"/>
                  </a:lnTo>
                  <a:lnTo>
                    <a:pt x="1514" y="1121"/>
                  </a:lnTo>
                  <a:lnTo>
                    <a:pt x="1523" y="1082"/>
                  </a:lnTo>
                  <a:lnTo>
                    <a:pt x="1523" y="1082"/>
                  </a:lnTo>
                  <a:lnTo>
                    <a:pt x="1543" y="1004"/>
                  </a:lnTo>
                  <a:lnTo>
                    <a:pt x="1543" y="1004"/>
                  </a:lnTo>
                  <a:lnTo>
                    <a:pt x="1557" y="941"/>
                  </a:lnTo>
                  <a:lnTo>
                    <a:pt x="1557" y="941"/>
                  </a:lnTo>
                  <a:lnTo>
                    <a:pt x="1567" y="868"/>
                  </a:lnTo>
                  <a:lnTo>
                    <a:pt x="1572" y="796"/>
                  </a:lnTo>
                  <a:lnTo>
                    <a:pt x="1572" y="796"/>
                  </a:lnTo>
                  <a:lnTo>
                    <a:pt x="1567" y="718"/>
                  </a:lnTo>
                  <a:lnTo>
                    <a:pt x="1553" y="636"/>
                  </a:lnTo>
                  <a:lnTo>
                    <a:pt x="1533" y="558"/>
                  </a:lnTo>
                  <a:lnTo>
                    <a:pt x="1509" y="485"/>
                  </a:lnTo>
                  <a:lnTo>
                    <a:pt x="1475" y="417"/>
                  </a:lnTo>
                  <a:lnTo>
                    <a:pt x="1436" y="349"/>
                  </a:lnTo>
                  <a:lnTo>
                    <a:pt x="1392" y="291"/>
                  </a:lnTo>
                  <a:lnTo>
                    <a:pt x="1339" y="233"/>
                  </a:lnTo>
                  <a:lnTo>
                    <a:pt x="1286" y="180"/>
                  </a:lnTo>
                  <a:lnTo>
                    <a:pt x="1223" y="136"/>
                  </a:lnTo>
                  <a:lnTo>
                    <a:pt x="1160" y="92"/>
                  </a:lnTo>
                  <a:lnTo>
                    <a:pt x="1092" y="63"/>
                  </a:lnTo>
                  <a:lnTo>
                    <a:pt x="1019" y="34"/>
                  </a:lnTo>
                  <a:lnTo>
                    <a:pt x="946" y="15"/>
                  </a:lnTo>
                  <a:lnTo>
                    <a:pt x="869" y="0"/>
                  </a:lnTo>
                  <a:lnTo>
                    <a:pt x="786" y="0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32"/>
            <p:cNvSpPr>
              <a:spLocks/>
            </p:cNvSpPr>
            <p:nvPr/>
          </p:nvSpPr>
          <p:spPr bwMode="auto">
            <a:xfrm>
              <a:off x="593" y="821"/>
              <a:ext cx="1567" cy="1179"/>
            </a:xfrm>
            <a:custGeom>
              <a:avLst/>
              <a:gdLst/>
              <a:ahLst/>
              <a:cxnLst>
                <a:cxn ang="0">
                  <a:pos x="781" y="0"/>
                </a:cxn>
                <a:cxn ang="0">
                  <a:pos x="626" y="15"/>
                </a:cxn>
                <a:cxn ang="0">
                  <a:pos x="476" y="63"/>
                </a:cxn>
                <a:cxn ang="0">
                  <a:pos x="345" y="136"/>
                </a:cxn>
                <a:cxn ang="0">
                  <a:pos x="228" y="233"/>
                </a:cxn>
                <a:cxn ang="0">
                  <a:pos x="131" y="354"/>
                </a:cxn>
                <a:cxn ang="0">
                  <a:pos x="58" y="490"/>
                </a:cxn>
                <a:cxn ang="0">
                  <a:pos x="15" y="641"/>
                </a:cxn>
                <a:cxn ang="0">
                  <a:pos x="0" y="801"/>
                </a:cxn>
                <a:cxn ang="0">
                  <a:pos x="0" y="849"/>
                </a:cxn>
                <a:cxn ang="0">
                  <a:pos x="10" y="946"/>
                </a:cxn>
                <a:cxn ang="0">
                  <a:pos x="20" y="995"/>
                </a:cxn>
                <a:cxn ang="0">
                  <a:pos x="49" y="1087"/>
                </a:cxn>
                <a:cxn ang="0">
                  <a:pos x="63" y="1116"/>
                </a:cxn>
                <a:cxn ang="0">
                  <a:pos x="58" y="1111"/>
                </a:cxn>
                <a:cxn ang="0">
                  <a:pos x="34" y="1019"/>
                </a:cxn>
                <a:cxn ang="0">
                  <a:pos x="15" y="922"/>
                </a:cxn>
                <a:cxn ang="0">
                  <a:pos x="10" y="825"/>
                </a:cxn>
                <a:cxn ang="0">
                  <a:pos x="15" y="742"/>
                </a:cxn>
                <a:cxn ang="0">
                  <a:pos x="44" y="587"/>
                </a:cxn>
                <a:cxn ang="0">
                  <a:pos x="102" y="442"/>
                </a:cxn>
                <a:cxn ang="0">
                  <a:pos x="184" y="316"/>
                </a:cxn>
                <a:cxn ang="0">
                  <a:pos x="291" y="209"/>
                </a:cxn>
                <a:cxn ang="0">
                  <a:pos x="412" y="122"/>
                </a:cxn>
                <a:cxn ang="0">
                  <a:pos x="553" y="59"/>
                </a:cxn>
                <a:cxn ang="0">
                  <a:pos x="703" y="30"/>
                </a:cxn>
                <a:cxn ang="0">
                  <a:pos x="781" y="25"/>
                </a:cxn>
                <a:cxn ang="0">
                  <a:pos x="936" y="39"/>
                </a:cxn>
                <a:cxn ang="0">
                  <a:pos x="1082" y="88"/>
                </a:cxn>
                <a:cxn ang="0">
                  <a:pos x="1213" y="160"/>
                </a:cxn>
                <a:cxn ang="0">
                  <a:pos x="1329" y="257"/>
                </a:cxn>
                <a:cxn ang="0">
                  <a:pos x="1421" y="379"/>
                </a:cxn>
                <a:cxn ang="0">
                  <a:pos x="1494" y="515"/>
                </a:cxn>
                <a:cxn ang="0">
                  <a:pos x="1538" y="665"/>
                </a:cxn>
                <a:cxn ang="0">
                  <a:pos x="1557" y="825"/>
                </a:cxn>
                <a:cxn ang="0">
                  <a:pos x="1552" y="898"/>
                </a:cxn>
                <a:cxn ang="0">
                  <a:pos x="1543" y="966"/>
                </a:cxn>
                <a:cxn ang="0">
                  <a:pos x="1528" y="1033"/>
                </a:cxn>
                <a:cxn ang="0">
                  <a:pos x="1509" y="1111"/>
                </a:cxn>
                <a:cxn ang="0">
                  <a:pos x="1489" y="1179"/>
                </a:cxn>
                <a:cxn ang="0">
                  <a:pos x="1494" y="1164"/>
                </a:cxn>
                <a:cxn ang="0">
                  <a:pos x="1509" y="1126"/>
                </a:cxn>
                <a:cxn ang="0">
                  <a:pos x="1518" y="1087"/>
                </a:cxn>
                <a:cxn ang="0">
                  <a:pos x="1538" y="1009"/>
                </a:cxn>
                <a:cxn ang="0">
                  <a:pos x="1552" y="946"/>
                </a:cxn>
                <a:cxn ang="0">
                  <a:pos x="1567" y="801"/>
                </a:cxn>
                <a:cxn ang="0">
                  <a:pos x="1562" y="718"/>
                </a:cxn>
                <a:cxn ang="0">
                  <a:pos x="1528" y="563"/>
                </a:cxn>
                <a:cxn ang="0">
                  <a:pos x="1470" y="418"/>
                </a:cxn>
                <a:cxn ang="0">
                  <a:pos x="1387" y="291"/>
                </a:cxn>
                <a:cxn ang="0">
                  <a:pos x="1281" y="185"/>
                </a:cxn>
                <a:cxn ang="0">
                  <a:pos x="1155" y="97"/>
                </a:cxn>
                <a:cxn ang="0">
                  <a:pos x="1014" y="39"/>
                </a:cxn>
                <a:cxn ang="0">
                  <a:pos x="864" y="5"/>
                </a:cxn>
                <a:cxn ang="0">
                  <a:pos x="781" y="0"/>
                </a:cxn>
              </a:cxnLst>
              <a:rect l="0" t="0" r="r" b="b"/>
              <a:pathLst>
                <a:path w="1567" h="1179">
                  <a:moveTo>
                    <a:pt x="781" y="0"/>
                  </a:moveTo>
                  <a:lnTo>
                    <a:pt x="781" y="0"/>
                  </a:lnTo>
                  <a:lnTo>
                    <a:pt x="703" y="5"/>
                  </a:lnTo>
                  <a:lnTo>
                    <a:pt x="626" y="15"/>
                  </a:lnTo>
                  <a:lnTo>
                    <a:pt x="548" y="39"/>
                  </a:lnTo>
                  <a:lnTo>
                    <a:pt x="476" y="63"/>
                  </a:lnTo>
                  <a:lnTo>
                    <a:pt x="408" y="97"/>
                  </a:lnTo>
                  <a:lnTo>
                    <a:pt x="345" y="136"/>
                  </a:lnTo>
                  <a:lnTo>
                    <a:pt x="281" y="185"/>
                  </a:lnTo>
                  <a:lnTo>
                    <a:pt x="228" y="233"/>
                  </a:lnTo>
                  <a:lnTo>
                    <a:pt x="175" y="291"/>
                  </a:lnTo>
                  <a:lnTo>
                    <a:pt x="131" y="354"/>
                  </a:lnTo>
                  <a:lnTo>
                    <a:pt x="92" y="418"/>
                  </a:lnTo>
                  <a:lnTo>
                    <a:pt x="58" y="490"/>
                  </a:lnTo>
                  <a:lnTo>
                    <a:pt x="34" y="563"/>
                  </a:lnTo>
                  <a:lnTo>
                    <a:pt x="15" y="641"/>
                  </a:lnTo>
                  <a:lnTo>
                    <a:pt x="0" y="718"/>
                  </a:lnTo>
                  <a:lnTo>
                    <a:pt x="0" y="801"/>
                  </a:lnTo>
                  <a:lnTo>
                    <a:pt x="0" y="801"/>
                  </a:lnTo>
                  <a:lnTo>
                    <a:pt x="0" y="849"/>
                  </a:lnTo>
                  <a:lnTo>
                    <a:pt x="5" y="898"/>
                  </a:lnTo>
                  <a:lnTo>
                    <a:pt x="10" y="946"/>
                  </a:lnTo>
                  <a:lnTo>
                    <a:pt x="20" y="995"/>
                  </a:lnTo>
                  <a:lnTo>
                    <a:pt x="20" y="995"/>
                  </a:lnTo>
                  <a:lnTo>
                    <a:pt x="49" y="1087"/>
                  </a:lnTo>
                  <a:lnTo>
                    <a:pt x="49" y="1087"/>
                  </a:lnTo>
                  <a:lnTo>
                    <a:pt x="63" y="1116"/>
                  </a:lnTo>
                  <a:lnTo>
                    <a:pt x="63" y="1116"/>
                  </a:lnTo>
                  <a:lnTo>
                    <a:pt x="58" y="1111"/>
                  </a:lnTo>
                  <a:lnTo>
                    <a:pt x="58" y="1111"/>
                  </a:lnTo>
                  <a:lnTo>
                    <a:pt x="34" y="1019"/>
                  </a:lnTo>
                  <a:lnTo>
                    <a:pt x="34" y="1019"/>
                  </a:lnTo>
                  <a:lnTo>
                    <a:pt x="24" y="970"/>
                  </a:lnTo>
                  <a:lnTo>
                    <a:pt x="15" y="922"/>
                  </a:lnTo>
                  <a:lnTo>
                    <a:pt x="10" y="873"/>
                  </a:lnTo>
                  <a:lnTo>
                    <a:pt x="10" y="825"/>
                  </a:lnTo>
                  <a:lnTo>
                    <a:pt x="10" y="825"/>
                  </a:lnTo>
                  <a:lnTo>
                    <a:pt x="15" y="742"/>
                  </a:lnTo>
                  <a:lnTo>
                    <a:pt x="24" y="665"/>
                  </a:lnTo>
                  <a:lnTo>
                    <a:pt x="44" y="587"/>
                  </a:lnTo>
                  <a:lnTo>
                    <a:pt x="68" y="515"/>
                  </a:lnTo>
                  <a:lnTo>
                    <a:pt x="102" y="442"/>
                  </a:lnTo>
                  <a:lnTo>
                    <a:pt x="141" y="379"/>
                  </a:lnTo>
                  <a:lnTo>
                    <a:pt x="184" y="316"/>
                  </a:lnTo>
                  <a:lnTo>
                    <a:pt x="238" y="257"/>
                  </a:lnTo>
                  <a:lnTo>
                    <a:pt x="291" y="209"/>
                  </a:lnTo>
                  <a:lnTo>
                    <a:pt x="349" y="160"/>
                  </a:lnTo>
                  <a:lnTo>
                    <a:pt x="412" y="122"/>
                  </a:lnTo>
                  <a:lnTo>
                    <a:pt x="480" y="88"/>
                  </a:lnTo>
                  <a:lnTo>
                    <a:pt x="553" y="59"/>
                  </a:lnTo>
                  <a:lnTo>
                    <a:pt x="626" y="39"/>
                  </a:lnTo>
                  <a:lnTo>
                    <a:pt x="703" y="30"/>
                  </a:lnTo>
                  <a:lnTo>
                    <a:pt x="781" y="25"/>
                  </a:lnTo>
                  <a:lnTo>
                    <a:pt x="781" y="25"/>
                  </a:lnTo>
                  <a:lnTo>
                    <a:pt x="864" y="30"/>
                  </a:lnTo>
                  <a:lnTo>
                    <a:pt x="936" y="39"/>
                  </a:lnTo>
                  <a:lnTo>
                    <a:pt x="1014" y="59"/>
                  </a:lnTo>
                  <a:lnTo>
                    <a:pt x="1082" y="88"/>
                  </a:lnTo>
                  <a:lnTo>
                    <a:pt x="1150" y="122"/>
                  </a:lnTo>
                  <a:lnTo>
                    <a:pt x="1213" y="160"/>
                  </a:lnTo>
                  <a:lnTo>
                    <a:pt x="1276" y="209"/>
                  </a:lnTo>
                  <a:lnTo>
                    <a:pt x="1329" y="257"/>
                  </a:lnTo>
                  <a:lnTo>
                    <a:pt x="1378" y="316"/>
                  </a:lnTo>
                  <a:lnTo>
                    <a:pt x="1421" y="379"/>
                  </a:lnTo>
                  <a:lnTo>
                    <a:pt x="1460" y="442"/>
                  </a:lnTo>
                  <a:lnTo>
                    <a:pt x="1494" y="515"/>
                  </a:lnTo>
                  <a:lnTo>
                    <a:pt x="1523" y="587"/>
                  </a:lnTo>
                  <a:lnTo>
                    <a:pt x="1538" y="665"/>
                  </a:lnTo>
                  <a:lnTo>
                    <a:pt x="1552" y="742"/>
                  </a:lnTo>
                  <a:lnTo>
                    <a:pt x="1557" y="825"/>
                  </a:lnTo>
                  <a:lnTo>
                    <a:pt x="1557" y="825"/>
                  </a:lnTo>
                  <a:lnTo>
                    <a:pt x="1552" y="898"/>
                  </a:lnTo>
                  <a:lnTo>
                    <a:pt x="1543" y="966"/>
                  </a:lnTo>
                  <a:lnTo>
                    <a:pt x="1543" y="966"/>
                  </a:lnTo>
                  <a:lnTo>
                    <a:pt x="1528" y="1033"/>
                  </a:lnTo>
                  <a:lnTo>
                    <a:pt x="1528" y="1033"/>
                  </a:lnTo>
                  <a:lnTo>
                    <a:pt x="1509" y="1111"/>
                  </a:lnTo>
                  <a:lnTo>
                    <a:pt x="1509" y="1111"/>
                  </a:lnTo>
                  <a:lnTo>
                    <a:pt x="1489" y="1179"/>
                  </a:lnTo>
                  <a:lnTo>
                    <a:pt x="1489" y="1179"/>
                  </a:lnTo>
                  <a:lnTo>
                    <a:pt x="1494" y="1174"/>
                  </a:lnTo>
                  <a:lnTo>
                    <a:pt x="1494" y="1164"/>
                  </a:lnTo>
                  <a:lnTo>
                    <a:pt x="1494" y="1164"/>
                  </a:lnTo>
                  <a:lnTo>
                    <a:pt x="1509" y="1126"/>
                  </a:lnTo>
                  <a:lnTo>
                    <a:pt x="1518" y="1087"/>
                  </a:lnTo>
                  <a:lnTo>
                    <a:pt x="1518" y="1087"/>
                  </a:lnTo>
                  <a:lnTo>
                    <a:pt x="1538" y="1009"/>
                  </a:lnTo>
                  <a:lnTo>
                    <a:pt x="1538" y="1009"/>
                  </a:lnTo>
                  <a:lnTo>
                    <a:pt x="1552" y="946"/>
                  </a:lnTo>
                  <a:lnTo>
                    <a:pt x="1552" y="946"/>
                  </a:lnTo>
                  <a:lnTo>
                    <a:pt x="1562" y="873"/>
                  </a:lnTo>
                  <a:lnTo>
                    <a:pt x="1567" y="801"/>
                  </a:lnTo>
                  <a:lnTo>
                    <a:pt x="1567" y="801"/>
                  </a:lnTo>
                  <a:lnTo>
                    <a:pt x="1562" y="718"/>
                  </a:lnTo>
                  <a:lnTo>
                    <a:pt x="1548" y="641"/>
                  </a:lnTo>
                  <a:lnTo>
                    <a:pt x="1528" y="563"/>
                  </a:lnTo>
                  <a:lnTo>
                    <a:pt x="1504" y="490"/>
                  </a:lnTo>
                  <a:lnTo>
                    <a:pt x="1470" y="418"/>
                  </a:lnTo>
                  <a:lnTo>
                    <a:pt x="1431" y="354"/>
                  </a:lnTo>
                  <a:lnTo>
                    <a:pt x="1387" y="291"/>
                  </a:lnTo>
                  <a:lnTo>
                    <a:pt x="1334" y="233"/>
                  </a:lnTo>
                  <a:lnTo>
                    <a:pt x="1281" y="185"/>
                  </a:lnTo>
                  <a:lnTo>
                    <a:pt x="1218" y="136"/>
                  </a:lnTo>
                  <a:lnTo>
                    <a:pt x="1155" y="97"/>
                  </a:lnTo>
                  <a:lnTo>
                    <a:pt x="1087" y="63"/>
                  </a:lnTo>
                  <a:lnTo>
                    <a:pt x="1014" y="39"/>
                  </a:lnTo>
                  <a:lnTo>
                    <a:pt x="941" y="15"/>
                  </a:lnTo>
                  <a:lnTo>
                    <a:pt x="864" y="5"/>
                  </a:lnTo>
                  <a:lnTo>
                    <a:pt x="781" y="0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EF9A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33"/>
            <p:cNvSpPr>
              <a:spLocks noEditPoints="1"/>
            </p:cNvSpPr>
            <p:nvPr/>
          </p:nvSpPr>
          <p:spPr bwMode="auto">
            <a:xfrm>
              <a:off x="593" y="821"/>
              <a:ext cx="1567" cy="1155"/>
            </a:xfrm>
            <a:custGeom>
              <a:avLst/>
              <a:gdLst/>
              <a:ahLst/>
              <a:cxnLst>
                <a:cxn ang="0">
                  <a:pos x="107" y="485"/>
                </a:cxn>
                <a:cxn ang="0">
                  <a:pos x="68" y="476"/>
                </a:cxn>
                <a:cxn ang="0">
                  <a:pos x="165" y="379"/>
                </a:cxn>
                <a:cxn ang="0">
                  <a:pos x="170" y="301"/>
                </a:cxn>
                <a:cxn ang="0">
                  <a:pos x="223" y="291"/>
                </a:cxn>
                <a:cxn ang="0">
                  <a:pos x="359" y="180"/>
                </a:cxn>
                <a:cxn ang="0">
                  <a:pos x="39" y="801"/>
                </a:cxn>
                <a:cxn ang="0">
                  <a:pos x="0" y="835"/>
                </a:cxn>
                <a:cxn ang="0">
                  <a:pos x="39" y="801"/>
                </a:cxn>
                <a:cxn ang="0">
                  <a:pos x="243" y="238"/>
                </a:cxn>
                <a:cxn ang="0">
                  <a:pos x="306" y="194"/>
                </a:cxn>
                <a:cxn ang="0">
                  <a:pos x="34" y="636"/>
                </a:cxn>
                <a:cxn ang="0">
                  <a:pos x="15" y="742"/>
                </a:cxn>
                <a:cxn ang="0">
                  <a:pos x="767" y="0"/>
                </a:cxn>
                <a:cxn ang="0">
                  <a:pos x="849" y="44"/>
                </a:cxn>
                <a:cxn ang="0">
                  <a:pos x="509" y="49"/>
                </a:cxn>
                <a:cxn ang="0">
                  <a:pos x="611" y="39"/>
                </a:cxn>
                <a:cxn ang="0">
                  <a:pos x="349" y="131"/>
                </a:cxn>
                <a:cxn ang="0">
                  <a:pos x="403" y="107"/>
                </a:cxn>
                <a:cxn ang="0">
                  <a:pos x="1300" y="199"/>
                </a:cxn>
                <a:cxn ang="0">
                  <a:pos x="1344" y="282"/>
                </a:cxn>
                <a:cxn ang="0">
                  <a:pos x="29" y="907"/>
                </a:cxn>
                <a:cxn ang="0">
                  <a:pos x="29" y="1004"/>
                </a:cxn>
                <a:cxn ang="0">
                  <a:pos x="44" y="1058"/>
                </a:cxn>
                <a:cxn ang="0">
                  <a:pos x="68" y="1072"/>
                </a:cxn>
                <a:cxn ang="0">
                  <a:pos x="44" y="1058"/>
                </a:cxn>
                <a:cxn ang="0">
                  <a:pos x="1237" y="175"/>
                </a:cxn>
                <a:cxn ang="0">
                  <a:pos x="1271" y="175"/>
                </a:cxn>
                <a:cxn ang="0">
                  <a:pos x="1470" y="495"/>
                </a:cxn>
                <a:cxn ang="0">
                  <a:pos x="1446" y="427"/>
                </a:cxn>
                <a:cxn ang="0">
                  <a:pos x="1499" y="481"/>
                </a:cxn>
                <a:cxn ang="0">
                  <a:pos x="1504" y="631"/>
                </a:cxn>
                <a:cxn ang="0">
                  <a:pos x="1436" y="1155"/>
                </a:cxn>
                <a:cxn ang="0">
                  <a:pos x="1518" y="1082"/>
                </a:cxn>
                <a:cxn ang="0">
                  <a:pos x="1451" y="1126"/>
                </a:cxn>
                <a:cxn ang="0">
                  <a:pos x="1518" y="869"/>
                </a:cxn>
                <a:cxn ang="0">
                  <a:pos x="1562" y="752"/>
                </a:cxn>
                <a:cxn ang="0">
                  <a:pos x="1538" y="1009"/>
                </a:cxn>
                <a:cxn ang="0">
                  <a:pos x="1475" y="1072"/>
                </a:cxn>
                <a:cxn ang="0">
                  <a:pos x="1557" y="684"/>
                </a:cxn>
                <a:cxn ang="0">
                  <a:pos x="1518" y="709"/>
                </a:cxn>
                <a:cxn ang="0">
                  <a:pos x="1499" y="990"/>
                </a:cxn>
                <a:cxn ang="0">
                  <a:pos x="1562" y="883"/>
                </a:cxn>
                <a:cxn ang="0">
                  <a:pos x="1150" y="141"/>
                </a:cxn>
                <a:cxn ang="0">
                  <a:pos x="1189" y="117"/>
                </a:cxn>
                <a:cxn ang="0">
                  <a:pos x="1392" y="335"/>
                </a:cxn>
                <a:cxn ang="0">
                  <a:pos x="1421" y="340"/>
                </a:cxn>
                <a:cxn ang="0">
                  <a:pos x="670" y="49"/>
                </a:cxn>
                <a:cxn ang="0">
                  <a:pos x="631" y="15"/>
                </a:cxn>
                <a:cxn ang="0">
                  <a:pos x="990" y="73"/>
                </a:cxn>
                <a:cxn ang="0">
                  <a:pos x="951" y="20"/>
                </a:cxn>
                <a:cxn ang="0">
                  <a:pos x="902" y="54"/>
                </a:cxn>
                <a:cxn ang="0">
                  <a:pos x="917" y="10"/>
                </a:cxn>
                <a:cxn ang="0">
                  <a:pos x="1101" y="117"/>
                </a:cxn>
                <a:cxn ang="0">
                  <a:pos x="500" y="97"/>
                </a:cxn>
                <a:cxn ang="0">
                  <a:pos x="442" y="78"/>
                </a:cxn>
              </a:cxnLst>
              <a:rect l="0" t="0" r="r" b="b"/>
              <a:pathLst>
                <a:path w="1567" h="1155">
                  <a:moveTo>
                    <a:pt x="24" y="597"/>
                  </a:moveTo>
                  <a:lnTo>
                    <a:pt x="24" y="597"/>
                  </a:lnTo>
                  <a:lnTo>
                    <a:pt x="39" y="582"/>
                  </a:lnTo>
                  <a:lnTo>
                    <a:pt x="39" y="582"/>
                  </a:lnTo>
                  <a:lnTo>
                    <a:pt x="83" y="553"/>
                  </a:lnTo>
                  <a:lnTo>
                    <a:pt x="83" y="553"/>
                  </a:lnTo>
                  <a:lnTo>
                    <a:pt x="107" y="485"/>
                  </a:lnTo>
                  <a:lnTo>
                    <a:pt x="107" y="485"/>
                  </a:lnTo>
                  <a:lnTo>
                    <a:pt x="78" y="495"/>
                  </a:lnTo>
                  <a:lnTo>
                    <a:pt x="54" y="510"/>
                  </a:lnTo>
                  <a:lnTo>
                    <a:pt x="54" y="510"/>
                  </a:lnTo>
                  <a:lnTo>
                    <a:pt x="24" y="597"/>
                  </a:lnTo>
                  <a:lnTo>
                    <a:pt x="24" y="597"/>
                  </a:lnTo>
                  <a:close/>
                  <a:moveTo>
                    <a:pt x="68" y="476"/>
                  </a:moveTo>
                  <a:lnTo>
                    <a:pt x="68" y="476"/>
                  </a:lnTo>
                  <a:lnTo>
                    <a:pt x="73" y="471"/>
                  </a:lnTo>
                  <a:lnTo>
                    <a:pt x="73" y="471"/>
                  </a:lnTo>
                  <a:lnTo>
                    <a:pt x="121" y="451"/>
                  </a:lnTo>
                  <a:lnTo>
                    <a:pt x="121" y="451"/>
                  </a:lnTo>
                  <a:lnTo>
                    <a:pt x="165" y="379"/>
                  </a:lnTo>
                  <a:lnTo>
                    <a:pt x="165" y="379"/>
                  </a:lnTo>
                  <a:lnTo>
                    <a:pt x="131" y="393"/>
                  </a:lnTo>
                  <a:lnTo>
                    <a:pt x="102" y="403"/>
                  </a:lnTo>
                  <a:lnTo>
                    <a:pt x="102" y="403"/>
                  </a:lnTo>
                  <a:lnTo>
                    <a:pt x="68" y="476"/>
                  </a:lnTo>
                  <a:lnTo>
                    <a:pt x="68" y="476"/>
                  </a:lnTo>
                  <a:close/>
                  <a:moveTo>
                    <a:pt x="170" y="301"/>
                  </a:moveTo>
                  <a:lnTo>
                    <a:pt x="170" y="301"/>
                  </a:lnTo>
                  <a:lnTo>
                    <a:pt x="131" y="354"/>
                  </a:lnTo>
                  <a:lnTo>
                    <a:pt x="131" y="354"/>
                  </a:lnTo>
                  <a:lnTo>
                    <a:pt x="184" y="350"/>
                  </a:lnTo>
                  <a:lnTo>
                    <a:pt x="184" y="350"/>
                  </a:lnTo>
                  <a:lnTo>
                    <a:pt x="238" y="287"/>
                  </a:lnTo>
                  <a:lnTo>
                    <a:pt x="238" y="287"/>
                  </a:lnTo>
                  <a:lnTo>
                    <a:pt x="223" y="291"/>
                  </a:lnTo>
                  <a:lnTo>
                    <a:pt x="223" y="291"/>
                  </a:lnTo>
                  <a:lnTo>
                    <a:pt x="170" y="301"/>
                  </a:lnTo>
                  <a:lnTo>
                    <a:pt x="170" y="301"/>
                  </a:lnTo>
                  <a:close/>
                  <a:moveTo>
                    <a:pt x="306" y="165"/>
                  </a:moveTo>
                  <a:lnTo>
                    <a:pt x="306" y="165"/>
                  </a:lnTo>
                  <a:lnTo>
                    <a:pt x="359" y="180"/>
                  </a:lnTo>
                  <a:lnTo>
                    <a:pt x="359" y="180"/>
                  </a:lnTo>
                  <a:lnTo>
                    <a:pt x="383" y="160"/>
                  </a:lnTo>
                  <a:lnTo>
                    <a:pt x="383" y="160"/>
                  </a:lnTo>
                  <a:lnTo>
                    <a:pt x="335" y="146"/>
                  </a:lnTo>
                  <a:lnTo>
                    <a:pt x="335" y="146"/>
                  </a:lnTo>
                  <a:lnTo>
                    <a:pt x="306" y="165"/>
                  </a:lnTo>
                  <a:lnTo>
                    <a:pt x="306" y="165"/>
                  </a:lnTo>
                  <a:close/>
                  <a:moveTo>
                    <a:pt x="39" y="801"/>
                  </a:moveTo>
                  <a:lnTo>
                    <a:pt x="39" y="801"/>
                  </a:lnTo>
                  <a:lnTo>
                    <a:pt x="39" y="757"/>
                  </a:lnTo>
                  <a:lnTo>
                    <a:pt x="39" y="757"/>
                  </a:lnTo>
                  <a:lnTo>
                    <a:pt x="15" y="806"/>
                  </a:lnTo>
                  <a:lnTo>
                    <a:pt x="15" y="806"/>
                  </a:lnTo>
                  <a:lnTo>
                    <a:pt x="0" y="835"/>
                  </a:lnTo>
                  <a:lnTo>
                    <a:pt x="0" y="835"/>
                  </a:lnTo>
                  <a:lnTo>
                    <a:pt x="5" y="912"/>
                  </a:lnTo>
                  <a:lnTo>
                    <a:pt x="5" y="912"/>
                  </a:lnTo>
                  <a:lnTo>
                    <a:pt x="10" y="903"/>
                  </a:lnTo>
                  <a:lnTo>
                    <a:pt x="10" y="903"/>
                  </a:lnTo>
                  <a:lnTo>
                    <a:pt x="39" y="830"/>
                  </a:lnTo>
                  <a:lnTo>
                    <a:pt x="39" y="830"/>
                  </a:lnTo>
                  <a:lnTo>
                    <a:pt x="39" y="801"/>
                  </a:lnTo>
                  <a:lnTo>
                    <a:pt x="39" y="801"/>
                  </a:lnTo>
                  <a:close/>
                  <a:moveTo>
                    <a:pt x="272" y="194"/>
                  </a:moveTo>
                  <a:lnTo>
                    <a:pt x="272" y="194"/>
                  </a:lnTo>
                  <a:lnTo>
                    <a:pt x="228" y="233"/>
                  </a:lnTo>
                  <a:lnTo>
                    <a:pt x="228" y="233"/>
                  </a:lnTo>
                  <a:lnTo>
                    <a:pt x="243" y="238"/>
                  </a:lnTo>
                  <a:lnTo>
                    <a:pt x="243" y="238"/>
                  </a:lnTo>
                  <a:lnTo>
                    <a:pt x="277" y="243"/>
                  </a:lnTo>
                  <a:lnTo>
                    <a:pt x="277" y="243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0" y="194"/>
                  </a:lnTo>
                  <a:lnTo>
                    <a:pt x="330" y="194"/>
                  </a:lnTo>
                  <a:lnTo>
                    <a:pt x="306" y="194"/>
                  </a:lnTo>
                  <a:lnTo>
                    <a:pt x="272" y="194"/>
                  </a:lnTo>
                  <a:lnTo>
                    <a:pt x="272" y="194"/>
                  </a:lnTo>
                  <a:close/>
                  <a:moveTo>
                    <a:pt x="49" y="699"/>
                  </a:moveTo>
                  <a:lnTo>
                    <a:pt x="49" y="699"/>
                  </a:lnTo>
                  <a:lnTo>
                    <a:pt x="63" y="612"/>
                  </a:lnTo>
                  <a:lnTo>
                    <a:pt x="63" y="612"/>
                  </a:lnTo>
                  <a:lnTo>
                    <a:pt x="34" y="636"/>
                  </a:lnTo>
                  <a:lnTo>
                    <a:pt x="10" y="655"/>
                  </a:lnTo>
                  <a:lnTo>
                    <a:pt x="10" y="655"/>
                  </a:lnTo>
                  <a:lnTo>
                    <a:pt x="5" y="709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5" y="742"/>
                  </a:lnTo>
                  <a:lnTo>
                    <a:pt x="15" y="742"/>
                  </a:lnTo>
                  <a:lnTo>
                    <a:pt x="49" y="699"/>
                  </a:lnTo>
                  <a:lnTo>
                    <a:pt x="49" y="699"/>
                  </a:lnTo>
                  <a:close/>
                  <a:moveTo>
                    <a:pt x="810" y="0"/>
                  </a:moveTo>
                  <a:lnTo>
                    <a:pt x="810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67" y="0"/>
                  </a:lnTo>
                  <a:lnTo>
                    <a:pt x="767" y="0"/>
                  </a:lnTo>
                  <a:lnTo>
                    <a:pt x="805" y="39"/>
                  </a:lnTo>
                  <a:lnTo>
                    <a:pt x="805" y="39"/>
                  </a:lnTo>
                  <a:lnTo>
                    <a:pt x="810" y="44"/>
                  </a:lnTo>
                  <a:lnTo>
                    <a:pt x="810" y="44"/>
                  </a:lnTo>
                  <a:lnTo>
                    <a:pt x="849" y="44"/>
                  </a:lnTo>
                  <a:lnTo>
                    <a:pt x="849" y="44"/>
                  </a:lnTo>
                  <a:lnTo>
                    <a:pt x="830" y="20"/>
                  </a:lnTo>
                  <a:lnTo>
                    <a:pt x="810" y="0"/>
                  </a:lnTo>
                  <a:lnTo>
                    <a:pt x="810" y="0"/>
                  </a:lnTo>
                  <a:close/>
                  <a:moveTo>
                    <a:pt x="577" y="30"/>
                  </a:moveTo>
                  <a:lnTo>
                    <a:pt x="577" y="30"/>
                  </a:lnTo>
                  <a:lnTo>
                    <a:pt x="509" y="49"/>
                  </a:lnTo>
                  <a:lnTo>
                    <a:pt x="509" y="49"/>
                  </a:lnTo>
                  <a:lnTo>
                    <a:pt x="548" y="63"/>
                  </a:lnTo>
                  <a:lnTo>
                    <a:pt x="548" y="63"/>
                  </a:lnTo>
                  <a:lnTo>
                    <a:pt x="568" y="73"/>
                  </a:lnTo>
                  <a:lnTo>
                    <a:pt x="568" y="73"/>
                  </a:lnTo>
                  <a:lnTo>
                    <a:pt x="636" y="59"/>
                  </a:lnTo>
                  <a:lnTo>
                    <a:pt x="636" y="59"/>
                  </a:lnTo>
                  <a:lnTo>
                    <a:pt x="611" y="39"/>
                  </a:lnTo>
                  <a:lnTo>
                    <a:pt x="587" y="30"/>
                  </a:lnTo>
                  <a:lnTo>
                    <a:pt x="587" y="30"/>
                  </a:lnTo>
                  <a:lnTo>
                    <a:pt x="577" y="30"/>
                  </a:lnTo>
                  <a:lnTo>
                    <a:pt x="577" y="30"/>
                  </a:lnTo>
                  <a:close/>
                  <a:moveTo>
                    <a:pt x="388" y="107"/>
                  </a:moveTo>
                  <a:lnTo>
                    <a:pt x="388" y="107"/>
                  </a:lnTo>
                  <a:lnTo>
                    <a:pt x="349" y="131"/>
                  </a:lnTo>
                  <a:lnTo>
                    <a:pt x="349" y="131"/>
                  </a:lnTo>
                  <a:lnTo>
                    <a:pt x="408" y="146"/>
                  </a:lnTo>
                  <a:lnTo>
                    <a:pt x="408" y="146"/>
                  </a:lnTo>
                  <a:lnTo>
                    <a:pt x="461" y="117"/>
                  </a:lnTo>
                  <a:lnTo>
                    <a:pt x="461" y="117"/>
                  </a:lnTo>
                  <a:lnTo>
                    <a:pt x="432" y="112"/>
                  </a:lnTo>
                  <a:lnTo>
                    <a:pt x="403" y="107"/>
                  </a:lnTo>
                  <a:lnTo>
                    <a:pt x="403" y="107"/>
                  </a:lnTo>
                  <a:lnTo>
                    <a:pt x="388" y="107"/>
                  </a:lnTo>
                  <a:lnTo>
                    <a:pt x="388" y="107"/>
                  </a:lnTo>
                  <a:close/>
                  <a:moveTo>
                    <a:pt x="1334" y="233"/>
                  </a:moveTo>
                  <a:lnTo>
                    <a:pt x="1334" y="233"/>
                  </a:lnTo>
                  <a:lnTo>
                    <a:pt x="1300" y="199"/>
                  </a:lnTo>
                  <a:lnTo>
                    <a:pt x="1300" y="199"/>
                  </a:lnTo>
                  <a:lnTo>
                    <a:pt x="1310" y="238"/>
                  </a:lnTo>
                  <a:lnTo>
                    <a:pt x="1310" y="238"/>
                  </a:lnTo>
                  <a:lnTo>
                    <a:pt x="1320" y="277"/>
                  </a:lnTo>
                  <a:lnTo>
                    <a:pt x="1320" y="277"/>
                  </a:lnTo>
                  <a:lnTo>
                    <a:pt x="1349" y="311"/>
                  </a:lnTo>
                  <a:lnTo>
                    <a:pt x="1349" y="311"/>
                  </a:lnTo>
                  <a:lnTo>
                    <a:pt x="1344" y="282"/>
                  </a:lnTo>
                  <a:lnTo>
                    <a:pt x="1339" y="267"/>
                  </a:lnTo>
                  <a:lnTo>
                    <a:pt x="1339" y="267"/>
                  </a:lnTo>
                  <a:lnTo>
                    <a:pt x="1334" y="233"/>
                  </a:lnTo>
                  <a:lnTo>
                    <a:pt x="1334" y="233"/>
                  </a:lnTo>
                  <a:close/>
                  <a:moveTo>
                    <a:pt x="44" y="873"/>
                  </a:moveTo>
                  <a:lnTo>
                    <a:pt x="44" y="873"/>
                  </a:lnTo>
                  <a:lnTo>
                    <a:pt x="29" y="907"/>
                  </a:lnTo>
                  <a:lnTo>
                    <a:pt x="15" y="951"/>
                  </a:lnTo>
                  <a:lnTo>
                    <a:pt x="15" y="951"/>
                  </a:lnTo>
                  <a:lnTo>
                    <a:pt x="20" y="995"/>
                  </a:lnTo>
                  <a:lnTo>
                    <a:pt x="20" y="995"/>
                  </a:lnTo>
                  <a:lnTo>
                    <a:pt x="29" y="1014"/>
                  </a:lnTo>
                  <a:lnTo>
                    <a:pt x="29" y="1014"/>
                  </a:lnTo>
                  <a:lnTo>
                    <a:pt x="29" y="1004"/>
                  </a:lnTo>
                  <a:lnTo>
                    <a:pt x="29" y="1004"/>
                  </a:lnTo>
                  <a:lnTo>
                    <a:pt x="54" y="936"/>
                  </a:lnTo>
                  <a:lnTo>
                    <a:pt x="54" y="936"/>
                  </a:lnTo>
                  <a:lnTo>
                    <a:pt x="44" y="873"/>
                  </a:lnTo>
                  <a:lnTo>
                    <a:pt x="44" y="873"/>
                  </a:lnTo>
                  <a:close/>
                  <a:moveTo>
                    <a:pt x="44" y="1058"/>
                  </a:moveTo>
                  <a:lnTo>
                    <a:pt x="44" y="1058"/>
                  </a:lnTo>
                  <a:lnTo>
                    <a:pt x="44" y="1067"/>
                  </a:lnTo>
                  <a:lnTo>
                    <a:pt x="44" y="1067"/>
                  </a:lnTo>
                  <a:lnTo>
                    <a:pt x="49" y="1087"/>
                  </a:lnTo>
                  <a:lnTo>
                    <a:pt x="49" y="1087"/>
                  </a:lnTo>
                  <a:lnTo>
                    <a:pt x="63" y="1111"/>
                  </a:lnTo>
                  <a:lnTo>
                    <a:pt x="63" y="1111"/>
                  </a:lnTo>
                  <a:lnTo>
                    <a:pt x="68" y="1072"/>
                  </a:lnTo>
                  <a:lnTo>
                    <a:pt x="68" y="1072"/>
                  </a:lnTo>
                  <a:lnTo>
                    <a:pt x="78" y="1029"/>
                  </a:lnTo>
                  <a:lnTo>
                    <a:pt x="78" y="1029"/>
                  </a:lnTo>
                  <a:lnTo>
                    <a:pt x="63" y="995"/>
                  </a:lnTo>
                  <a:lnTo>
                    <a:pt x="63" y="995"/>
                  </a:lnTo>
                  <a:lnTo>
                    <a:pt x="54" y="1024"/>
                  </a:lnTo>
                  <a:lnTo>
                    <a:pt x="44" y="1058"/>
                  </a:lnTo>
                  <a:lnTo>
                    <a:pt x="44" y="1058"/>
                  </a:lnTo>
                  <a:close/>
                  <a:moveTo>
                    <a:pt x="1271" y="175"/>
                  </a:moveTo>
                  <a:lnTo>
                    <a:pt x="1271" y="175"/>
                  </a:lnTo>
                  <a:lnTo>
                    <a:pt x="1227" y="141"/>
                  </a:lnTo>
                  <a:lnTo>
                    <a:pt x="1227" y="141"/>
                  </a:lnTo>
                  <a:lnTo>
                    <a:pt x="1237" y="175"/>
                  </a:lnTo>
                  <a:lnTo>
                    <a:pt x="1237" y="175"/>
                  </a:lnTo>
                  <a:lnTo>
                    <a:pt x="1237" y="204"/>
                  </a:lnTo>
                  <a:lnTo>
                    <a:pt x="1237" y="204"/>
                  </a:lnTo>
                  <a:lnTo>
                    <a:pt x="1286" y="243"/>
                  </a:lnTo>
                  <a:lnTo>
                    <a:pt x="1286" y="243"/>
                  </a:lnTo>
                  <a:lnTo>
                    <a:pt x="1281" y="219"/>
                  </a:lnTo>
                  <a:lnTo>
                    <a:pt x="1281" y="219"/>
                  </a:lnTo>
                  <a:lnTo>
                    <a:pt x="1271" y="175"/>
                  </a:lnTo>
                  <a:lnTo>
                    <a:pt x="1271" y="175"/>
                  </a:lnTo>
                  <a:close/>
                  <a:moveTo>
                    <a:pt x="1441" y="456"/>
                  </a:moveTo>
                  <a:lnTo>
                    <a:pt x="1441" y="456"/>
                  </a:lnTo>
                  <a:lnTo>
                    <a:pt x="1465" y="505"/>
                  </a:lnTo>
                  <a:lnTo>
                    <a:pt x="1465" y="505"/>
                  </a:lnTo>
                  <a:lnTo>
                    <a:pt x="1470" y="495"/>
                  </a:lnTo>
                  <a:lnTo>
                    <a:pt x="1470" y="495"/>
                  </a:lnTo>
                  <a:lnTo>
                    <a:pt x="1470" y="471"/>
                  </a:lnTo>
                  <a:lnTo>
                    <a:pt x="1470" y="447"/>
                  </a:lnTo>
                  <a:lnTo>
                    <a:pt x="1460" y="398"/>
                  </a:lnTo>
                  <a:lnTo>
                    <a:pt x="1460" y="398"/>
                  </a:lnTo>
                  <a:lnTo>
                    <a:pt x="1436" y="359"/>
                  </a:lnTo>
                  <a:lnTo>
                    <a:pt x="1436" y="359"/>
                  </a:lnTo>
                  <a:lnTo>
                    <a:pt x="1446" y="427"/>
                  </a:lnTo>
                  <a:lnTo>
                    <a:pt x="1446" y="427"/>
                  </a:lnTo>
                  <a:lnTo>
                    <a:pt x="1441" y="456"/>
                  </a:lnTo>
                  <a:lnTo>
                    <a:pt x="1441" y="456"/>
                  </a:lnTo>
                  <a:close/>
                  <a:moveTo>
                    <a:pt x="1523" y="539"/>
                  </a:moveTo>
                  <a:lnTo>
                    <a:pt x="1523" y="539"/>
                  </a:lnTo>
                  <a:lnTo>
                    <a:pt x="1499" y="481"/>
                  </a:lnTo>
                  <a:lnTo>
                    <a:pt x="1499" y="481"/>
                  </a:lnTo>
                  <a:lnTo>
                    <a:pt x="1499" y="515"/>
                  </a:lnTo>
                  <a:lnTo>
                    <a:pt x="1494" y="548"/>
                  </a:lnTo>
                  <a:lnTo>
                    <a:pt x="1494" y="548"/>
                  </a:lnTo>
                  <a:lnTo>
                    <a:pt x="1489" y="568"/>
                  </a:lnTo>
                  <a:lnTo>
                    <a:pt x="1489" y="568"/>
                  </a:lnTo>
                  <a:lnTo>
                    <a:pt x="1504" y="631"/>
                  </a:lnTo>
                  <a:lnTo>
                    <a:pt x="1504" y="631"/>
                  </a:lnTo>
                  <a:lnTo>
                    <a:pt x="1514" y="612"/>
                  </a:lnTo>
                  <a:lnTo>
                    <a:pt x="1518" y="592"/>
                  </a:lnTo>
                  <a:lnTo>
                    <a:pt x="1523" y="539"/>
                  </a:lnTo>
                  <a:lnTo>
                    <a:pt x="1523" y="539"/>
                  </a:lnTo>
                  <a:close/>
                  <a:moveTo>
                    <a:pt x="1451" y="1126"/>
                  </a:moveTo>
                  <a:lnTo>
                    <a:pt x="1451" y="1126"/>
                  </a:lnTo>
                  <a:lnTo>
                    <a:pt x="1436" y="1155"/>
                  </a:lnTo>
                  <a:lnTo>
                    <a:pt x="1436" y="1155"/>
                  </a:lnTo>
                  <a:lnTo>
                    <a:pt x="1455" y="1150"/>
                  </a:lnTo>
                  <a:lnTo>
                    <a:pt x="1475" y="1140"/>
                  </a:lnTo>
                  <a:lnTo>
                    <a:pt x="1514" y="1116"/>
                  </a:lnTo>
                  <a:lnTo>
                    <a:pt x="1514" y="1116"/>
                  </a:lnTo>
                  <a:lnTo>
                    <a:pt x="1518" y="1082"/>
                  </a:lnTo>
                  <a:lnTo>
                    <a:pt x="1518" y="1082"/>
                  </a:lnTo>
                  <a:lnTo>
                    <a:pt x="1523" y="1072"/>
                  </a:lnTo>
                  <a:lnTo>
                    <a:pt x="1523" y="1072"/>
                  </a:lnTo>
                  <a:lnTo>
                    <a:pt x="1494" y="1082"/>
                  </a:lnTo>
                  <a:lnTo>
                    <a:pt x="1460" y="1101"/>
                  </a:lnTo>
                  <a:lnTo>
                    <a:pt x="1460" y="1101"/>
                  </a:lnTo>
                  <a:lnTo>
                    <a:pt x="1451" y="1126"/>
                  </a:lnTo>
                  <a:lnTo>
                    <a:pt x="1451" y="1126"/>
                  </a:lnTo>
                  <a:close/>
                  <a:moveTo>
                    <a:pt x="1562" y="752"/>
                  </a:moveTo>
                  <a:lnTo>
                    <a:pt x="1562" y="752"/>
                  </a:lnTo>
                  <a:lnTo>
                    <a:pt x="1538" y="796"/>
                  </a:lnTo>
                  <a:lnTo>
                    <a:pt x="1538" y="796"/>
                  </a:lnTo>
                  <a:lnTo>
                    <a:pt x="1523" y="815"/>
                  </a:lnTo>
                  <a:lnTo>
                    <a:pt x="1523" y="815"/>
                  </a:lnTo>
                  <a:lnTo>
                    <a:pt x="1518" y="869"/>
                  </a:lnTo>
                  <a:lnTo>
                    <a:pt x="1518" y="869"/>
                  </a:lnTo>
                  <a:lnTo>
                    <a:pt x="1543" y="839"/>
                  </a:lnTo>
                  <a:lnTo>
                    <a:pt x="1567" y="810"/>
                  </a:lnTo>
                  <a:lnTo>
                    <a:pt x="1567" y="810"/>
                  </a:lnTo>
                  <a:lnTo>
                    <a:pt x="1567" y="801"/>
                  </a:lnTo>
                  <a:lnTo>
                    <a:pt x="1567" y="801"/>
                  </a:lnTo>
                  <a:lnTo>
                    <a:pt x="1562" y="752"/>
                  </a:lnTo>
                  <a:lnTo>
                    <a:pt x="1562" y="752"/>
                  </a:lnTo>
                  <a:close/>
                  <a:moveTo>
                    <a:pt x="1475" y="1072"/>
                  </a:moveTo>
                  <a:lnTo>
                    <a:pt x="1475" y="1072"/>
                  </a:lnTo>
                  <a:lnTo>
                    <a:pt x="1504" y="1053"/>
                  </a:lnTo>
                  <a:lnTo>
                    <a:pt x="1533" y="1033"/>
                  </a:lnTo>
                  <a:lnTo>
                    <a:pt x="1533" y="1033"/>
                  </a:lnTo>
                  <a:lnTo>
                    <a:pt x="1538" y="1009"/>
                  </a:lnTo>
                  <a:lnTo>
                    <a:pt x="1538" y="1009"/>
                  </a:lnTo>
                  <a:lnTo>
                    <a:pt x="1538" y="1000"/>
                  </a:lnTo>
                  <a:lnTo>
                    <a:pt x="1538" y="1000"/>
                  </a:lnTo>
                  <a:lnTo>
                    <a:pt x="1489" y="1024"/>
                  </a:lnTo>
                  <a:lnTo>
                    <a:pt x="1489" y="1024"/>
                  </a:lnTo>
                  <a:lnTo>
                    <a:pt x="1475" y="1072"/>
                  </a:lnTo>
                  <a:lnTo>
                    <a:pt x="1475" y="1072"/>
                  </a:lnTo>
                  <a:close/>
                  <a:moveTo>
                    <a:pt x="1523" y="767"/>
                  </a:moveTo>
                  <a:lnTo>
                    <a:pt x="1523" y="767"/>
                  </a:lnTo>
                  <a:lnTo>
                    <a:pt x="1538" y="742"/>
                  </a:lnTo>
                  <a:lnTo>
                    <a:pt x="1538" y="742"/>
                  </a:lnTo>
                  <a:lnTo>
                    <a:pt x="1548" y="713"/>
                  </a:lnTo>
                  <a:lnTo>
                    <a:pt x="1557" y="684"/>
                  </a:lnTo>
                  <a:lnTo>
                    <a:pt x="1557" y="684"/>
                  </a:lnTo>
                  <a:lnTo>
                    <a:pt x="1548" y="621"/>
                  </a:lnTo>
                  <a:lnTo>
                    <a:pt x="1548" y="621"/>
                  </a:lnTo>
                  <a:lnTo>
                    <a:pt x="1538" y="650"/>
                  </a:lnTo>
                  <a:lnTo>
                    <a:pt x="1528" y="684"/>
                  </a:lnTo>
                  <a:lnTo>
                    <a:pt x="1528" y="684"/>
                  </a:lnTo>
                  <a:lnTo>
                    <a:pt x="1518" y="709"/>
                  </a:lnTo>
                  <a:lnTo>
                    <a:pt x="1518" y="709"/>
                  </a:lnTo>
                  <a:lnTo>
                    <a:pt x="1523" y="767"/>
                  </a:lnTo>
                  <a:lnTo>
                    <a:pt x="1523" y="767"/>
                  </a:lnTo>
                  <a:close/>
                  <a:moveTo>
                    <a:pt x="1523" y="927"/>
                  </a:moveTo>
                  <a:lnTo>
                    <a:pt x="1523" y="927"/>
                  </a:lnTo>
                  <a:lnTo>
                    <a:pt x="1509" y="936"/>
                  </a:lnTo>
                  <a:lnTo>
                    <a:pt x="1509" y="936"/>
                  </a:lnTo>
                  <a:lnTo>
                    <a:pt x="1499" y="990"/>
                  </a:lnTo>
                  <a:lnTo>
                    <a:pt x="1499" y="990"/>
                  </a:lnTo>
                  <a:lnTo>
                    <a:pt x="1523" y="975"/>
                  </a:lnTo>
                  <a:lnTo>
                    <a:pt x="1548" y="956"/>
                  </a:lnTo>
                  <a:lnTo>
                    <a:pt x="1548" y="956"/>
                  </a:lnTo>
                  <a:lnTo>
                    <a:pt x="1552" y="941"/>
                  </a:lnTo>
                  <a:lnTo>
                    <a:pt x="1552" y="941"/>
                  </a:lnTo>
                  <a:lnTo>
                    <a:pt x="1562" y="883"/>
                  </a:lnTo>
                  <a:lnTo>
                    <a:pt x="1562" y="883"/>
                  </a:lnTo>
                  <a:lnTo>
                    <a:pt x="1543" y="907"/>
                  </a:lnTo>
                  <a:lnTo>
                    <a:pt x="1523" y="927"/>
                  </a:lnTo>
                  <a:lnTo>
                    <a:pt x="1523" y="927"/>
                  </a:lnTo>
                  <a:close/>
                  <a:moveTo>
                    <a:pt x="1135" y="83"/>
                  </a:moveTo>
                  <a:lnTo>
                    <a:pt x="1135" y="83"/>
                  </a:lnTo>
                  <a:lnTo>
                    <a:pt x="1150" y="141"/>
                  </a:lnTo>
                  <a:lnTo>
                    <a:pt x="1150" y="141"/>
                  </a:lnTo>
                  <a:lnTo>
                    <a:pt x="1150" y="141"/>
                  </a:lnTo>
                  <a:lnTo>
                    <a:pt x="1150" y="141"/>
                  </a:lnTo>
                  <a:lnTo>
                    <a:pt x="1203" y="175"/>
                  </a:lnTo>
                  <a:lnTo>
                    <a:pt x="1203" y="175"/>
                  </a:lnTo>
                  <a:lnTo>
                    <a:pt x="1198" y="146"/>
                  </a:lnTo>
                  <a:lnTo>
                    <a:pt x="1189" y="117"/>
                  </a:lnTo>
                  <a:lnTo>
                    <a:pt x="1189" y="117"/>
                  </a:lnTo>
                  <a:lnTo>
                    <a:pt x="1135" y="83"/>
                  </a:lnTo>
                  <a:lnTo>
                    <a:pt x="1135" y="83"/>
                  </a:lnTo>
                  <a:close/>
                  <a:moveTo>
                    <a:pt x="1373" y="277"/>
                  </a:moveTo>
                  <a:lnTo>
                    <a:pt x="1373" y="277"/>
                  </a:lnTo>
                  <a:lnTo>
                    <a:pt x="1387" y="306"/>
                  </a:lnTo>
                  <a:lnTo>
                    <a:pt x="1392" y="335"/>
                  </a:lnTo>
                  <a:lnTo>
                    <a:pt x="1392" y="335"/>
                  </a:lnTo>
                  <a:lnTo>
                    <a:pt x="1392" y="369"/>
                  </a:lnTo>
                  <a:lnTo>
                    <a:pt x="1392" y="369"/>
                  </a:lnTo>
                  <a:lnTo>
                    <a:pt x="1421" y="418"/>
                  </a:lnTo>
                  <a:lnTo>
                    <a:pt x="1421" y="418"/>
                  </a:lnTo>
                  <a:lnTo>
                    <a:pt x="1426" y="379"/>
                  </a:lnTo>
                  <a:lnTo>
                    <a:pt x="1421" y="340"/>
                  </a:lnTo>
                  <a:lnTo>
                    <a:pt x="1421" y="340"/>
                  </a:lnTo>
                  <a:lnTo>
                    <a:pt x="1373" y="277"/>
                  </a:lnTo>
                  <a:lnTo>
                    <a:pt x="1373" y="277"/>
                  </a:lnTo>
                  <a:close/>
                  <a:moveTo>
                    <a:pt x="631" y="15"/>
                  </a:moveTo>
                  <a:lnTo>
                    <a:pt x="631" y="15"/>
                  </a:lnTo>
                  <a:lnTo>
                    <a:pt x="670" y="49"/>
                  </a:lnTo>
                  <a:lnTo>
                    <a:pt x="670" y="49"/>
                  </a:lnTo>
                  <a:lnTo>
                    <a:pt x="718" y="44"/>
                  </a:lnTo>
                  <a:lnTo>
                    <a:pt x="762" y="44"/>
                  </a:lnTo>
                  <a:lnTo>
                    <a:pt x="762" y="44"/>
                  </a:lnTo>
                  <a:lnTo>
                    <a:pt x="733" y="25"/>
                  </a:lnTo>
                  <a:lnTo>
                    <a:pt x="699" y="5"/>
                  </a:lnTo>
                  <a:lnTo>
                    <a:pt x="699" y="5"/>
                  </a:lnTo>
                  <a:lnTo>
                    <a:pt x="631" y="15"/>
                  </a:lnTo>
                  <a:lnTo>
                    <a:pt x="631" y="15"/>
                  </a:lnTo>
                  <a:close/>
                  <a:moveTo>
                    <a:pt x="951" y="20"/>
                  </a:moveTo>
                  <a:lnTo>
                    <a:pt x="951" y="20"/>
                  </a:lnTo>
                  <a:lnTo>
                    <a:pt x="965" y="44"/>
                  </a:lnTo>
                  <a:lnTo>
                    <a:pt x="985" y="68"/>
                  </a:lnTo>
                  <a:lnTo>
                    <a:pt x="985" y="68"/>
                  </a:lnTo>
                  <a:lnTo>
                    <a:pt x="990" y="73"/>
                  </a:lnTo>
                  <a:lnTo>
                    <a:pt x="990" y="73"/>
                  </a:lnTo>
                  <a:lnTo>
                    <a:pt x="1014" y="78"/>
                  </a:lnTo>
                  <a:lnTo>
                    <a:pt x="1014" y="78"/>
                  </a:lnTo>
                  <a:lnTo>
                    <a:pt x="999" y="30"/>
                  </a:lnTo>
                  <a:lnTo>
                    <a:pt x="999" y="30"/>
                  </a:lnTo>
                  <a:lnTo>
                    <a:pt x="951" y="20"/>
                  </a:lnTo>
                  <a:lnTo>
                    <a:pt x="951" y="20"/>
                  </a:lnTo>
                  <a:close/>
                  <a:moveTo>
                    <a:pt x="917" y="10"/>
                  </a:moveTo>
                  <a:lnTo>
                    <a:pt x="917" y="10"/>
                  </a:lnTo>
                  <a:lnTo>
                    <a:pt x="864" y="5"/>
                  </a:lnTo>
                  <a:lnTo>
                    <a:pt x="864" y="5"/>
                  </a:lnTo>
                  <a:lnTo>
                    <a:pt x="883" y="25"/>
                  </a:lnTo>
                  <a:lnTo>
                    <a:pt x="883" y="25"/>
                  </a:lnTo>
                  <a:lnTo>
                    <a:pt x="902" y="54"/>
                  </a:lnTo>
                  <a:lnTo>
                    <a:pt x="902" y="54"/>
                  </a:lnTo>
                  <a:lnTo>
                    <a:pt x="941" y="59"/>
                  </a:lnTo>
                  <a:lnTo>
                    <a:pt x="941" y="59"/>
                  </a:lnTo>
                  <a:lnTo>
                    <a:pt x="931" y="44"/>
                  </a:lnTo>
                  <a:lnTo>
                    <a:pt x="931" y="44"/>
                  </a:lnTo>
                  <a:lnTo>
                    <a:pt x="917" y="10"/>
                  </a:lnTo>
                  <a:lnTo>
                    <a:pt x="917" y="10"/>
                  </a:lnTo>
                  <a:close/>
                  <a:moveTo>
                    <a:pt x="1043" y="44"/>
                  </a:moveTo>
                  <a:lnTo>
                    <a:pt x="1043" y="44"/>
                  </a:lnTo>
                  <a:lnTo>
                    <a:pt x="1053" y="73"/>
                  </a:lnTo>
                  <a:lnTo>
                    <a:pt x="1067" y="102"/>
                  </a:lnTo>
                  <a:lnTo>
                    <a:pt x="1067" y="102"/>
                  </a:lnTo>
                  <a:lnTo>
                    <a:pt x="1101" y="117"/>
                  </a:lnTo>
                  <a:lnTo>
                    <a:pt x="1101" y="117"/>
                  </a:lnTo>
                  <a:lnTo>
                    <a:pt x="1077" y="59"/>
                  </a:lnTo>
                  <a:lnTo>
                    <a:pt x="1077" y="59"/>
                  </a:lnTo>
                  <a:lnTo>
                    <a:pt x="1043" y="44"/>
                  </a:lnTo>
                  <a:lnTo>
                    <a:pt x="1043" y="44"/>
                  </a:lnTo>
                  <a:close/>
                  <a:moveTo>
                    <a:pt x="442" y="78"/>
                  </a:moveTo>
                  <a:lnTo>
                    <a:pt x="442" y="78"/>
                  </a:lnTo>
                  <a:lnTo>
                    <a:pt x="500" y="97"/>
                  </a:lnTo>
                  <a:lnTo>
                    <a:pt x="500" y="97"/>
                  </a:lnTo>
                  <a:lnTo>
                    <a:pt x="543" y="83"/>
                  </a:lnTo>
                  <a:lnTo>
                    <a:pt x="543" y="83"/>
                  </a:lnTo>
                  <a:lnTo>
                    <a:pt x="519" y="68"/>
                  </a:lnTo>
                  <a:lnTo>
                    <a:pt x="495" y="54"/>
                  </a:lnTo>
                  <a:lnTo>
                    <a:pt x="495" y="54"/>
                  </a:lnTo>
                  <a:lnTo>
                    <a:pt x="442" y="78"/>
                  </a:lnTo>
                  <a:lnTo>
                    <a:pt x="442" y="78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34"/>
            <p:cNvSpPr>
              <a:spLocks/>
            </p:cNvSpPr>
            <p:nvPr/>
          </p:nvSpPr>
          <p:spPr bwMode="auto">
            <a:xfrm>
              <a:off x="666" y="1981"/>
              <a:ext cx="1402" cy="620"/>
            </a:xfrm>
            <a:custGeom>
              <a:avLst/>
              <a:gdLst/>
              <a:ahLst/>
              <a:cxnLst>
                <a:cxn ang="0">
                  <a:pos x="708" y="223"/>
                </a:cxn>
                <a:cxn ang="0">
                  <a:pos x="572" y="213"/>
                </a:cxn>
                <a:cxn ang="0">
                  <a:pos x="339" y="169"/>
                </a:cxn>
                <a:cxn ang="0">
                  <a:pos x="155" y="101"/>
                </a:cxn>
                <a:cxn ang="0">
                  <a:pos x="39" y="29"/>
                </a:cxn>
                <a:cxn ang="0">
                  <a:pos x="10" y="0"/>
                </a:cxn>
                <a:cxn ang="0">
                  <a:pos x="5" y="43"/>
                </a:cxn>
                <a:cxn ang="0">
                  <a:pos x="0" y="92"/>
                </a:cxn>
                <a:cxn ang="0">
                  <a:pos x="14" y="198"/>
                </a:cxn>
                <a:cxn ang="0">
                  <a:pos x="58" y="295"/>
                </a:cxn>
                <a:cxn ang="0">
                  <a:pos x="121" y="388"/>
                </a:cxn>
                <a:cxn ang="0">
                  <a:pos x="208" y="465"/>
                </a:cxn>
                <a:cxn ang="0">
                  <a:pos x="310" y="533"/>
                </a:cxn>
                <a:cxn ang="0">
                  <a:pos x="427" y="582"/>
                </a:cxn>
                <a:cxn ang="0">
                  <a:pos x="563" y="611"/>
                </a:cxn>
                <a:cxn ang="0">
                  <a:pos x="703" y="620"/>
                </a:cxn>
                <a:cxn ang="0">
                  <a:pos x="771" y="620"/>
                </a:cxn>
                <a:cxn ang="0">
                  <a:pos x="912" y="601"/>
                </a:cxn>
                <a:cxn ang="0">
                  <a:pos x="1033" y="557"/>
                </a:cxn>
                <a:cxn ang="0">
                  <a:pos x="1145" y="499"/>
                </a:cxn>
                <a:cxn ang="0">
                  <a:pos x="1242" y="426"/>
                </a:cxn>
                <a:cxn ang="0">
                  <a:pos x="1319" y="344"/>
                </a:cxn>
                <a:cxn ang="0">
                  <a:pos x="1368" y="247"/>
                </a:cxn>
                <a:cxn ang="0">
                  <a:pos x="1397" y="145"/>
                </a:cxn>
                <a:cxn ang="0">
                  <a:pos x="1402" y="92"/>
                </a:cxn>
                <a:cxn ang="0">
                  <a:pos x="1392" y="4"/>
                </a:cxn>
                <a:cxn ang="0">
                  <a:pos x="1378" y="24"/>
                </a:cxn>
                <a:cxn ang="0">
                  <a:pos x="1339" y="63"/>
                </a:cxn>
                <a:cxn ang="0">
                  <a:pos x="1242" y="121"/>
                </a:cxn>
                <a:cxn ang="0">
                  <a:pos x="1057" y="184"/>
                </a:cxn>
                <a:cxn ang="0">
                  <a:pos x="829" y="218"/>
                </a:cxn>
                <a:cxn ang="0">
                  <a:pos x="708" y="223"/>
                </a:cxn>
              </a:cxnLst>
              <a:rect l="0" t="0" r="r" b="b"/>
              <a:pathLst>
                <a:path w="1402" h="620">
                  <a:moveTo>
                    <a:pt x="708" y="223"/>
                  </a:moveTo>
                  <a:lnTo>
                    <a:pt x="708" y="223"/>
                  </a:lnTo>
                  <a:lnTo>
                    <a:pt x="640" y="223"/>
                  </a:lnTo>
                  <a:lnTo>
                    <a:pt x="572" y="213"/>
                  </a:lnTo>
                  <a:lnTo>
                    <a:pt x="451" y="198"/>
                  </a:lnTo>
                  <a:lnTo>
                    <a:pt x="339" y="169"/>
                  </a:lnTo>
                  <a:lnTo>
                    <a:pt x="238" y="140"/>
                  </a:lnTo>
                  <a:lnTo>
                    <a:pt x="155" y="101"/>
                  </a:lnTo>
                  <a:lnTo>
                    <a:pt x="87" y="67"/>
                  </a:lnTo>
                  <a:lnTo>
                    <a:pt x="39" y="29"/>
                  </a:lnTo>
                  <a:lnTo>
                    <a:pt x="24" y="1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43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5" y="145"/>
                  </a:lnTo>
                  <a:lnTo>
                    <a:pt x="14" y="198"/>
                  </a:lnTo>
                  <a:lnTo>
                    <a:pt x="34" y="247"/>
                  </a:lnTo>
                  <a:lnTo>
                    <a:pt x="58" y="295"/>
                  </a:lnTo>
                  <a:lnTo>
                    <a:pt x="87" y="344"/>
                  </a:lnTo>
                  <a:lnTo>
                    <a:pt x="121" y="388"/>
                  </a:lnTo>
                  <a:lnTo>
                    <a:pt x="160" y="426"/>
                  </a:lnTo>
                  <a:lnTo>
                    <a:pt x="208" y="465"/>
                  </a:lnTo>
                  <a:lnTo>
                    <a:pt x="257" y="499"/>
                  </a:lnTo>
                  <a:lnTo>
                    <a:pt x="310" y="533"/>
                  </a:lnTo>
                  <a:lnTo>
                    <a:pt x="369" y="557"/>
                  </a:lnTo>
                  <a:lnTo>
                    <a:pt x="427" y="582"/>
                  </a:lnTo>
                  <a:lnTo>
                    <a:pt x="495" y="601"/>
                  </a:lnTo>
                  <a:lnTo>
                    <a:pt x="563" y="611"/>
                  </a:lnTo>
                  <a:lnTo>
                    <a:pt x="630" y="620"/>
                  </a:lnTo>
                  <a:lnTo>
                    <a:pt x="703" y="620"/>
                  </a:lnTo>
                  <a:lnTo>
                    <a:pt x="703" y="620"/>
                  </a:lnTo>
                  <a:lnTo>
                    <a:pt x="771" y="620"/>
                  </a:lnTo>
                  <a:lnTo>
                    <a:pt x="844" y="611"/>
                  </a:lnTo>
                  <a:lnTo>
                    <a:pt x="912" y="601"/>
                  </a:lnTo>
                  <a:lnTo>
                    <a:pt x="975" y="582"/>
                  </a:lnTo>
                  <a:lnTo>
                    <a:pt x="1033" y="557"/>
                  </a:lnTo>
                  <a:lnTo>
                    <a:pt x="1091" y="533"/>
                  </a:lnTo>
                  <a:lnTo>
                    <a:pt x="1145" y="499"/>
                  </a:lnTo>
                  <a:lnTo>
                    <a:pt x="1198" y="465"/>
                  </a:lnTo>
                  <a:lnTo>
                    <a:pt x="1242" y="426"/>
                  </a:lnTo>
                  <a:lnTo>
                    <a:pt x="1280" y="388"/>
                  </a:lnTo>
                  <a:lnTo>
                    <a:pt x="1319" y="344"/>
                  </a:lnTo>
                  <a:lnTo>
                    <a:pt x="1348" y="295"/>
                  </a:lnTo>
                  <a:lnTo>
                    <a:pt x="1368" y="247"/>
                  </a:lnTo>
                  <a:lnTo>
                    <a:pt x="1387" y="198"/>
                  </a:lnTo>
                  <a:lnTo>
                    <a:pt x="1397" y="145"/>
                  </a:lnTo>
                  <a:lnTo>
                    <a:pt x="1402" y="92"/>
                  </a:lnTo>
                  <a:lnTo>
                    <a:pt x="1402" y="92"/>
                  </a:lnTo>
                  <a:lnTo>
                    <a:pt x="1397" y="48"/>
                  </a:lnTo>
                  <a:lnTo>
                    <a:pt x="1392" y="4"/>
                  </a:lnTo>
                  <a:lnTo>
                    <a:pt x="1392" y="4"/>
                  </a:lnTo>
                  <a:lnTo>
                    <a:pt x="1378" y="24"/>
                  </a:lnTo>
                  <a:lnTo>
                    <a:pt x="1363" y="43"/>
                  </a:lnTo>
                  <a:lnTo>
                    <a:pt x="1339" y="63"/>
                  </a:lnTo>
                  <a:lnTo>
                    <a:pt x="1310" y="82"/>
                  </a:lnTo>
                  <a:lnTo>
                    <a:pt x="1242" y="121"/>
                  </a:lnTo>
                  <a:lnTo>
                    <a:pt x="1154" y="155"/>
                  </a:lnTo>
                  <a:lnTo>
                    <a:pt x="1057" y="184"/>
                  </a:lnTo>
                  <a:lnTo>
                    <a:pt x="946" y="203"/>
                  </a:lnTo>
                  <a:lnTo>
                    <a:pt x="829" y="218"/>
                  </a:lnTo>
                  <a:lnTo>
                    <a:pt x="708" y="223"/>
                  </a:lnTo>
                  <a:lnTo>
                    <a:pt x="708" y="223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35"/>
            <p:cNvSpPr>
              <a:spLocks noEditPoints="1"/>
            </p:cNvSpPr>
            <p:nvPr/>
          </p:nvSpPr>
          <p:spPr bwMode="auto">
            <a:xfrm>
              <a:off x="666" y="1976"/>
              <a:ext cx="1402" cy="625"/>
            </a:xfrm>
            <a:custGeom>
              <a:avLst/>
              <a:gdLst/>
              <a:ahLst/>
              <a:cxnLst>
                <a:cxn ang="0">
                  <a:pos x="136" y="155"/>
                </a:cxn>
                <a:cxn ang="0">
                  <a:pos x="107" y="136"/>
                </a:cxn>
                <a:cxn ang="0">
                  <a:pos x="815" y="431"/>
                </a:cxn>
                <a:cxn ang="0">
                  <a:pos x="1145" y="446"/>
                </a:cxn>
                <a:cxn ang="0">
                  <a:pos x="208" y="475"/>
                </a:cxn>
                <a:cxn ang="0">
                  <a:pos x="233" y="262"/>
                </a:cxn>
                <a:cxn ang="0">
                  <a:pos x="141" y="281"/>
                </a:cxn>
                <a:cxn ang="0">
                  <a:pos x="228" y="412"/>
                </a:cxn>
                <a:cxn ang="0">
                  <a:pos x="272" y="315"/>
                </a:cxn>
                <a:cxn ang="0">
                  <a:pos x="170" y="354"/>
                </a:cxn>
                <a:cxn ang="0">
                  <a:pos x="126" y="208"/>
                </a:cxn>
                <a:cxn ang="0">
                  <a:pos x="87" y="184"/>
                </a:cxn>
                <a:cxn ang="0">
                  <a:pos x="815" y="436"/>
                </a:cxn>
                <a:cxn ang="0">
                  <a:pos x="475" y="407"/>
                </a:cxn>
                <a:cxn ang="0">
                  <a:pos x="703" y="388"/>
                </a:cxn>
                <a:cxn ang="0">
                  <a:pos x="432" y="339"/>
                </a:cxn>
                <a:cxn ang="0">
                  <a:pos x="432" y="354"/>
                </a:cxn>
                <a:cxn ang="0">
                  <a:pos x="752" y="393"/>
                </a:cxn>
                <a:cxn ang="0">
                  <a:pos x="1198" y="252"/>
                </a:cxn>
                <a:cxn ang="0">
                  <a:pos x="1222" y="276"/>
                </a:cxn>
                <a:cxn ang="0">
                  <a:pos x="844" y="286"/>
                </a:cxn>
                <a:cxn ang="0">
                  <a:pos x="68" y="92"/>
                </a:cxn>
                <a:cxn ang="0">
                  <a:pos x="606" y="247"/>
                </a:cxn>
                <a:cxn ang="0">
                  <a:pos x="708" y="228"/>
                </a:cxn>
                <a:cxn ang="0">
                  <a:pos x="1125" y="179"/>
                </a:cxn>
                <a:cxn ang="0">
                  <a:pos x="281" y="242"/>
                </a:cxn>
                <a:cxn ang="0">
                  <a:pos x="630" y="291"/>
                </a:cxn>
                <a:cxn ang="0">
                  <a:pos x="1062" y="233"/>
                </a:cxn>
                <a:cxn ang="0">
                  <a:pos x="1305" y="155"/>
                </a:cxn>
                <a:cxn ang="0">
                  <a:pos x="1150" y="194"/>
                </a:cxn>
                <a:cxn ang="0">
                  <a:pos x="732" y="271"/>
                </a:cxn>
                <a:cxn ang="0">
                  <a:pos x="349" y="228"/>
                </a:cxn>
                <a:cxn ang="0">
                  <a:pos x="1077" y="538"/>
                </a:cxn>
                <a:cxn ang="0">
                  <a:pos x="1043" y="320"/>
                </a:cxn>
                <a:cxn ang="0">
                  <a:pos x="698" y="320"/>
                </a:cxn>
                <a:cxn ang="0">
                  <a:pos x="272" y="257"/>
                </a:cxn>
                <a:cxn ang="0">
                  <a:pos x="630" y="325"/>
                </a:cxn>
                <a:cxn ang="0">
                  <a:pos x="1033" y="344"/>
                </a:cxn>
                <a:cxn ang="0">
                  <a:pos x="820" y="582"/>
                </a:cxn>
                <a:cxn ang="0">
                  <a:pos x="495" y="524"/>
                </a:cxn>
                <a:cxn ang="0">
                  <a:pos x="393" y="572"/>
                </a:cxn>
                <a:cxn ang="0">
                  <a:pos x="577" y="572"/>
                </a:cxn>
                <a:cxn ang="0">
                  <a:pos x="878" y="601"/>
                </a:cxn>
                <a:cxn ang="0">
                  <a:pos x="436" y="567"/>
                </a:cxn>
                <a:cxn ang="0">
                  <a:pos x="955" y="562"/>
                </a:cxn>
                <a:cxn ang="0">
                  <a:pos x="907" y="572"/>
                </a:cxn>
                <a:cxn ang="0">
                  <a:pos x="1251" y="116"/>
                </a:cxn>
                <a:cxn ang="0">
                  <a:pos x="1023" y="373"/>
                </a:cxn>
                <a:cxn ang="0">
                  <a:pos x="1023" y="368"/>
                </a:cxn>
                <a:cxn ang="0">
                  <a:pos x="936" y="427"/>
                </a:cxn>
                <a:cxn ang="0">
                  <a:pos x="1310" y="359"/>
                </a:cxn>
                <a:cxn ang="0">
                  <a:pos x="1353" y="203"/>
                </a:cxn>
                <a:cxn ang="0">
                  <a:pos x="1402" y="116"/>
                </a:cxn>
                <a:cxn ang="0">
                  <a:pos x="1363" y="247"/>
                </a:cxn>
                <a:cxn ang="0">
                  <a:pos x="820" y="485"/>
                </a:cxn>
                <a:cxn ang="0">
                  <a:pos x="466" y="446"/>
                </a:cxn>
                <a:cxn ang="0">
                  <a:pos x="446" y="436"/>
                </a:cxn>
                <a:cxn ang="0">
                  <a:pos x="461" y="485"/>
                </a:cxn>
                <a:cxn ang="0">
                  <a:pos x="795" y="494"/>
                </a:cxn>
                <a:cxn ang="0">
                  <a:pos x="1096" y="499"/>
                </a:cxn>
                <a:cxn ang="0">
                  <a:pos x="1295" y="344"/>
                </a:cxn>
                <a:cxn ang="0">
                  <a:pos x="1116" y="494"/>
                </a:cxn>
              </a:cxnLst>
              <a:rect l="0" t="0" r="r" b="b"/>
              <a:pathLst>
                <a:path w="1402" h="625">
                  <a:moveTo>
                    <a:pt x="378" y="509"/>
                  </a:moveTo>
                  <a:lnTo>
                    <a:pt x="378" y="509"/>
                  </a:lnTo>
                  <a:lnTo>
                    <a:pt x="369" y="494"/>
                  </a:lnTo>
                  <a:lnTo>
                    <a:pt x="369" y="494"/>
                  </a:lnTo>
                  <a:lnTo>
                    <a:pt x="335" y="499"/>
                  </a:lnTo>
                  <a:lnTo>
                    <a:pt x="301" y="499"/>
                  </a:lnTo>
                  <a:lnTo>
                    <a:pt x="301" y="499"/>
                  </a:lnTo>
                  <a:lnTo>
                    <a:pt x="267" y="494"/>
                  </a:lnTo>
                  <a:lnTo>
                    <a:pt x="233" y="475"/>
                  </a:lnTo>
                  <a:lnTo>
                    <a:pt x="233" y="475"/>
                  </a:lnTo>
                  <a:lnTo>
                    <a:pt x="252" y="504"/>
                  </a:lnTo>
                  <a:lnTo>
                    <a:pt x="252" y="504"/>
                  </a:lnTo>
                  <a:lnTo>
                    <a:pt x="286" y="524"/>
                  </a:lnTo>
                  <a:lnTo>
                    <a:pt x="286" y="524"/>
                  </a:lnTo>
                  <a:lnTo>
                    <a:pt x="330" y="528"/>
                  </a:lnTo>
                  <a:lnTo>
                    <a:pt x="330" y="528"/>
                  </a:lnTo>
                  <a:lnTo>
                    <a:pt x="354" y="524"/>
                  </a:lnTo>
                  <a:lnTo>
                    <a:pt x="369" y="519"/>
                  </a:lnTo>
                  <a:lnTo>
                    <a:pt x="378" y="509"/>
                  </a:lnTo>
                  <a:lnTo>
                    <a:pt x="378" y="509"/>
                  </a:lnTo>
                  <a:close/>
                  <a:moveTo>
                    <a:pt x="126" y="155"/>
                  </a:moveTo>
                  <a:lnTo>
                    <a:pt x="126" y="155"/>
                  </a:lnTo>
                  <a:lnTo>
                    <a:pt x="126" y="145"/>
                  </a:lnTo>
                  <a:lnTo>
                    <a:pt x="126" y="145"/>
                  </a:lnTo>
                  <a:lnTo>
                    <a:pt x="136" y="155"/>
                  </a:lnTo>
                  <a:lnTo>
                    <a:pt x="136" y="155"/>
                  </a:lnTo>
                  <a:lnTo>
                    <a:pt x="155" y="165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208" y="179"/>
                  </a:lnTo>
                  <a:lnTo>
                    <a:pt x="228" y="179"/>
                  </a:lnTo>
                  <a:lnTo>
                    <a:pt x="242" y="179"/>
                  </a:lnTo>
                  <a:lnTo>
                    <a:pt x="242" y="179"/>
                  </a:lnTo>
                  <a:lnTo>
                    <a:pt x="247" y="174"/>
                  </a:lnTo>
                  <a:lnTo>
                    <a:pt x="247" y="174"/>
                  </a:lnTo>
                  <a:lnTo>
                    <a:pt x="247" y="155"/>
                  </a:lnTo>
                  <a:lnTo>
                    <a:pt x="247" y="155"/>
                  </a:lnTo>
                  <a:lnTo>
                    <a:pt x="233" y="150"/>
                  </a:lnTo>
                  <a:lnTo>
                    <a:pt x="218" y="150"/>
                  </a:lnTo>
                  <a:lnTo>
                    <a:pt x="184" y="150"/>
                  </a:lnTo>
                  <a:lnTo>
                    <a:pt x="184" y="150"/>
                  </a:lnTo>
                  <a:lnTo>
                    <a:pt x="155" y="136"/>
                  </a:lnTo>
                  <a:lnTo>
                    <a:pt x="141" y="126"/>
                  </a:lnTo>
                  <a:lnTo>
                    <a:pt x="131" y="116"/>
                  </a:lnTo>
                  <a:lnTo>
                    <a:pt x="131" y="116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07" y="136"/>
                  </a:lnTo>
                  <a:lnTo>
                    <a:pt x="107" y="136"/>
                  </a:lnTo>
                  <a:lnTo>
                    <a:pt x="73" y="126"/>
                  </a:lnTo>
                  <a:lnTo>
                    <a:pt x="39" y="106"/>
                  </a:lnTo>
                  <a:lnTo>
                    <a:pt x="39" y="106"/>
                  </a:lnTo>
                  <a:lnTo>
                    <a:pt x="24" y="9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4" y="131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68" y="155"/>
                  </a:lnTo>
                  <a:lnTo>
                    <a:pt x="87" y="160"/>
                  </a:lnTo>
                  <a:lnTo>
                    <a:pt x="107" y="160"/>
                  </a:lnTo>
                  <a:lnTo>
                    <a:pt x="126" y="155"/>
                  </a:lnTo>
                  <a:lnTo>
                    <a:pt x="126" y="155"/>
                  </a:lnTo>
                  <a:close/>
                  <a:moveTo>
                    <a:pt x="873" y="451"/>
                  </a:moveTo>
                  <a:lnTo>
                    <a:pt x="873" y="451"/>
                  </a:lnTo>
                  <a:lnTo>
                    <a:pt x="849" y="446"/>
                  </a:lnTo>
                  <a:lnTo>
                    <a:pt x="829" y="436"/>
                  </a:lnTo>
                  <a:lnTo>
                    <a:pt x="829" y="436"/>
                  </a:lnTo>
                  <a:lnTo>
                    <a:pt x="815" y="431"/>
                  </a:lnTo>
                  <a:lnTo>
                    <a:pt x="815" y="431"/>
                  </a:lnTo>
                  <a:lnTo>
                    <a:pt x="810" y="456"/>
                  </a:lnTo>
                  <a:lnTo>
                    <a:pt x="810" y="456"/>
                  </a:lnTo>
                  <a:lnTo>
                    <a:pt x="825" y="465"/>
                  </a:lnTo>
                  <a:lnTo>
                    <a:pt x="825" y="465"/>
                  </a:lnTo>
                  <a:lnTo>
                    <a:pt x="849" y="470"/>
                  </a:lnTo>
                  <a:lnTo>
                    <a:pt x="873" y="475"/>
                  </a:lnTo>
                  <a:lnTo>
                    <a:pt x="897" y="475"/>
                  </a:lnTo>
                  <a:lnTo>
                    <a:pt x="922" y="475"/>
                  </a:lnTo>
                  <a:lnTo>
                    <a:pt x="922" y="475"/>
                  </a:lnTo>
                  <a:lnTo>
                    <a:pt x="951" y="465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85" y="456"/>
                  </a:lnTo>
                  <a:lnTo>
                    <a:pt x="985" y="456"/>
                  </a:lnTo>
                  <a:lnTo>
                    <a:pt x="1004" y="460"/>
                  </a:lnTo>
                  <a:lnTo>
                    <a:pt x="1028" y="465"/>
                  </a:lnTo>
                  <a:lnTo>
                    <a:pt x="1072" y="465"/>
                  </a:lnTo>
                  <a:lnTo>
                    <a:pt x="1072" y="465"/>
                  </a:lnTo>
                  <a:lnTo>
                    <a:pt x="1120" y="456"/>
                  </a:lnTo>
                  <a:lnTo>
                    <a:pt x="1120" y="456"/>
                  </a:lnTo>
                  <a:lnTo>
                    <a:pt x="1145" y="446"/>
                  </a:lnTo>
                  <a:lnTo>
                    <a:pt x="1145" y="446"/>
                  </a:lnTo>
                  <a:lnTo>
                    <a:pt x="1164" y="417"/>
                  </a:lnTo>
                  <a:lnTo>
                    <a:pt x="1164" y="417"/>
                  </a:lnTo>
                  <a:lnTo>
                    <a:pt x="1120" y="436"/>
                  </a:lnTo>
                  <a:lnTo>
                    <a:pt x="1077" y="446"/>
                  </a:lnTo>
                  <a:lnTo>
                    <a:pt x="1077" y="446"/>
                  </a:lnTo>
                  <a:lnTo>
                    <a:pt x="1053" y="451"/>
                  </a:lnTo>
                  <a:lnTo>
                    <a:pt x="1028" y="446"/>
                  </a:lnTo>
                  <a:lnTo>
                    <a:pt x="1028" y="446"/>
                  </a:lnTo>
                  <a:lnTo>
                    <a:pt x="994" y="436"/>
                  </a:lnTo>
                  <a:lnTo>
                    <a:pt x="994" y="436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94" y="431"/>
                  </a:lnTo>
                  <a:lnTo>
                    <a:pt x="994" y="431"/>
                  </a:lnTo>
                  <a:lnTo>
                    <a:pt x="965" y="446"/>
                  </a:lnTo>
                  <a:lnTo>
                    <a:pt x="936" y="451"/>
                  </a:lnTo>
                  <a:lnTo>
                    <a:pt x="907" y="456"/>
                  </a:lnTo>
                  <a:lnTo>
                    <a:pt x="873" y="451"/>
                  </a:lnTo>
                  <a:lnTo>
                    <a:pt x="873" y="451"/>
                  </a:lnTo>
                  <a:close/>
                  <a:moveTo>
                    <a:pt x="204" y="451"/>
                  </a:moveTo>
                  <a:lnTo>
                    <a:pt x="204" y="451"/>
                  </a:lnTo>
                  <a:lnTo>
                    <a:pt x="189" y="456"/>
                  </a:lnTo>
                  <a:lnTo>
                    <a:pt x="189" y="456"/>
                  </a:lnTo>
                  <a:lnTo>
                    <a:pt x="208" y="475"/>
                  </a:lnTo>
                  <a:lnTo>
                    <a:pt x="208" y="475"/>
                  </a:lnTo>
                  <a:lnTo>
                    <a:pt x="228" y="470"/>
                  </a:lnTo>
                  <a:lnTo>
                    <a:pt x="228" y="470"/>
                  </a:lnTo>
                  <a:lnTo>
                    <a:pt x="213" y="441"/>
                  </a:lnTo>
                  <a:lnTo>
                    <a:pt x="213" y="441"/>
                  </a:lnTo>
                  <a:lnTo>
                    <a:pt x="204" y="451"/>
                  </a:lnTo>
                  <a:lnTo>
                    <a:pt x="204" y="451"/>
                  </a:lnTo>
                  <a:close/>
                  <a:moveTo>
                    <a:pt x="141" y="281"/>
                  </a:moveTo>
                  <a:lnTo>
                    <a:pt x="141" y="281"/>
                  </a:lnTo>
                  <a:lnTo>
                    <a:pt x="136" y="252"/>
                  </a:lnTo>
                  <a:lnTo>
                    <a:pt x="136" y="252"/>
                  </a:lnTo>
                  <a:lnTo>
                    <a:pt x="141" y="262"/>
                  </a:lnTo>
                  <a:lnTo>
                    <a:pt x="145" y="271"/>
                  </a:lnTo>
                  <a:lnTo>
                    <a:pt x="145" y="271"/>
                  </a:lnTo>
                  <a:lnTo>
                    <a:pt x="155" y="276"/>
                  </a:lnTo>
                  <a:lnTo>
                    <a:pt x="170" y="281"/>
                  </a:lnTo>
                  <a:lnTo>
                    <a:pt x="170" y="281"/>
                  </a:lnTo>
                  <a:lnTo>
                    <a:pt x="189" y="291"/>
                  </a:lnTo>
                  <a:lnTo>
                    <a:pt x="189" y="291"/>
                  </a:lnTo>
                  <a:lnTo>
                    <a:pt x="223" y="291"/>
                  </a:lnTo>
                  <a:lnTo>
                    <a:pt x="247" y="291"/>
                  </a:lnTo>
                  <a:lnTo>
                    <a:pt x="262" y="286"/>
                  </a:lnTo>
                  <a:lnTo>
                    <a:pt x="262" y="286"/>
                  </a:lnTo>
                  <a:lnTo>
                    <a:pt x="257" y="257"/>
                  </a:lnTo>
                  <a:lnTo>
                    <a:pt x="257" y="257"/>
                  </a:lnTo>
                  <a:lnTo>
                    <a:pt x="233" y="262"/>
                  </a:lnTo>
                  <a:lnTo>
                    <a:pt x="233" y="262"/>
                  </a:lnTo>
                  <a:lnTo>
                    <a:pt x="208" y="262"/>
                  </a:lnTo>
                  <a:lnTo>
                    <a:pt x="179" y="257"/>
                  </a:lnTo>
                  <a:lnTo>
                    <a:pt x="150" y="247"/>
                  </a:lnTo>
                  <a:lnTo>
                    <a:pt x="131" y="228"/>
                  </a:lnTo>
                  <a:lnTo>
                    <a:pt x="131" y="228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02" y="262"/>
                  </a:lnTo>
                  <a:lnTo>
                    <a:pt x="68" y="266"/>
                  </a:lnTo>
                  <a:lnTo>
                    <a:pt x="68" y="266"/>
                  </a:lnTo>
                  <a:lnTo>
                    <a:pt x="53" y="266"/>
                  </a:lnTo>
                  <a:lnTo>
                    <a:pt x="39" y="266"/>
                  </a:lnTo>
                  <a:lnTo>
                    <a:pt x="39" y="266"/>
                  </a:lnTo>
                  <a:lnTo>
                    <a:pt x="34" y="262"/>
                  </a:lnTo>
                  <a:lnTo>
                    <a:pt x="34" y="262"/>
                  </a:lnTo>
                  <a:lnTo>
                    <a:pt x="53" y="296"/>
                  </a:lnTo>
                  <a:lnTo>
                    <a:pt x="53" y="296"/>
                  </a:lnTo>
                  <a:lnTo>
                    <a:pt x="78" y="300"/>
                  </a:lnTo>
                  <a:lnTo>
                    <a:pt x="102" y="296"/>
                  </a:lnTo>
                  <a:lnTo>
                    <a:pt x="121" y="291"/>
                  </a:lnTo>
                  <a:lnTo>
                    <a:pt x="141" y="281"/>
                  </a:lnTo>
                  <a:lnTo>
                    <a:pt x="141" y="281"/>
                  </a:lnTo>
                  <a:close/>
                  <a:moveTo>
                    <a:pt x="199" y="417"/>
                  </a:moveTo>
                  <a:lnTo>
                    <a:pt x="199" y="417"/>
                  </a:lnTo>
                  <a:lnTo>
                    <a:pt x="213" y="436"/>
                  </a:lnTo>
                  <a:lnTo>
                    <a:pt x="213" y="436"/>
                  </a:lnTo>
                  <a:lnTo>
                    <a:pt x="247" y="451"/>
                  </a:lnTo>
                  <a:lnTo>
                    <a:pt x="247" y="451"/>
                  </a:lnTo>
                  <a:lnTo>
                    <a:pt x="276" y="456"/>
                  </a:lnTo>
                  <a:lnTo>
                    <a:pt x="305" y="456"/>
                  </a:lnTo>
                  <a:lnTo>
                    <a:pt x="305" y="456"/>
                  </a:lnTo>
                  <a:lnTo>
                    <a:pt x="320" y="456"/>
                  </a:lnTo>
                  <a:lnTo>
                    <a:pt x="335" y="446"/>
                  </a:lnTo>
                  <a:lnTo>
                    <a:pt x="335" y="446"/>
                  </a:lnTo>
                  <a:lnTo>
                    <a:pt x="325" y="431"/>
                  </a:lnTo>
                  <a:lnTo>
                    <a:pt x="325" y="431"/>
                  </a:lnTo>
                  <a:lnTo>
                    <a:pt x="301" y="436"/>
                  </a:lnTo>
                  <a:lnTo>
                    <a:pt x="281" y="436"/>
                  </a:lnTo>
                  <a:lnTo>
                    <a:pt x="281" y="436"/>
                  </a:lnTo>
                  <a:lnTo>
                    <a:pt x="238" y="427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2"/>
                  </a:lnTo>
                  <a:lnTo>
                    <a:pt x="194" y="402"/>
                  </a:lnTo>
                  <a:lnTo>
                    <a:pt x="208" y="407"/>
                  </a:lnTo>
                  <a:lnTo>
                    <a:pt x="228" y="412"/>
                  </a:lnTo>
                  <a:lnTo>
                    <a:pt x="267" y="412"/>
                  </a:lnTo>
                  <a:lnTo>
                    <a:pt x="267" y="412"/>
                  </a:lnTo>
                  <a:lnTo>
                    <a:pt x="286" y="407"/>
                  </a:lnTo>
                  <a:lnTo>
                    <a:pt x="305" y="397"/>
                  </a:lnTo>
                  <a:lnTo>
                    <a:pt x="305" y="397"/>
                  </a:lnTo>
                  <a:lnTo>
                    <a:pt x="291" y="363"/>
                  </a:lnTo>
                  <a:lnTo>
                    <a:pt x="291" y="363"/>
                  </a:lnTo>
                  <a:lnTo>
                    <a:pt x="267" y="368"/>
                  </a:lnTo>
                  <a:lnTo>
                    <a:pt x="267" y="368"/>
                  </a:lnTo>
                  <a:lnTo>
                    <a:pt x="242" y="368"/>
                  </a:lnTo>
                  <a:lnTo>
                    <a:pt x="218" y="368"/>
                  </a:lnTo>
                  <a:lnTo>
                    <a:pt x="194" y="359"/>
                  </a:lnTo>
                  <a:lnTo>
                    <a:pt x="170" y="349"/>
                  </a:lnTo>
                  <a:lnTo>
                    <a:pt x="170" y="349"/>
                  </a:lnTo>
                  <a:lnTo>
                    <a:pt x="160" y="330"/>
                  </a:lnTo>
                  <a:lnTo>
                    <a:pt x="160" y="330"/>
                  </a:lnTo>
                  <a:lnTo>
                    <a:pt x="189" y="344"/>
                  </a:lnTo>
                  <a:lnTo>
                    <a:pt x="204" y="354"/>
                  </a:lnTo>
                  <a:lnTo>
                    <a:pt x="223" y="354"/>
                  </a:lnTo>
                  <a:lnTo>
                    <a:pt x="223" y="354"/>
                  </a:lnTo>
                  <a:lnTo>
                    <a:pt x="252" y="354"/>
                  </a:lnTo>
                  <a:lnTo>
                    <a:pt x="267" y="34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72" y="315"/>
                  </a:lnTo>
                  <a:lnTo>
                    <a:pt x="272" y="315"/>
                  </a:lnTo>
                  <a:lnTo>
                    <a:pt x="238" y="320"/>
                  </a:lnTo>
                  <a:lnTo>
                    <a:pt x="238" y="320"/>
                  </a:lnTo>
                  <a:lnTo>
                    <a:pt x="194" y="315"/>
                  </a:lnTo>
                  <a:lnTo>
                    <a:pt x="170" y="310"/>
                  </a:lnTo>
                  <a:lnTo>
                    <a:pt x="155" y="300"/>
                  </a:lnTo>
                  <a:lnTo>
                    <a:pt x="155" y="300"/>
                  </a:lnTo>
                  <a:lnTo>
                    <a:pt x="145" y="296"/>
                  </a:lnTo>
                  <a:lnTo>
                    <a:pt x="145" y="296"/>
                  </a:lnTo>
                  <a:lnTo>
                    <a:pt x="160" y="330"/>
                  </a:lnTo>
                  <a:lnTo>
                    <a:pt x="160" y="330"/>
                  </a:lnTo>
                  <a:lnTo>
                    <a:pt x="150" y="310"/>
                  </a:lnTo>
                  <a:lnTo>
                    <a:pt x="150" y="310"/>
                  </a:lnTo>
                  <a:lnTo>
                    <a:pt x="131" y="320"/>
                  </a:lnTo>
                  <a:lnTo>
                    <a:pt x="107" y="330"/>
                  </a:lnTo>
                  <a:lnTo>
                    <a:pt x="107" y="330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131" y="363"/>
                  </a:lnTo>
                  <a:lnTo>
                    <a:pt x="150" y="359"/>
                  </a:lnTo>
                  <a:lnTo>
                    <a:pt x="170" y="354"/>
                  </a:lnTo>
                  <a:lnTo>
                    <a:pt x="170" y="354"/>
                  </a:lnTo>
                  <a:lnTo>
                    <a:pt x="170" y="349"/>
                  </a:lnTo>
                  <a:lnTo>
                    <a:pt x="170" y="349"/>
                  </a:lnTo>
                  <a:lnTo>
                    <a:pt x="189" y="393"/>
                  </a:lnTo>
                  <a:lnTo>
                    <a:pt x="189" y="393"/>
                  </a:lnTo>
                  <a:lnTo>
                    <a:pt x="184" y="388"/>
                  </a:lnTo>
                  <a:lnTo>
                    <a:pt x="184" y="388"/>
                  </a:lnTo>
                  <a:lnTo>
                    <a:pt x="165" y="393"/>
                  </a:lnTo>
                  <a:lnTo>
                    <a:pt x="141" y="393"/>
                  </a:lnTo>
                  <a:lnTo>
                    <a:pt x="141" y="393"/>
                  </a:lnTo>
                  <a:lnTo>
                    <a:pt x="116" y="388"/>
                  </a:lnTo>
                  <a:lnTo>
                    <a:pt x="116" y="388"/>
                  </a:lnTo>
                  <a:lnTo>
                    <a:pt x="155" y="431"/>
                  </a:lnTo>
                  <a:lnTo>
                    <a:pt x="155" y="431"/>
                  </a:lnTo>
                  <a:lnTo>
                    <a:pt x="179" y="427"/>
                  </a:lnTo>
                  <a:lnTo>
                    <a:pt x="204" y="417"/>
                  </a:lnTo>
                  <a:lnTo>
                    <a:pt x="204" y="417"/>
                  </a:lnTo>
                  <a:lnTo>
                    <a:pt x="199" y="417"/>
                  </a:lnTo>
                  <a:lnTo>
                    <a:pt x="199" y="417"/>
                  </a:lnTo>
                  <a:close/>
                  <a:moveTo>
                    <a:pt x="126" y="199"/>
                  </a:moveTo>
                  <a:lnTo>
                    <a:pt x="126" y="199"/>
                  </a:lnTo>
                  <a:lnTo>
                    <a:pt x="126" y="194"/>
                  </a:lnTo>
                  <a:lnTo>
                    <a:pt x="126" y="194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45" y="22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208" y="237"/>
                  </a:lnTo>
                  <a:lnTo>
                    <a:pt x="233" y="237"/>
                  </a:lnTo>
                  <a:lnTo>
                    <a:pt x="252" y="237"/>
                  </a:lnTo>
                  <a:lnTo>
                    <a:pt x="252" y="237"/>
                  </a:lnTo>
                  <a:lnTo>
                    <a:pt x="252" y="213"/>
                  </a:lnTo>
                  <a:lnTo>
                    <a:pt x="252" y="213"/>
                  </a:lnTo>
                  <a:lnTo>
                    <a:pt x="223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170" y="203"/>
                  </a:lnTo>
                  <a:lnTo>
                    <a:pt x="150" y="194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26" y="169"/>
                  </a:lnTo>
                  <a:lnTo>
                    <a:pt x="126" y="169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07" y="189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58" y="179"/>
                  </a:lnTo>
                  <a:lnTo>
                    <a:pt x="34" y="169"/>
                  </a:lnTo>
                  <a:lnTo>
                    <a:pt x="34" y="169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19" y="218"/>
                  </a:lnTo>
                  <a:lnTo>
                    <a:pt x="19" y="218"/>
                  </a:lnTo>
                  <a:lnTo>
                    <a:pt x="34" y="223"/>
                  </a:lnTo>
                  <a:lnTo>
                    <a:pt x="48" y="223"/>
                  </a:lnTo>
                  <a:lnTo>
                    <a:pt x="48" y="223"/>
                  </a:lnTo>
                  <a:lnTo>
                    <a:pt x="73" y="223"/>
                  </a:lnTo>
                  <a:lnTo>
                    <a:pt x="92" y="218"/>
                  </a:lnTo>
                  <a:lnTo>
                    <a:pt x="111" y="208"/>
                  </a:lnTo>
                  <a:lnTo>
                    <a:pt x="126" y="199"/>
                  </a:lnTo>
                  <a:lnTo>
                    <a:pt x="126" y="199"/>
                  </a:lnTo>
                  <a:close/>
                  <a:moveTo>
                    <a:pt x="655" y="451"/>
                  </a:moveTo>
                  <a:lnTo>
                    <a:pt x="655" y="451"/>
                  </a:lnTo>
                  <a:lnTo>
                    <a:pt x="694" y="465"/>
                  </a:lnTo>
                  <a:lnTo>
                    <a:pt x="737" y="470"/>
                  </a:lnTo>
                  <a:lnTo>
                    <a:pt x="737" y="470"/>
                  </a:lnTo>
                  <a:lnTo>
                    <a:pt x="771" y="470"/>
                  </a:lnTo>
                  <a:lnTo>
                    <a:pt x="791" y="465"/>
                  </a:lnTo>
                  <a:lnTo>
                    <a:pt x="810" y="460"/>
                  </a:lnTo>
                  <a:lnTo>
                    <a:pt x="810" y="460"/>
                  </a:lnTo>
                  <a:lnTo>
                    <a:pt x="815" y="436"/>
                  </a:lnTo>
                  <a:lnTo>
                    <a:pt x="815" y="436"/>
                  </a:lnTo>
                  <a:lnTo>
                    <a:pt x="810" y="436"/>
                  </a:lnTo>
                  <a:lnTo>
                    <a:pt x="810" y="436"/>
                  </a:lnTo>
                  <a:lnTo>
                    <a:pt x="776" y="441"/>
                  </a:lnTo>
                  <a:lnTo>
                    <a:pt x="742" y="446"/>
                  </a:lnTo>
                  <a:lnTo>
                    <a:pt x="742" y="446"/>
                  </a:lnTo>
                  <a:lnTo>
                    <a:pt x="698" y="441"/>
                  </a:lnTo>
                  <a:lnTo>
                    <a:pt x="679" y="436"/>
                  </a:lnTo>
                  <a:lnTo>
                    <a:pt x="660" y="427"/>
                  </a:lnTo>
                  <a:lnTo>
                    <a:pt x="660" y="427"/>
                  </a:lnTo>
                  <a:lnTo>
                    <a:pt x="635" y="407"/>
                  </a:lnTo>
                  <a:lnTo>
                    <a:pt x="635" y="407"/>
                  </a:lnTo>
                  <a:lnTo>
                    <a:pt x="630" y="402"/>
                  </a:lnTo>
                  <a:lnTo>
                    <a:pt x="630" y="402"/>
                  </a:lnTo>
                  <a:lnTo>
                    <a:pt x="630" y="412"/>
                  </a:lnTo>
                  <a:lnTo>
                    <a:pt x="630" y="412"/>
                  </a:lnTo>
                  <a:lnTo>
                    <a:pt x="621" y="412"/>
                  </a:lnTo>
                  <a:lnTo>
                    <a:pt x="621" y="412"/>
                  </a:lnTo>
                  <a:lnTo>
                    <a:pt x="587" y="422"/>
                  </a:lnTo>
                  <a:lnTo>
                    <a:pt x="558" y="422"/>
                  </a:lnTo>
                  <a:lnTo>
                    <a:pt x="558" y="422"/>
                  </a:lnTo>
                  <a:lnTo>
                    <a:pt x="514" y="422"/>
                  </a:lnTo>
                  <a:lnTo>
                    <a:pt x="495" y="417"/>
                  </a:lnTo>
                  <a:lnTo>
                    <a:pt x="475" y="407"/>
                  </a:lnTo>
                  <a:lnTo>
                    <a:pt x="475" y="407"/>
                  </a:lnTo>
                  <a:lnTo>
                    <a:pt x="436" y="383"/>
                  </a:lnTo>
                  <a:lnTo>
                    <a:pt x="436" y="383"/>
                  </a:lnTo>
                  <a:lnTo>
                    <a:pt x="441" y="393"/>
                  </a:lnTo>
                  <a:lnTo>
                    <a:pt x="441" y="393"/>
                  </a:lnTo>
                  <a:lnTo>
                    <a:pt x="451" y="412"/>
                  </a:lnTo>
                  <a:lnTo>
                    <a:pt x="466" y="427"/>
                  </a:lnTo>
                  <a:lnTo>
                    <a:pt x="466" y="427"/>
                  </a:lnTo>
                  <a:lnTo>
                    <a:pt x="485" y="436"/>
                  </a:lnTo>
                  <a:lnTo>
                    <a:pt x="509" y="446"/>
                  </a:lnTo>
                  <a:lnTo>
                    <a:pt x="529" y="451"/>
                  </a:lnTo>
                  <a:lnTo>
                    <a:pt x="553" y="451"/>
                  </a:lnTo>
                  <a:lnTo>
                    <a:pt x="553" y="451"/>
                  </a:lnTo>
                  <a:lnTo>
                    <a:pt x="592" y="451"/>
                  </a:lnTo>
                  <a:lnTo>
                    <a:pt x="611" y="446"/>
                  </a:lnTo>
                  <a:lnTo>
                    <a:pt x="630" y="441"/>
                  </a:lnTo>
                  <a:lnTo>
                    <a:pt x="630" y="441"/>
                  </a:lnTo>
                  <a:lnTo>
                    <a:pt x="630" y="422"/>
                  </a:lnTo>
                  <a:lnTo>
                    <a:pt x="630" y="422"/>
                  </a:lnTo>
                  <a:lnTo>
                    <a:pt x="640" y="441"/>
                  </a:lnTo>
                  <a:lnTo>
                    <a:pt x="645" y="446"/>
                  </a:lnTo>
                  <a:lnTo>
                    <a:pt x="655" y="451"/>
                  </a:lnTo>
                  <a:lnTo>
                    <a:pt x="655" y="451"/>
                  </a:lnTo>
                  <a:close/>
                  <a:moveTo>
                    <a:pt x="752" y="393"/>
                  </a:moveTo>
                  <a:lnTo>
                    <a:pt x="752" y="393"/>
                  </a:lnTo>
                  <a:lnTo>
                    <a:pt x="703" y="388"/>
                  </a:lnTo>
                  <a:lnTo>
                    <a:pt x="679" y="378"/>
                  </a:lnTo>
                  <a:lnTo>
                    <a:pt x="660" y="373"/>
                  </a:lnTo>
                  <a:lnTo>
                    <a:pt x="660" y="373"/>
                  </a:lnTo>
                  <a:lnTo>
                    <a:pt x="645" y="363"/>
                  </a:lnTo>
                  <a:lnTo>
                    <a:pt x="630" y="354"/>
                  </a:lnTo>
                  <a:lnTo>
                    <a:pt x="630" y="354"/>
                  </a:lnTo>
                  <a:lnTo>
                    <a:pt x="630" y="363"/>
                  </a:lnTo>
                  <a:lnTo>
                    <a:pt x="630" y="363"/>
                  </a:lnTo>
                  <a:lnTo>
                    <a:pt x="630" y="363"/>
                  </a:lnTo>
                  <a:lnTo>
                    <a:pt x="626" y="368"/>
                  </a:lnTo>
                  <a:lnTo>
                    <a:pt x="626" y="368"/>
                  </a:lnTo>
                  <a:lnTo>
                    <a:pt x="597" y="368"/>
                  </a:lnTo>
                  <a:lnTo>
                    <a:pt x="567" y="368"/>
                  </a:lnTo>
                  <a:lnTo>
                    <a:pt x="567" y="368"/>
                  </a:lnTo>
                  <a:lnTo>
                    <a:pt x="529" y="368"/>
                  </a:lnTo>
                  <a:lnTo>
                    <a:pt x="509" y="368"/>
                  </a:lnTo>
                  <a:lnTo>
                    <a:pt x="490" y="363"/>
                  </a:lnTo>
                  <a:lnTo>
                    <a:pt x="490" y="363"/>
                  </a:lnTo>
                  <a:lnTo>
                    <a:pt x="475" y="354"/>
                  </a:lnTo>
                  <a:lnTo>
                    <a:pt x="461" y="349"/>
                  </a:lnTo>
                  <a:lnTo>
                    <a:pt x="432" y="330"/>
                  </a:lnTo>
                  <a:lnTo>
                    <a:pt x="432" y="330"/>
                  </a:lnTo>
                  <a:lnTo>
                    <a:pt x="432" y="349"/>
                  </a:lnTo>
                  <a:lnTo>
                    <a:pt x="432" y="349"/>
                  </a:lnTo>
                  <a:lnTo>
                    <a:pt x="432" y="339"/>
                  </a:lnTo>
                  <a:lnTo>
                    <a:pt x="432" y="339"/>
                  </a:lnTo>
                  <a:lnTo>
                    <a:pt x="422" y="344"/>
                  </a:lnTo>
                  <a:lnTo>
                    <a:pt x="422" y="344"/>
                  </a:lnTo>
                  <a:lnTo>
                    <a:pt x="373" y="344"/>
                  </a:lnTo>
                  <a:lnTo>
                    <a:pt x="373" y="344"/>
                  </a:lnTo>
                  <a:lnTo>
                    <a:pt x="339" y="344"/>
                  </a:lnTo>
                  <a:lnTo>
                    <a:pt x="325" y="339"/>
                  </a:lnTo>
                  <a:lnTo>
                    <a:pt x="310" y="334"/>
                  </a:lnTo>
                  <a:lnTo>
                    <a:pt x="310" y="334"/>
                  </a:lnTo>
                  <a:lnTo>
                    <a:pt x="272" y="300"/>
                  </a:lnTo>
                  <a:lnTo>
                    <a:pt x="272" y="300"/>
                  </a:lnTo>
                  <a:lnTo>
                    <a:pt x="286" y="354"/>
                  </a:lnTo>
                  <a:lnTo>
                    <a:pt x="286" y="354"/>
                  </a:lnTo>
                  <a:lnTo>
                    <a:pt x="301" y="363"/>
                  </a:lnTo>
                  <a:lnTo>
                    <a:pt x="320" y="373"/>
                  </a:lnTo>
                  <a:lnTo>
                    <a:pt x="354" y="378"/>
                  </a:lnTo>
                  <a:lnTo>
                    <a:pt x="354" y="378"/>
                  </a:lnTo>
                  <a:lnTo>
                    <a:pt x="388" y="378"/>
                  </a:lnTo>
                  <a:lnTo>
                    <a:pt x="407" y="373"/>
                  </a:lnTo>
                  <a:lnTo>
                    <a:pt x="422" y="368"/>
                  </a:lnTo>
                  <a:lnTo>
                    <a:pt x="422" y="368"/>
                  </a:lnTo>
                  <a:lnTo>
                    <a:pt x="432" y="359"/>
                  </a:lnTo>
                  <a:lnTo>
                    <a:pt x="432" y="359"/>
                  </a:lnTo>
                  <a:lnTo>
                    <a:pt x="432" y="354"/>
                  </a:lnTo>
                  <a:lnTo>
                    <a:pt x="432" y="354"/>
                  </a:lnTo>
                  <a:lnTo>
                    <a:pt x="451" y="368"/>
                  </a:lnTo>
                  <a:lnTo>
                    <a:pt x="466" y="378"/>
                  </a:lnTo>
                  <a:lnTo>
                    <a:pt x="500" y="388"/>
                  </a:lnTo>
                  <a:lnTo>
                    <a:pt x="500" y="388"/>
                  </a:lnTo>
                  <a:lnTo>
                    <a:pt x="524" y="397"/>
                  </a:lnTo>
                  <a:lnTo>
                    <a:pt x="563" y="402"/>
                  </a:lnTo>
                  <a:lnTo>
                    <a:pt x="601" y="402"/>
                  </a:lnTo>
                  <a:lnTo>
                    <a:pt x="616" y="397"/>
                  </a:lnTo>
                  <a:lnTo>
                    <a:pt x="630" y="393"/>
                  </a:lnTo>
                  <a:lnTo>
                    <a:pt x="630" y="393"/>
                  </a:lnTo>
                  <a:lnTo>
                    <a:pt x="630" y="373"/>
                  </a:lnTo>
                  <a:lnTo>
                    <a:pt x="630" y="373"/>
                  </a:lnTo>
                  <a:lnTo>
                    <a:pt x="640" y="388"/>
                  </a:lnTo>
                  <a:lnTo>
                    <a:pt x="655" y="397"/>
                  </a:lnTo>
                  <a:lnTo>
                    <a:pt x="669" y="407"/>
                  </a:lnTo>
                  <a:lnTo>
                    <a:pt x="684" y="412"/>
                  </a:lnTo>
                  <a:lnTo>
                    <a:pt x="718" y="417"/>
                  </a:lnTo>
                  <a:lnTo>
                    <a:pt x="757" y="417"/>
                  </a:lnTo>
                  <a:lnTo>
                    <a:pt x="757" y="417"/>
                  </a:lnTo>
                  <a:lnTo>
                    <a:pt x="786" y="417"/>
                  </a:lnTo>
                  <a:lnTo>
                    <a:pt x="820" y="407"/>
                  </a:lnTo>
                  <a:lnTo>
                    <a:pt x="820" y="407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752" y="393"/>
                  </a:lnTo>
                  <a:lnTo>
                    <a:pt x="752" y="393"/>
                  </a:lnTo>
                  <a:close/>
                  <a:moveTo>
                    <a:pt x="1237" y="203"/>
                  </a:moveTo>
                  <a:lnTo>
                    <a:pt x="1237" y="203"/>
                  </a:lnTo>
                  <a:lnTo>
                    <a:pt x="1213" y="223"/>
                  </a:lnTo>
                  <a:lnTo>
                    <a:pt x="1213" y="223"/>
                  </a:lnTo>
                  <a:lnTo>
                    <a:pt x="1179" y="242"/>
                  </a:lnTo>
                  <a:lnTo>
                    <a:pt x="1140" y="252"/>
                  </a:lnTo>
                  <a:lnTo>
                    <a:pt x="1140" y="252"/>
                  </a:lnTo>
                  <a:lnTo>
                    <a:pt x="1111" y="252"/>
                  </a:lnTo>
                  <a:lnTo>
                    <a:pt x="1086" y="252"/>
                  </a:lnTo>
                  <a:lnTo>
                    <a:pt x="1086" y="252"/>
                  </a:lnTo>
                  <a:lnTo>
                    <a:pt x="1062" y="242"/>
                  </a:lnTo>
                  <a:lnTo>
                    <a:pt x="1062" y="242"/>
                  </a:lnTo>
                  <a:lnTo>
                    <a:pt x="1062" y="262"/>
                  </a:lnTo>
                  <a:lnTo>
                    <a:pt x="1062" y="262"/>
                  </a:lnTo>
                  <a:lnTo>
                    <a:pt x="1062" y="262"/>
                  </a:lnTo>
                  <a:lnTo>
                    <a:pt x="1062" y="262"/>
                  </a:lnTo>
                  <a:lnTo>
                    <a:pt x="1077" y="266"/>
                  </a:lnTo>
                  <a:lnTo>
                    <a:pt x="1096" y="266"/>
                  </a:lnTo>
                  <a:lnTo>
                    <a:pt x="1096" y="266"/>
                  </a:lnTo>
                  <a:lnTo>
                    <a:pt x="1145" y="266"/>
                  </a:lnTo>
                  <a:lnTo>
                    <a:pt x="1145" y="266"/>
                  </a:lnTo>
                  <a:lnTo>
                    <a:pt x="1164" y="266"/>
                  </a:lnTo>
                  <a:lnTo>
                    <a:pt x="1179" y="262"/>
                  </a:lnTo>
                  <a:lnTo>
                    <a:pt x="1198" y="252"/>
                  </a:lnTo>
                  <a:lnTo>
                    <a:pt x="1213" y="242"/>
                  </a:lnTo>
                  <a:lnTo>
                    <a:pt x="1213" y="242"/>
                  </a:lnTo>
                  <a:lnTo>
                    <a:pt x="1232" y="228"/>
                  </a:lnTo>
                  <a:lnTo>
                    <a:pt x="1232" y="228"/>
                  </a:lnTo>
                  <a:lnTo>
                    <a:pt x="1237" y="203"/>
                  </a:lnTo>
                  <a:lnTo>
                    <a:pt x="1237" y="203"/>
                  </a:lnTo>
                  <a:close/>
                  <a:moveTo>
                    <a:pt x="1227" y="247"/>
                  </a:moveTo>
                  <a:lnTo>
                    <a:pt x="1227" y="247"/>
                  </a:lnTo>
                  <a:lnTo>
                    <a:pt x="1203" y="266"/>
                  </a:lnTo>
                  <a:lnTo>
                    <a:pt x="1174" y="281"/>
                  </a:lnTo>
                  <a:lnTo>
                    <a:pt x="1140" y="291"/>
                  </a:lnTo>
                  <a:lnTo>
                    <a:pt x="1106" y="296"/>
                  </a:lnTo>
                  <a:lnTo>
                    <a:pt x="1106" y="296"/>
                  </a:lnTo>
                  <a:lnTo>
                    <a:pt x="1082" y="291"/>
                  </a:lnTo>
                  <a:lnTo>
                    <a:pt x="1053" y="286"/>
                  </a:lnTo>
                  <a:lnTo>
                    <a:pt x="1053" y="286"/>
                  </a:lnTo>
                  <a:lnTo>
                    <a:pt x="1048" y="300"/>
                  </a:lnTo>
                  <a:lnTo>
                    <a:pt x="1048" y="300"/>
                  </a:lnTo>
                  <a:lnTo>
                    <a:pt x="1062" y="305"/>
                  </a:lnTo>
                  <a:lnTo>
                    <a:pt x="1062" y="305"/>
                  </a:lnTo>
                  <a:lnTo>
                    <a:pt x="1101" y="305"/>
                  </a:lnTo>
                  <a:lnTo>
                    <a:pt x="1145" y="305"/>
                  </a:lnTo>
                  <a:lnTo>
                    <a:pt x="1145" y="305"/>
                  </a:lnTo>
                  <a:lnTo>
                    <a:pt x="1183" y="296"/>
                  </a:lnTo>
                  <a:lnTo>
                    <a:pt x="1222" y="276"/>
                  </a:lnTo>
                  <a:lnTo>
                    <a:pt x="1222" y="276"/>
                  </a:lnTo>
                  <a:lnTo>
                    <a:pt x="1227" y="247"/>
                  </a:lnTo>
                  <a:lnTo>
                    <a:pt x="1227" y="247"/>
                  </a:lnTo>
                  <a:close/>
                  <a:moveTo>
                    <a:pt x="980" y="315"/>
                  </a:moveTo>
                  <a:lnTo>
                    <a:pt x="980" y="315"/>
                  </a:lnTo>
                  <a:lnTo>
                    <a:pt x="1004" y="310"/>
                  </a:lnTo>
                  <a:lnTo>
                    <a:pt x="1023" y="296"/>
                  </a:lnTo>
                  <a:lnTo>
                    <a:pt x="1043" y="286"/>
                  </a:lnTo>
                  <a:lnTo>
                    <a:pt x="1057" y="266"/>
                  </a:lnTo>
                  <a:lnTo>
                    <a:pt x="1057" y="266"/>
                  </a:lnTo>
                  <a:lnTo>
                    <a:pt x="1062" y="252"/>
                  </a:lnTo>
                  <a:lnTo>
                    <a:pt x="1062" y="252"/>
                  </a:lnTo>
                  <a:lnTo>
                    <a:pt x="1057" y="257"/>
                  </a:lnTo>
                  <a:lnTo>
                    <a:pt x="1057" y="257"/>
                  </a:lnTo>
                  <a:lnTo>
                    <a:pt x="1038" y="271"/>
                  </a:lnTo>
                  <a:lnTo>
                    <a:pt x="1019" y="281"/>
                  </a:lnTo>
                  <a:lnTo>
                    <a:pt x="1019" y="281"/>
                  </a:lnTo>
                  <a:lnTo>
                    <a:pt x="965" y="296"/>
                  </a:lnTo>
                  <a:lnTo>
                    <a:pt x="941" y="300"/>
                  </a:lnTo>
                  <a:lnTo>
                    <a:pt x="912" y="300"/>
                  </a:lnTo>
                  <a:lnTo>
                    <a:pt x="912" y="300"/>
                  </a:lnTo>
                  <a:lnTo>
                    <a:pt x="883" y="296"/>
                  </a:lnTo>
                  <a:lnTo>
                    <a:pt x="858" y="286"/>
                  </a:lnTo>
                  <a:lnTo>
                    <a:pt x="858" y="286"/>
                  </a:lnTo>
                  <a:lnTo>
                    <a:pt x="844" y="286"/>
                  </a:lnTo>
                  <a:lnTo>
                    <a:pt x="844" y="286"/>
                  </a:lnTo>
                  <a:lnTo>
                    <a:pt x="844" y="300"/>
                  </a:lnTo>
                  <a:lnTo>
                    <a:pt x="844" y="300"/>
                  </a:lnTo>
                  <a:lnTo>
                    <a:pt x="868" y="310"/>
                  </a:lnTo>
                  <a:lnTo>
                    <a:pt x="892" y="320"/>
                  </a:lnTo>
                  <a:lnTo>
                    <a:pt x="892" y="320"/>
                  </a:lnTo>
                  <a:lnTo>
                    <a:pt x="912" y="320"/>
                  </a:lnTo>
                  <a:lnTo>
                    <a:pt x="936" y="320"/>
                  </a:lnTo>
                  <a:lnTo>
                    <a:pt x="980" y="315"/>
                  </a:lnTo>
                  <a:lnTo>
                    <a:pt x="980" y="315"/>
                  </a:lnTo>
                  <a:close/>
                  <a:moveTo>
                    <a:pt x="131" y="111"/>
                  </a:moveTo>
                  <a:lnTo>
                    <a:pt x="131" y="111"/>
                  </a:lnTo>
                  <a:lnTo>
                    <a:pt x="131" y="97"/>
                  </a:lnTo>
                  <a:lnTo>
                    <a:pt x="131" y="97"/>
                  </a:lnTo>
                  <a:lnTo>
                    <a:pt x="87" y="72"/>
                  </a:lnTo>
                  <a:lnTo>
                    <a:pt x="53" y="48"/>
                  </a:lnTo>
                  <a:lnTo>
                    <a:pt x="24" y="2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39" y="68"/>
                  </a:lnTo>
                  <a:lnTo>
                    <a:pt x="68" y="92"/>
                  </a:lnTo>
                  <a:lnTo>
                    <a:pt x="97" y="106"/>
                  </a:lnTo>
                  <a:lnTo>
                    <a:pt x="131" y="111"/>
                  </a:lnTo>
                  <a:lnTo>
                    <a:pt x="131" y="111"/>
                  </a:lnTo>
                  <a:close/>
                  <a:moveTo>
                    <a:pt x="383" y="213"/>
                  </a:moveTo>
                  <a:lnTo>
                    <a:pt x="383" y="213"/>
                  </a:lnTo>
                  <a:lnTo>
                    <a:pt x="403" y="213"/>
                  </a:lnTo>
                  <a:lnTo>
                    <a:pt x="412" y="213"/>
                  </a:lnTo>
                  <a:lnTo>
                    <a:pt x="422" y="208"/>
                  </a:lnTo>
                  <a:lnTo>
                    <a:pt x="422" y="208"/>
                  </a:lnTo>
                  <a:lnTo>
                    <a:pt x="422" y="199"/>
                  </a:lnTo>
                  <a:lnTo>
                    <a:pt x="422" y="199"/>
                  </a:lnTo>
                  <a:lnTo>
                    <a:pt x="335" y="174"/>
                  </a:lnTo>
                  <a:lnTo>
                    <a:pt x="252" y="150"/>
                  </a:lnTo>
                  <a:lnTo>
                    <a:pt x="252" y="150"/>
                  </a:lnTo>
                  <a:lnTo>
                    <a:pt x="281" y="17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49" y="208"/>
                  </a:lnTo>
                  <a:lnTo>
                    <a:pt x="383" y="213"/>
                  </a:lnTo>
                  <a:lnTo>
                    <a:pt x="383" y="213"/>
                  </a:lnTo>
                  <a:close/>
                  <a:moveTo>
                    <a:pt x="504" y="242"/>
                  </a:moveTo>
                  <a:lnTo>
                    <a:pt x="504" y="242"/>
                  </a:lnTo>
                  <a:lnTo>
                    <a:pt x="533" y="247"/>
                  </a:lnTo>
                  <a:lnTo>
                    <a:pt x="567" y="252"/>
                  </a:lnTo>
                  <a:lnTo>
                    <a:pt x="606" y="247"/>
                  </a:lnTo>
                  <a:lnTo>
                    <a:pt x="635" y="237"/>
                  </a:lnTo>
                  <a:lnTo>
                    <a:pt x="635" y="237"/>
                  </a:lnTo>
                  <a:lnTo>
                    <a:pt x="635" y="223"/>
                  </a:lnTo>
                  <a:lnTo>
                    <a:pt x="635" y="223"/>
                  </a:lnTo>
                  <a:lnTo>
                    <a:pt x="524" y="213"/>
                  </a:lnTo>
                  <a:lnTo>
                    <a:pt x="422" y="199"/>
                  </a:lnTo>
                  <a:lnTo>
                    <a:pt x="422" y="199"/>
                  </a:lnTo>
                  <a:lnTo>
                    <a:pt x="422" y="203"/>
                  </a:lnTo>
                  <a:lnTo>
                    <a:pt x="422" y="203"/>
                  </a:lnTo>
                  <a:lnTo>
                    <a:pt x="436" y="218"/>
                  </a:lnTo>
                  <a:lnTo>
                    <a:pt x="461" y="228"/>
                  </a:lnTo>
                  <a:lnTo>
                    <a:pt x="504" y="242"/>
                  </a:lnTo>
                  <a:lnTo>
                    <a:pt x="504" y="242"/>
                  </a:lnTo>
                  <a:close/>
                  <a:moveTo>
                    <a:pt x="791" y="242"/>
                  </a:moveTo>
                  <a:lnTo>
                    <a:pt x="791" y="242"/>
                  </a:lnTo>
                  <a:lnTo>
                    <a:pt x="820" y="237"/>
                  </a:lnTo>
                  <a:lnTo>
                    <a:pt x="839" y="233"/>
                  </a:lnTo>
                  <a:lnTo>
                    <a:pt x="849" y="228"/>
                  </a:lnTo>
                  <a:lnTo>
                    <a:pt x="849" y="228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781" y="228"/>
                  </a:lnTo>
                  <a:lnTo>
                    <a:pt x="708" y="228"/>
                  </a:lnTo>
                  <a:lnTo>
                    <a:pt x="708" y="228"/>
                  </a:lnTo>
                  <a:lnTo>
                    <a:pt x="645" y="228"/>
                  </a:lnTo>
                  <a:lnTo>
                    <a:pt x="645" y="228"/>
                  </a:lnTo>
                  <a:lnTo>
                    <a:pt x="660" y="233"/>
                  </a:lnTo>
                  <a:lnTo>
                    <a:pt x="679" y="233"/>
                  </a:lnTo>
                  <a:lnTo>
                    <a:pt x="708" y="237"/>
                  </a:lnTo>
                  <a:lnTo>
                    <a:pt x="708" y="237"/>
                  </a:lnTo>
                  <a:lnTo>
                    <a:pt x="747" y="242"/>
                  </a:lnTo>
                  <a:lnTo>
                    <a:pt x="791" y="242"/>
                  </a:lnTo>
                  <a:lnTo>
                    <a:pt x="791" y="242"/>
                  </a:lnTo>
                  <a:close/>
                  <a:moveTo>
                    <a:pt x="902" y="233"/>
                  </a:moveTo>
                  <a:lnTo>
                    <a:pt x="902" y="233"/>
                  </a:lnTo>
                  <a:lnTo>
                    <a:pt x="931" y="228"/>
                  </a:lnTo>
                  <a:lnTo>
                    <a:pt x="960" y="223"/>
                  </a:lnTo>
                  <a:lnTo>
                    <a:pt x="1014" y="208"/>
                  </a:lnTo>
                  <a:lnTo>
                    <a:pt x="1014" y="208"/>
                  </a:lnTo>
                  <a:lnTo>
                    <a:pt x="1043" y="199"/>
                  </a:lnTo>
                  <a:lnTo>
                    <a:pt x="1077" y="189"/>
                  </a:lnTo>
                  <a:lnTo>
                    <a:pt x="1077" y="189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1101" y="184"/>
                  </a:lnTo>
                  <a:lnTo>
                    <a:pt x="1125" y="179"/>
                  </a:lnTo>
                  <a:lnTo>
                    <a:pt x="1174" y="169"/>
                  </a:lnTo>
                  <a:lnTo>
                    <a:pt x="1174" y="169"/>
                  </a:lnTo>
                  <a:lnTo>
                    <a:pt x="1213" y="155"/>
                  </a:lnTo>
                  <a:lnTo>
                    <a:pt x="1227" y="145"/>
                  </a:lnTo>
                  <a:lnTo>
                    <a:pt x="1242" y="136"/>
                  </a:lnTo>
                  <a:lnTo>
                    <a:pt x="1242" y="136"/>
                  </a:lnTo>
                  <a:lnTo>
                    <a:pt x="1247" y="131"/>
                  </a:lnTo>
                  <a:lnTo>
                    <a:pt x="1247" y="131"/>
                  </a:lnTo>
                  <a:lnTo>
                    <a:pt x="1247" y="126"/>
                  </a:lnTo>
                  <a:lnTo>
                    <a:pt x="1247" y="126"/>
                  </a:lnTo>
                  <a:lnTo>
                    <a:pt x="1208" y="140"/>
                  </a:lnTo>
                  <a:lnTo>
                    <a:pt x="1169" y="155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970" y="20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63" y="228"/>
                  </a:lnTo>
                  <a:lnTo>
                    <a:pt x="878" y="233"/>
                  </a:lnTo>
                  <a:lnTo>
                    <a:pt x="902" y="233"/>
                  </a:lnTo>
                  <a:lnTo>
                    <a:pt x="902" y="233"/>
                  </a:lnTo>
                  <a:close/>
                  <a:moveTo>
                    <a:pt x="281" y="242"/>
                  </a:moveTo>
                  <a:lnTo>
                    <a:pt x="281" y="242"/>
                  </a:lnTo>
                  <a:lnTo>
                    <a:pt x="315" y="252"/>
                  </a:lnTo>
                  <a:lnTo>
                    <a:pt x="349" y="262"/>
                  </a:lnTo>
                  <a:lnTo>
                    <a:pt x="349" y="262"/>
                  </a:lnTo>
                  <a:lnTo>
                    <a:pt x="388" y="262"/>
                  </a:lnTo>
                  <a:lnTo>
                    <a:pt x="403" y="257"/>
                  </a:lnTo>
                  <a:lnTo>
                    <a:pt x="422" y="252"/>
                  </a:lnTo>
                  <a:lnTo>
                    <a:pt x="422" y="252"/>
                  </a:lnTo>
                  <a:lnTo>
                    <a:pt x="422" y="247"/>
                  </a:lnTo>
                  <a:lnTo>
                    <a:pt x="422" y="247"/>
                  </a:lnTo>
                  <a:lnTo>
                    <a:pt x="422" y="233"/>
                  </a:lnTo>
                  <a:lnTo>
                    <a:pt x="422" y="233"/>
                  </a:lnTo>
                  <a:lnTo>
                    <a:pt x="422" y="262"/>
                  </a:lnTo>
                  <a:lnTo>
                    <a:pt x="422" y="262"/>
                  </a:lnTo>
                  <a:lnTo>
                    <a:pt x="436" y="271"/>
                  </a:lnTo>
                  <a:lnTo>
                    <a:pt x="436" y="271"/>
                  </a:lnTo>
                  <a:lnTo>
                    <a:pt x="456" y="281"/>
                  </a:lnTo>
                  <a:lnTo>
                    <a:pt x="475" y="291"/>
                  </a:lnTo>
                  <a:lnTo>
                    <a:pt x="519" y="300"/>
                  </a:lnTo>
                  <a:lnTo>
                    <a:pt x="519" y="300"/>
                  </a:lnTo>
                  <a:lnTo>
                    <a:pt x="543" y="305"/>
                  </a:lnTo>
                  <a:lnTo>
                    <a:pt x="572" y="310"/>
                  </a:lnTo>
                  <a:lnTo>
                    <a:pt x="601" y="305"/>
                  </a:lnTo>
                  <a:lnTo>
                    <a:pt x="626" y="300"/>
                  </a:lnTo>
                  <a:lnTo>
                    <a:pt x="626" y="300"/>
                  </a:lnTo>
                  <a:lnTo>
                    <a:pt x="630" y="291"/>
                  </a:lnTo>
                  <a:lnTo>
                    <a:pt x="630" y="291"/>
                  </a:lnTo>
                  <a:lnTo>
                    <a:pt x="630" y="271"/>
                  </a:lnTo>
                  <a:lnTo>
                    <a:pt x="630" y="271"/>
                  </a:lnTo>
                  <a:lnTo>
                    <a:pt x="655" y="286"/>
                  </a:lnTo>
                  <a:lnTo>
                    <a:pt x="684" y="291"/>
                  </a:lnTo>
                  <a:lnTo>
                    <a:pt x="723" y="296"/>
                  </a:lnTo>
                  <a:lnTo>
                    <a:pt x="723" y="296"/>
                  </a:lnTo>
                  <a:lnTo>
                    <a:pt x="771" y="296"/>
                  </a:lnTo>
                  <a:lnTo>
                    <a:pt x="815" y="291"/>
                  </a:lnTo>
                  <a:lnTo>
                    <a:pt x="815" y="291"/>
                  </a:lnTo>
                  <a:lnTo>
                    <a:pt x="844" y="281"/>
                  </a:lnTo>
                  <a:lnTo>
                    <a:pt x="844" y="281"/>
                  </a:lnTo>
                  <a:lnTo>
                    <a:pt x="849" y="257"/>
                  </a:lnTo>
                  <a:lnTo>
                    <a:pt x="849" y="257"/>
                  </a:lnTo>
                  <a:lnTo>
                    <a:pt x="849" y="262"/>
                  </a:lnTo>
                  <a:lnTo>
                    <a:pt x="849" y="262"/>
                  </a:lnTo>
                  <a:lnTo>
                    <a:pt x="873" y="271"/>
                  </a:lnTo>
                  <a:lnTo>
                    <a:pt x="873" y="271"/>
                  </a:lnTo>
                  <a:lnTo>
                    <a:pt x="902" y="271"/>
                  </a:lnTo>
                  <a:lnTo>
                    <a:pt x="931" y="276"/>
                  </a:lnTo>
                  <a:lnTo>
                    <a:pt x="965" y="271"/>
                  </a:lnTo>
                  <a:lnTo>
                    <a:pt x="994" y="266"/>
                  </a:lnTo>
                  <a:lnTo>
                    <a:pt x="994" y="266"/>
                  </a:lnTo>
                  <a:lnTo>
                    <a:pt x="1028" y="252"/>
                  </a:lnTo>
                  <a:lnTo>
                    <a:pt x="1062" y="233"/>
                  </a:lnTo>
                  <a:lnTo>
                    <a:pt x="1062" y="233"/>
                  </a:lnTo>
                  <a:lnTo>
                    <a:pt x="1067" y="228"/>
                  </a:lnTo>
                  <a:lnTo>
                    <a:pt x="1067" y="228"/>
                  </a:lnTo>
                  <a:lnTo>
                    <a:pt x="1072" y="213"/>
                  </a:lnTo>
                  <a:lnTo>
                    <a:pt x="1072" y="213"/>
                  </a:lnTo>
                  <a:lnTo>
                    <a:pt x="1072" y="218"/>
                  </a:lnTo>
                  <a:lnTo>
                    <a:pt x="1072" y="218"/>
                  </a:lnTo>
                  <a:lnTo>
                    <a:pt x="1082" y="223"/>
                  </a:lnTo>
                  <a:lnTo>
                    <a:pt x="1096" y="228"/>
                  </a:lnTo>
                  <a:lnTo>
                    <a:pt x="1125" y="228"/>
                  </a:lnTo>
                  <a:lnTo>
                    <a:pt x="1125" y="228"/>
                  </a:lnTo>
                  <a:lnTo>
                    <a:pt x="1150" y="228"/>
                  </a:lnTo>
                  <a:lnTo>
                    <a:pt x="1174" y="223"/>
                  </a:lnTo>
                  <a:lnTo>
                    <a:pt x="1193" y="213"/>
                  </a:lnTo>
                  <a:lnTo>
                    <a:pt x="1217" y="199"/>
                  </a:lnTo>
                  <a:lnTo>
                    <a:pt x="1217" y="199"/>
                  </a:lnTo>
                  <a:lnTo>
                    <a:pt x="1242" y="174"/>
                  </a:lnTo>
                  <a:lnTo>
                    <a:pt x="1242" y="174"/>
                  </a:lnTo>
                  <a:lnTo>
                    <a:pt x="1247" y="155"/>
                  </a:lnTo>
                  <a:lnTo>
                    <a:pt x="1247" y="155"/>
                  </a:lnTo>
                  <a:lnTo>
                    <a:pt x="1242" y="155"/>
                  </a:lnTo>
                  <a:lnTo>
                    <a:pt x="1242" y="155"/>
                  </a:lnTo>
                  <a:lnTo>
                    <a:pt x="1256" y="155"/>
                  </a:lnTo>
                  <a:lnTo>
                    <a:pt x="1256" y="155"/>
                  </a:lnTo>
                  <a:lnTo>
                    <a:pt x="1305" y="155"/>
                  </a:lnTo>
                  <a:lnTo>
                    <a:pt x="1305" y="155"/>
                  </a:lnTo>
                  <a:lnTo>
                    <a:pt x="1334" y="150"/>
                  </a:lnTo>
                  <a:lnTo>
                    <a:pt x="1358" y="136"/>
                  </a:lnTo>
                  <a:lnTo>
                    <a:pt x="1382" y="116"/>
                  </a:lnTo>
                  <a:lnTo>
                    <a:pt x="1402" y="92"/>
                  </a:lnTo>
                  <a:lnTo>
                    <a:pt x="1402" y="92"/>
                  </a:lnTo>
                  <a:lnTo>
                    <a:pt x="1397" y="48"/>
                  </a:lnTo>
                  <a:lnTo>
                    <a:pt x="1397" y="48"/>
                  </a:lnTo>
                  <a:lnTo>
                    <a:pt x="1373" y="77"/>
                  </a:lnTo>
                  <a:lnTo>
                    <a:pt x="1373" y="77"/>
                  </a:lnTo>
                  <a:lnTo>
                    <a:pt x="1348" y="102"/>
                  </a:lnTo>
                  <a:lnTo>
                    <a:pt x="1319" y="121"/>
                  </a:lnTo>
                  <a:lnTo>
                    <a:pt x="1319" y="121"/>
                  </a:lnTo>
                  <a:lnTo>
                    <a:pt x="1300" y="136"/>
                  </a:lnTo>
                  <a:lnTo>
                    <a:pt x="1276" y="140"/>
                  </a:lnTo>
                  <a:lnTo>
                    <a:pt x="1276" y="140"/>
                  </a:lnTo>
                  <a:lnTo>
                    <a:pt x="1247" y="140"/>
                  </a:lnTo>
                  <a:lnTo>
                    <a:pt x="1247" y="140"/>
                  </a:lnTo>
                  <a:lnTo>
                    <a:pt x="1247" y="150"/>
                  </a:lnTo>
                  <a:lnTo>
                    <a:pt x="1247" y="150"/>
                  </a:lnTo>
                  <a:lnTo>
                    <a:pt x="1222" y="165"/>
                  </a:lnTo>
                  <a:lnTo>
                    <a:pt x="1222" y="165"/>
                  </a:lnTo>
                  <a:lnTo>
                    <a:pt x="1188" y="179"/>
                  </a:lnTo>
                  <a:lnTo>
                    <a:pt x="1150" y="194"/>
                  </a:lnTo>
                  <a:lnTo>
                    <a:pt x="1150" y="194"/>
                  </a:lnTo>
                  <a:lnTo>
                    <a:pt x="1125" y="199"/>
                  </a:lnTo>
                  <a:lnTo>
                    <a:pt x="1101" y="199"/>
                  </a:lnTo>
                  <a:lnTo>
                    <a:pt x="1101" y="199"/>
                  </a:lnTo>
                  <a:lnTo>
                    <a:pt x="1072" y="199"/>
                  </a:lnTo>
                  <a:lnTo>
                    <a:pt x="1072" y="199"/>
                  </a:lnTo>
                  <a:lnTo>
                    <a:pt x="1072" y="203"/>
                  </a:lnTo>
                  <a:lnTo>
                    <a:pt x="1072" y="203"/>
                  </a:lnTo>
                  <a:lnTo>
                    <a:pt x="1043" y="223"/>
                  </a:lnTo>
                  <a:lnTo>
                    <a:pt x="1014" y="237"/>
                  </a:lnTo>
                  <a:lnTo>
                    <a:pt x="1014" y="237"/>
                  </a:lnTo>
                  <a:lnTo>
                    <a:pt x="970" y="247"/>
                  </a:lnTo>
                  <a:lnTo>
                    <a:pt x="922" y="252"/>
                  </a:lnTo>
                  <a:lnTo>
                    <a:pt x="922" y="252"/>
                  </a:lnTo>
                  <a:lnTo>
                    <a:pt x="892" y="252"/>
                  </a:lnTo>
                  <a:lnTo>
                    <a:pt x="863" y="252"/>
                  </a:lnTo>
                  <a:lnTo>
                    <a:pt x="863" y="252"/>
                  </a:lnTo>
                  <a:lnTo>
                    <a:pt x="849" y="247"/>
                  </a:lnTo>
                  <a:lnTo>
                    <a:pt x="849" y="247"/>
                  </a:lnTo>
                  <a:lnTo>
                    <a:pt x="849" y="257"/>
                  </a:lnTo>
                  <a:lnTo>
                    <a:pt x="849" y="257"/>
                  </a:lnTo>
                  <a:lnTo>
                    <a:pt x="844" y="257"/>
                  </a:lnTo>
                  <a:lnTo>
                    <a:pt x="844" y="257"/>
                  </a:lnTo>
                  <a:lnTo>
                    <a:pt x="786" y="271"/>
                  </a:lnTo>
                  <a:lnTo>
                    <a:pt x="786" y="271"/>
                  </a:lnTo>
                  <a:lnTo>
                    <a:pt x="732" y="271"/>
                  </a:lnTo>
                  <a:lnTo>
                    <a:pt x="708" y="271"/>
                  </a:lnTo>
                  <a:lnTo>
                    <a:pt x="684" y="266"/>
                  </a:lnTo>
                  <a:lnTo>
                    <a:pt x="684" y="266"/>
                  </a:lnTo>
                  <a:lnTo>
                    <a:pt x="660" y="262"/>
                  </a:lnTo>
                  <a:lnTo>
                    <a:pt x="635" y="252"/>
                  </a:lnTo>
                  <a:lnTo>
                    <a:pt x="635" y="252"/>
                  </a:lnTo>
                  <a:lnTo>
                    <a:pt x="635" y="252"/>
                  </a:lnTo>
                  <a:lnTo>
                    <a:pt x="635" y="252"/>
                  </a:lnTo>
                  <a:lnTo>
                    <a:pt x="635" y="271"/>
                  </a:lnTo>
                  <a:lnTo>
                    <a:pt x="635" y="271"/>
                  </a:lnTo>
                  <a:lnTo>
                    <a:pt x="587" y="276"/>
                  </a:lnTo>
                  <a:lnTo>
                    <a:pt x="543" y="281"/>
                  </a:lnTo>
                  <a:lnTo>
                    <a:pt x="543" y="281"/>
                  </a:lnTo>
                  <a:lnTo>
                    <a:pt x="509" y="276"/>
                  </a:lnTo>
                  <a:lnTo>
                    <a:pt x="475" y="266"/>
                  </a:lnTo>
                  <a:lnTo>
                    <a:pt x="446" y="252"/>
                  </a:lnTo>
                  <a:lnTo>
                    <a:pt x="432" y="242"/>
                  </a:lnTo>
                  <a:lnTo>
                    <a:pt x="422" y="228"/>
                  </a:lnTo>
                  <a:lnTo>
                    <a:pt x="422" y="228"/>
                  </a:lnTo>
                  <a:lnTo>
                    <a:pt x="422" y="223"/>
                  </a:lnTo>
                  <a:lnTo>
                    <a:pt x="422" y="223"/>
                  </a:lnTo>
                  <a:lnTo>
                    <a:pt x="407" y="228"/>
                  </a:lnTo>
                  <a:lnTo>
                    <a:pt x="407" y="228"/>
                  </a:lnTo>
                  <a:lnTo>
                    <a:pt x="378" y="228"/>
                  </a:lnTo>
                  <a:lnTo>
                    <a:pt x="349" y="228"/>
                  </a:lnTo>
                  <a:lnTo>
                    <a:pt x="349" y="228"/>
                  </a:lnTo>
                  <a:lnTo>
                    <a:pt x="320" y="223"/>
                  </a:lnTo>
                  <a:lnTo>
                    <a:pt x="296" y="213"/>
                  </a:lnTo>
                  <a:lnTo>
                    <a:pt x="252" y="179"/>
                  </a:lnTo>
                  <a:lnTo>
                    <a:pt x="252" y="179"/>
                  </a:lnTo>
                  <a:lnTo>
                    <a:pt x="252" y="213"/>
                  </a:lnTo>
                  <a:lnTo>
                    <a:pt x="252" y="213"/>
                  </a:lnTo>
                  <a:lnTo>
                    <a:pt x="262" y="228"/>
                  </a:lnTo>
                  <a:lnTo>
                    <a:pt x="281" y="242"/>
                  </a:lnTo>
                  <a:lnTo>
                    <a:pt x="281" y="242"/>
                  </a:lnTo>
                  <a:close/>
                  <a:moveTo>
                    <a:pt x="1033" y="528"/>
                  </a:moveTo>
                  <a:lnTo>
                    <a:pt x="1033" y="528"/>
                  </a:lnTo>
                  <a:lnTo>
                    <a:pt x="1014" y="524"/>
                  </a:lnTo>
                  <a:lnTo>
                    <a:pt x="994" y="514"/>
                  </a:lnTo>
                  <a:lnTo>
                    <a:pt x="970" y="509"/>
                  </a:lnTo>
                  <a:lnTo>
                    <a:pt x="951" y="509"/>
                  </a:lnTo>
                  <a:lnTo>
                    <a:pt x="951" y="509"/>
                  </a:lnTo>
                  <a:lnTo>
                    <a:pt x="936" y="528"/>
                  </a:lnTo>
                  <a:lnTo>
                    <a:pt x="936" y="528"/>
                  </a:lnTo>
                  <a:lnTo>
                    <a:pt x="955" y="533"/>
                  </a:lnTo>
                  <a:lnTo>
                    <a:pt x="955" y="533"/>
                  </a:lnTo>
                  <a:lnTo>
                    <a:pt x="1019" y="543"/>
                  </a:lnTo>
                  <a:lnTo>
                    <a:pt x="1048" y="543"/>
                  </a:lnTo>
                  <a:lnTo>
                    <a:pt x="1077" y="538"/>
                  </a:lnTo>
                  <a:lnTo>
                    <a:pt x="1077" y="538"/>
                  </a:lnTo>
                  <a:lnTo>
                    <a:pt x="1091" y="524"/>
                  </a:lnTo>
                  <a:lnTo>
                    <a:pt x="1091" y="524"/>
                  </a:lnTo>
                  <a:lnTo>
                    <a:pt x="1062" y="528"/>
                  </a:lnTo>
                  <a:lnTo>
                    <a:pt x="1033" y="528"/>
                  </a:lnTo>
                  <a:lnTo>
                    <a:pt x="1033" y="528"/>
                  </a:lnTo>
                  <a:close/>
                  <a:moveTo>
                    <a:pt x="1077" y="344"/>
                  </a:moveTo>
                  <a:lnTo>
                    <a:pt x="1077" y="344"/>
                  </a:lnTo>
                  <a:lnTo>
                    <a:pt x="1111" y="344"/>
                  </a:lnTo>
                  <a:lnTo>
                    <a:pt x="1145" y="334"/>
                  </a:lnTo>
                  <a:lnTo>
                    <a:pt x="1179" y="325"/>
                  </a:lnTo>
                  <a:lnTo>
                    <a:pt x="1213" y="305"/>
                  </a:lnTo>
                  <a:lnTo>
                    <a:pt x="1213" y="305"/>
                  </a:lnTo>
                  <a:lnTo>
                    <a:pt x="1217" y="281"/>
                  </a:lnTo>
                  <a:lnTo>
                    <a:pt x="1217" y="281"/>
                  </a:lnTo>
                  <a:lnTo>
                    <a:pt x="1193" y="296"/>
                  </a:lnTo>
                  <a:lnTo>
                    <a:pt x="1193" y="296"/>
                  </a:lnTo>
                  <a:lnTo>
                    <a:pt x="1164" y="310"/>
                  </a:lnTo>
                  <a:lnTo>
                    <a:pt x="1130" y="325"/>
                  </a:lnTo>
                  <a:lnTo>
                    <a:pt x="1130" y="325"/>
                  </a:lnTo>
                  <a:lnTo>
                    <a:pt x="1111" y="330"/>
                  </a:lnTo>
                  <a:lnTo>
                    <a:pt x="1086" y="330"/>
                  </a:lnTo>
                  <a:lnTo>
                    <a:pt x="1043" y="320"/>
                  </a:lnTo>
                  <a:lnTo>
                    <a:pt x="1043" y="320"/>
                  </a:lnTo>
                  <a:lnTo>
                    <a:pt x="1043" y="320"/>
                  </a:lnTo>
                  <a:lnTo>
                    <a:pt x="1043" y="320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48" y="310"/>
                  </a:lnTo>
                  <a:lnTo>
                    <a:pt x="1048" y="310"/>
                  </a:lnTo>
                  <a:lnTo>
                    <a:pt x="1023" y="325"/>
                  </a:lnTo>
                  <a:lnTo>
                    <a:pt x="999" y="339"/>
                  </a:lnTo>
                  <a:lnTo>
                    <a:pt x="999" y="339"/>
                  </a:lnTo>
                  <a:lnTo>
                    <a:pt x="955" y="344"/>
                  </a:lnTo>
                  <a:lnTo>
                    <a:pt x="917" y="354"/>
                  </a:lnTo>
                  <a:lnTo>
                    <a:pt x="917" y="354"/>
                  </a:lnTo>
                  <a:lnTo>
                    <a:pt x="892" y="349"/>
                  </a:lnTo>
                  <a:lnTo>
                    <a:pt x="868" y="339"/>
                  </a:lnTo>
                  <a:lnTo>
                    <a:pt x="868" y="339"/>
                  </a:lnTo>
                  <a:lnTo>
                    <a:pt x="854" y="334"/>
                  </a:lnTo>
                  <a:lnTo>
                    <a:pt x="834" y="330"/>
                  </a:lnTo>
                  <a:lnTo>
                    <a:pt x="834" y="330"/>
                  </a:lnTo>
                  <a:lnTo>
                    <a:pt x="839" y="325"/>
                  </a:lnTo>
                  <a:lnTo>
                    <a:pt x="839" y="325"/>
                  </a:lnTo>
                  <a:lnTo>
                    <a:pt x="834" y="325"/>
                  </a:lnTo>
                  <a:lnTo>
                    <a:pt x="834" y="325"/>
                  </a:lnTo>
                  <a:lnTo>
                    <a:pt x="800" y="330"/>
                  </a:lnTo>
                  <a:lnTo>
                    <a:pt x="766" y="330"/>
                  </a:lnTo>
                  <a:lnTo>
                    <a:pt x="766" y="330"/>
                  </a:lnTo>
                  <a:lnTo>
                    <a:pt x="732" y="330"/>
                  </a:lnTo>
                  <a:lnTo>
                    <a:pt x="698" y="320"/>
                  </a:lnTo>
                  <a:lnTo>
                    <a:pt x="664" y="310"/>
                  </a:lnTo>
                  <a:lnTo>
                    <a:pt x="630" y="296"/>
                  </a:lnTo>
                  <a:lnTo>
                    <a:pt x="630" y="296"/>
                  </a:lnTo>
                  <a:lnTo>
                    <a:pt x="630" y="320"/>
                  </a:lnTo>
                  <a:lnTo>
                    <a:pt x="630" y="320"/>
                  </a:lnTo>
                  <a:lnTo>
                    <a:pt x="630" y="320"/>
                  </a:lnTo>
                  <a:lnTo>
                    <a:pt x="621" y="320"/>
                  </a:lnTo>
                  <a:lnTo>
                    <a:pt x="621" y="320"/>
                  </a:lnTo>
                  <a:lnTo>
                    <a:pt x="592" y="325"/>
                  </a:lnTo>
                  <a:lnTo>
                    <a:pt x="563" y="325"/>
                  </a:lnTo>
                  <a:lnTo>
                    <a:pt x="563" y="325"/>
                  </a:lnTo>
                  <a:lnTo>
                    <a:pt x="529" y="325"/>
                  </a:lnTo>
                  <a:lnTo>
                    <a:pt x="490" y="320"/>
                  </a:lnTo>
                  <a:lnTo>
                    <a:pt x="456" y="310"/>
                  </a:lnTo>
                  <a:lnTo>
                    <a:pt x="427" y="291"/>
                  </a:lnTo>
                  <a:lnTo>
                    <a:pt x="427" y="291"/>
                  </a:lnTo>
                  <a:lnTo>
                    <a:pt x="427" y="286"/>
                  </a:lnTo>
                  <a:lnTo>
                    <a:pt x="427" y="286"/>
                  </a:lnTo>
                  <a:lnTo>
                    <a:pt x="359" y="286"/>
                  </a:lnTo>
                  <a:lnTo>
                    <a:pt x="359" y="286"/>
                  </a:lnTo>
                  <a:lnTo>
                    <a:pt x="320" y="281"/>
                  </a:lnTo>
                  <a:lnTo>
                    <a:pt x="305" y="276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2" y="257"/>
                  </a:lnTo>
                  <a:lnTo>
                    <a:pt x="257" y="242"/>
                  </a:lnTo>
                  <a:lnTo>
                    <a:pt x="257" y="242"/>
                  </a:lnTo>
                  <a:lnTo>
                    <a:pt x="262" y="271"/>
                  </a:lnTo>
                  <a:lnTo>
                    <a:pt x="262" y="271"/>
                  </a:lnTo>
                  <a:lnTo>
                    <a:pt x="286" y="286"/>
                  </a:lnTo>
                  <a:lnTo>
                    <a:pt x="305" y="300"/>
                  </a:lnTo>
                  <a:lnTo>
                    <a:pt x="335" y="310"/>
                  </a:lnTo>
                  <a:lnTo>
                    <a:pt x="359" y="320"/>
                  </a:lnTo>
                  <a:lnTo>
                    <a:pt x="359" y="320"/>
                  </a:lnTo>
                  <a:lnTo>
                    <a:pt x="393" y="320"/>
                  </a:lnTo>
                  <a:lnTo>
                    <a:pt x="412" y="320"/>
                  </a:lnTo>
                  <a:lnTo>
                    <a:pt x="427" y="310"/>
                  </a:lnTo>
                  <a:lnTo>
                    <a:pt x="427" y="310"/>
                  </a:lnTo>
                  <a:lnTo>
                    <a:pt x="427" y="300"/>
                  </a:lnTo>
                  <a:lnTo>
                    <a:pt x="427" y="300"/>
                  </a:lnTo>
                  <a:lnTo>
                    <a:pt x="446" y="320"/>
                  </a:lnTo>
                  <a:lnTo>
                    <a:pt x="466" y="334"/>
                  </a:lnTo>
                  <a:lnTo>
                    <a:pt x="490" y="344"/>
                  </a:lnTo>
                  <a:lnTo>
                    <a:pt x="519" y="349"/>
                  </a:lnTo>
                  <a:lnTo>
                    <a:pt x="519" y="349"/>
                  </a:lnTo>
                  <a:lnTo>
                    <a:pt x="572" y="354"/>
                  </a:lnTo>
                  <a:lnTo>
                    <a:pt x="601" y="354"/>
                  </a:lnTo>
                  <a:lnTo>
                    <a:pt x="630" y="344"/>
                  </a:lnTo>
                  <a:lnTo>
                    <a:pt x="630" y="344"/>
                  </a:lnTo>
                  <a:lnTo>
                    <a:pt x="630" y="325"/>
                  </a:lnTo>
                  <a:lnTo>
                    <a:pt x="630" y="325"/>
                  </a:lnTo>
                  <a:lnTo>
                    <a:pt x="645" y="339"/>
                  </a:lnTo>
                  <a:lnTo>
                    <a:pt x="664" y="349"/>
                  </a:lnTo>
                  <a:lnTo>
                    <a:pt x="664" y="349"/>
                  </a:lnTo>
                  <a:lnTo>
                    <a:pt x="708" y="359"/>
                  </a:lnTo>
                  <a:lnTo>
                    <a:pt x="752" y="368"/>
                  </a:lnTo>
                  <a:lnTo>
                    <a:pt x="752" y="368"/>
                  </a:lnTo>
                  <a:lnTo>
                    <a:pt x="791" y="363"/>
                  </a:lnTo>
                  <a:lnTo>
                    <a:pt x="810" y="359"/>
                  </a:lnTo>
                  <a:lnTo>
                    <a:pt x="829" y="349"/>
                  </a:lnTo>
                  <a:lnTo>
                    <a:pt x="829" y="349"/>
                  </a:lnTo>
                  <a:lnTo>
                    <a:pt x="834" y="349"/>
                  </a:lnTo>
                  <a:lnTo>
                    <a:pt x="834" y="349"/>
                  </a:lnTo>
                  <a:lnTo>
                    <a:pt x="834" y="354"/>
                  </a:lnTo>
                  <a:lnTo>
                    <a:pt x="834" y="354"/>
                  </a:lnTo>
                  <a:lnTo>
                    <a:pt x="844" y="359"/>
                  </a:lnTo>
                  <a:lnTo>
                    <a:pt x="844" y="359"/>
                  </a:lnTo>
                  <a:lnTo>
                    <a:pt x="868" y="368"/>
                  </a:lnTo>
                  <a:lnTo>
                    <a:pt x="892" y="373"/>
                  </a:lnTo>
                  <a:lnTo>
                    <a:pt x="946" y="373"/>
                  </a:lnTo>
                  <a:lnTo>
                    <a:pt x="946" y="373"/>
                  </a:lnTo>
                  <a:lnTo>
                    <a:pt x="970" y="373"/>
                  </a:lnTo>
                  <a:lnTo>
                    <a:pt x="994" y="363"/>
                  </a:lnTo>
                  <a:lnTo>
                    <a:pt x="1014" y="354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57" y="344"/>
                  </a:lnTo>
                  <a:lnTo>
                    <a:pt x="1077" y="344"/>
                  </a:lnTo>
                  <a:lnTo>
                    <a:pt x="1077" y="344"/>
                  </a:lnTo>
                  <a:close/>
                  <a:moveTo>
                    <a:pt x="698" y="611"/>
                  </a:moveTo>
                  <a:lnTo>
                    <a:pt x="698" y="611"/>
                  </a:lnTo>
                  <a:lnTo>
                    <a:pt x="674" y="601"/>
                  </a:lnTo>
                  <a:lnTo>
                    <a:pt x="645" y="587"/>
                  </a:lnTo>
                  <a:lnTo>
                    <a:pt x="645" y="587"/>
                  </a:lnTo>
                  <a:lnTo>
                    <a:pt x="640" y="582"/>
                  </a:lnTo>
                  <a:lnTo>
                    <a:pt x="640" y="582"/>
                  </a:lnTo>
                  <a:lnTo>
                    <a:pt x="640" y="625"/>
                  </a:lnTo>
                  <a:lnTo>
                    <a:pt x="640" y="625"/>
                  </a:lnTo>
                  <a:lnTo>
                    <a:pt x="698" y="625"/>
                  </a:lnTo>
                  <a:lnTo>
                    <a:pt x="698" y="625"/>
                  </a:lnTo>
                  <a:lnTo>
                    <a:pt x="737" y="625"/>
                  </a:lnTo>
                  <a:lnTo>
                    <a:pt x="737" y="625"/>
                  </a:lnTo>
                  <a:lnTo>
                    <a:pt x="747" y="611"/>
                  </a:lnTo>
                  <a:lnTo>
                    <a:pt x="747" y="611"/>
                  </a:lnTo>
                  <a:lnTo>
                    <a:pt x="723" y="616"/>
                  </a:lnTo>
                  <a:lnTo>
                    <a:pt x="698" y="611"/>
                  </a:lnTo>
                  <a:lnTo>
                    <a:pt x="698" y="611"/>
                  </a:lnTo>
                  <a:close/>
                  <a:moveTo>
                    <a:pt x="820" y="582"/>
                  </a:moveTo>
                  <a:lnTo>
                    <a:pt x="820" y="582"/>
                  </a:lnTo>
                  <a:lnTo>
                    <a:pt x="776" y="572"/>
                  </a:lnTo>
                  <a:lnTo>
                    <a:pt x="776" y="572"/>
                  </a:lnTo>
                  <a:lnTo>
                    <a:pt x="766" y="567"/>
                  </a:lnTo>
                  <a:lnTo>
                    <a:pt x="766" y="567"/>
                  </a:lnTo>
                  <a:lnTo>
                    <a:pt x="761" y="577"/>
                  </a:lnTo>
                  <a:lnTo>
                    <a:pt x="761" y="577"/>
                  </a:lnTo>
                  <a:lnTo>
                    <a:pt x="771" y="557"/>
                  </a:lnTo>
                  <a:lnTo>
                    <a:pt x="771" y="557"/>
                  </a:lnTo>
                  <a:lnTo>
                    <a:pt x="728" y="562"/>
                  </a:lnTo>
                  <a:lnTo>
                    <a:pt x="728" y="562"/>
                  </a:lnTo>
                  <a:lnTo>
                    <a:pt x="703" y="557"/>
                  </a:lnTo>
                  <a:lnTo>
                    <a:pt x="679" y="548"/>
                  </a:lnTo>
                  <a:lnTo>
                    <a:pt x="655" y="533"/>
                  </a:lnTo>
                  <a:lnTo>
                    <a:pt x="635" y="519"/>
                  </a:lnTo>
                  <a:lnTo>
                    <a:pt x="635" y="519"/>
                  </a:lnTo>
                  <a:lnTo>
                    <a:pt x="635" y="524"/>
                  </a:lnTo>
                  <a:lnTo>
                    <a:pt x="635" y="524"/>
                  </a:lnTo>
                  <a:lnTo>
                    <a:pt x="621" y="519"/>
                  </a:lnTo>
                  <a:lnTo>
                    <a:pt x="601" y="519"/>
                  </a:lnTo>
                  <a:lnTo>
                    <a:pt x="567" y="524"/>
                  </a:lnTo>
                  <a:lnTo>
                    <a:pt x="567" y="524"/>
                  </a:lnTo>
                  <a:lnTo>
                    <a:pt x="533" y="528"/>
                  </a:lnTo>
                  <a:lnTo>
                    <a:pt x="495" y="524"/>
                  </a:lnTo>
                  <a:lnTo>
                    <a:pt x="495" y="524"/>
                  </a:lnTo>
                  <a:lnTo>
                    <a:pt x="470" y="509"/>
                  </a:lnTo>
                  <a:lnTo>
                    <a:pt x="470" y="509"/>
                  </a:lnTo>
                  <a:lnTo>
                    <a:pt x="475" y="528"/>
                  </a:lnTo>
                  <a:lnTo>
                    <a:pt x="475" y="528"/>
                  </a:lnTo>
                  <a:lnTo>
                    <a:pt x="475" y="519"/>
                  </a:lnTo>
                  <a:lnTo>
                    <a:pt x="475" y="519"/>
                  </a:lnTo>
                  <a:lnTo>
                    <a:pt x="466" y="524"/>
                  </a:lnTo>
                  <a:lnTo>
                    <a:pt x="466" y="524"/>
                  </a:lnTo>
                  <a:lnTo>
                    <a:pt x="446" y="528"/>
                  </a:lnTo>
                  <a:lnTo>
                    <a:pt x="422" y="528"/>
                  </a:lnTo>
                  <a:lnTo>
                    <a:pt x="403" y="524"/>
                  </a:lnTo>
                  <a:lnTo>
                    <a:pt x="383" y="514"/>
                  </a:lnTo>
                  <a:lnTo>
                    <a:pt x="383" y="514"/>
                  </a:lnTo>
                  <a:lnTo>
                    <a:pt x="373" y="499"/>
                  </a:lnTo>
                  <a:lnTo>
                    <a:pt x="373" y="499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03" y="533"/>
                  </a:lnTo>
                  <a:lnTo>
                    <a:pt x="403" y="533"/>
                  </a:lnTo>
                  <a:lnTo>
                    <a:pt x="373" y="543"/>
                  </a:lnTo>
                  <a:lnTo>
                    <a:pt x="373" y="543"/>
                  </a:lnTo>
                  <a:lnTo>
                    <a:pt x="349" y="543"/>
                  </a:lnTo>
                  <a:lnTo>
                    <a:pt x="320" y="543"/>
                  </a:lnTo>
                  <a:lnTo>
                    <a:pt x="320" y="543"/>
                  </a:lnTo>
                  <a:lnTo>
                    <a:pt x="393" y="572"/>
                  </a:lnTo>
                  <a:lnTo>
                    <a:pt x="393" y="572"/>
                  </a:lnTo>
                  <a:lnTo>
                    <a:pt x="407" y="56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56" y="557"/>
                  </a:lnTo>
                  <a:lnTo>
                    <a:pt x="470" y="553"/>
                  </a:lnTo>
                  <a:lnTo>
                    <a:pt x="480" y="548"/>
                  </a:lnTo>
                  <a:lnTo>
                    <a:pt x="480" y="548"/>
                  </a:lnTo>
                  <a:lnTo>
                    <a:pt x="485" y="548"/>
                  </a:lnTo>
                  <a:lnTo>
                    <a:pt x="485" y="548"/>
                  </a:lnTo>
                  <a:lnTo>
                    <a:pt x="480" y="543"/>
                  </a:lnTo>
                  <a:lnTo>
                    <a:pt x="480" y="543"/>
                  </a:lnTo>
                  <a:lnTo>
                    <a:pt x="485" y="543"/>
                  </a:lnTo>
                  <a:lnTo>
                    <a:pt x="485" y="543"/>
                  </a:lnTo>
                  <a:lnTo>
                    <a:pt x="495" y="548"/>
                  </a:lnTo>
                  <a:lnTo>
                    <a:pt x="519" y="557"/>
                  </a:lnTo>
                  <a:lnTo>
                    <a:pt x="519" y="557"/>
                  </a:lnTo>
                  <a:lnTo>
                    <a:pt x="533" y="567"/>
                  </a:lnTo>
                  <a:lnTo>
                    <a:pt x="533" y="567"/>
                  </a:lnTo>
                  <a:lnTo>
                    <a:pt x="558" y="567"/>
                  </a:lnTo>
                  <a:lnTo>
                    <a:pt x="577" y="572"/>
                  </a:lnTo>
                  <a:lnTo>
                    <a:pt x="577" y="572"/>
                  </a:lnTo>
                  <a:lnTo>
                    <a:pt x="606" y="567"/>
                  </a:lnTo>
                  <a:lnTo>
                    <a:pt x="626" y="557"/>
                  </a:lnTo>
                  <a:lnTo>
                    <a:pt x="635" y="548"/>
                  </a:lnTo>
                  <a:lnTo>
                    <a:pt x="635" y="548"/>
                  </a:lnTo>
                  <a:lnTo>
                    <a:pt x="635" y="548"/>
                  </a:lnTo>
                  <a:lnTo>
                    <a:pt x="635" y="548"/>
                  </a:lnTo>
                  <a:lnTo>
                    <a:pt x="664" y="572"/>
                  </a:lnTo>
                  <a:lnTo>
                    <a:pt x="698" y="587"/>
                  </a:lnTo>
                  <a:lnTo>
                    <a:pt x="698" y="587"/>
                  </a:lnTo>
                  <a:lnTo>
                    <a:pt x="713" y="591"/>
                  </a:lnTo>
                  <a:lnTo>
                    <a:pt x="728" y="591"/>
                  </a:lnTo>
                  <a:lnTo>
                    <a:pt x="757" y="587"/>
                  </a:lnTo>
                  <a:lnTo>
                    <a:pt x="757" y="587"/>
                  </a:lnTo>
                  <a:lnTo>
                    <a:pt x="757" y="591"/>
                  </a:lnTo>
                  <a:lnTo>
                    <a:pt x="757" y="591"/>
                  </a:lnTo>
                  <a:lnTo>
                    <a:pt x="761" y="596"/>
                  </a:lnTo>
                  <a:lnTo>
                    <a:pt x="761" y="596"/>
                  </a:lnTo>
                  <a:lnTo>
                    <a:pt x="786" y="606"/>
                  </a:lnTo>
                  <a:lnTo>
                    <a:pt x="815" y="611"/>
                  </a:lnTo>
                  <a:lnTo>
                    <a:pt x="839" y="606"/>
                  </a:lnTo>
                  <a:lnTo>
                    <a:pt x="868" y="606"/>
                  </a:lnTo>
                  <a:lnTo>
                    <a:pt x="868" y="606"/>
                  </a:lnTo>
                  <a:lnTo>
                    <a:pt x="878" y="601"/>
                  </a:lnTo>
                  <a:lnTo>
                    <a:pt x="878" y="601"/>
                  </a:lnTo>
                  <a:lnTo>
                    <a:pt x="892" y="587"/>
                  </a:lnTo>
                  <a:lnTo>
                    <a:pt x="892" y="587"/>
                  </a:lnTo>
                  <a:lnTo>
                    <a:pt x="863" y="591"/>
                  </a:lnTo>
                  <a:lnTo>
                    <a:pt x="863" y="591"/>
                  </a:lnTo>
                  <a:lnTo>
                    <a:pt x="820" y="582"/>
                  </a:lnTo>
                  <a:lnTo>
                    <a:pt x="820" y="582"/>
                  </a:lnTo>
                  <a:close/>
                  <a:moveTo>
                    <a:pt x="635" y="577"/>
                  </a:moveTo>
                  <a:lnTo>
                    <a:pt x="635" y="577"/>
                  </a:lnTo>
                  <a:lnTo>
                    <a:pt x="611" y="582"/>
                  </a:lnTo>
                  <a:lnTo>
                    <a:pt x="587" y="587"/>
                  </a:lnTo>
                  <a:lnTo>
                    <a:pt x="567" y="591"/>
                  </a:lnTo>
                  <a:lnTo>
                    <a:pt x="543" y="591"/>
                  </a:lnTo>
                  <a:lnTo>
                    <a:pt x="543" y="591"/>
                  </a:lnTo>
                  <a:lnTo>
                    <a:pt x="529" y="591"/>
                  </a:lnTo>
                  <a:lnTo>
                    <a:pt x="504" y="582"/>
                  </a:lnTo>
                  <a:lnTo>
                    <a:pt x="504" y="582"/>
                  </a:lnTo>
                  <a:lnTo>
                    <a:pt x="495" y="572"/>
                  </a:lnTo>
                  <a:lnTo>
                    <a:pt x="495" y="572"/>
                  </a:lnTo>
                  <a:lnTo>
                    <a:pt x="495" y="567"/>
                  </a:lnTo>
                  <a:lnTo>
                    <a:pt x="495" y="567"/>
                  </a:lnTo>
                  <a:lnTo>
                    <a:pt x="470" y="572"/>
                  </a:lnTo>
                  <a:lnTo>
                    <a:pt x="470" y="572"/>
                  </a:lnTo>
                  <a:lnTo>
                    <a:pt x="456" y="572"/>
                  </a:lnTo>
                  <a:lnTo>
                    <a:pt x="436" y="567"/>
                  </a:lnTo>
                  <a:lnTo>
                    <a:pt x="436" y="567"/>
                  </a:lnTo>
                  <a:lnTo>
                    <a:pt x="470" y="596"/>
                  </a:lnTo>
                  <a:lnTo>
                    <a:pt x="470" y="596"/>
                  </a:lnTo>
                  <a:lnTo>
                    <a:pt x="485" y="601"/>
                  </a:lnTo>
                  <a:lnTo>
                    <a:pt x="485" y="601"/>
                  </a:lnTo>
                  <a:lnTo>
                    <a:pt x="495" y="596"/>
                  </a:lnTo>
                  <a:lnTo>
                    <a:pt x="504" y="591"/>
                  </a:lnTo>
                  <a:lnTo>
                    <a:pt x="504" y="591"/>
                  </a:lnTo>
                  <a:lnTo>
                    <a:pt x="504" y="582"/>
                  </a:lnTo>
                  <a:lnTo>
                    <a:pt x="504" y="582"/>
                  </a:lnTo>
                  <a:lnTo>
                    <a:pt x="514" y="606"/>
                  </a:lnTo>
                  <a:lnTo>
                    <a:pt x="514" y="606"/>
                  </a:lnTo>
                  <a:lnTo>
                    <a:pt x="519" y="611"/>
                  </a:lnTo>
                  <a:lnTo>
                    <a:pt x="519" y="611"/>
                  </a:lnTo>
                  <a:lnTo>
                    <a:pt x="606" y="621"/>
                  </a:lnTo>
                  <a:lnTo>
                    <a:pt x="606" y="621"/>
                  </a:lnTo>
                  <a:lnTo>
                    <a:pt x="630" y="616"/>
                  </a:lnTo>
                  <a:lnTo>
                    <a:pt x="630" y="616"/>
                  </a:lnTo>
                  <a:lnTo>
                    <a:pt x="640" y="611"/>
                  </a:lnTo>
                  <a:lnTo>
                    <a:pt x="640" y="611"/>
                  </a:lnTo>
                  <a:lnTo>
                    <a:pt x="640" y="577"/>
                  </a:lnTo>
                  <a:lnTo>
                    <a:pt x="640" y="577"/>
                  </a:lnTo>
                  <a:lnTo>
                    <a:pt x="635" y="577"/>
                  </a:lnTo>
                  <a:lnTo>
                    <a:pt x="635" y="577"/>
                  </a:lnTo>
                  <a:close/>
                  <a:moveTo>
                    <a:pt x="955" y="562"/>
                  </a:moveTo>
                  <a:lnTo>
                    <a:pt x="955" y="562"/>
                  </a:lnTo>
                  <a:lnTo>
                    <a:pt x="941" y="553"/>
                  </a:lnTo>
                  <a:lnTo>
                    <a:pt x="922" y="548"/>
                  </a:lnTo>
                  <a:lnTo>
                    <a:pt x="922" y="548"/>
                  </a:lnTo>
                  <a:lnTo>
                    <a:pt x="922" y="548"/>
                  </a:lnTo>
                  <a:lnTo>
                    <a:pt x="922" y="548"/>
                  </a:lnTo>
                  <a:lnTo>
                    <a:pt x="926" y="543"/>
                  </a:lnTo>
                  <a:lnTo>
                    <a:pt x="926" y="543"/>
                  </a:lnTo>
                  <a:lnTo>
                    <a:pt x="883" y="548"/>
                  </a:lnTo>
                  <a:lnTo>
                    <a:pt x="883" y="548"/>
                  </a:lnTo>
                  <a:lnTo>
                    <a:pt x="854" y="548"/>
                  </a:lnTo>
                  <a:lnTo>
                    <a:pt x="825" y="543"/>
                  </a:lnTo>
                  <a:lnTo>
                    <a:pt x="825" y="543"/>
                  </a:lnTo>
                  <a:lnTo>
                    <a:pt x="786" y="528"/>
                  </a:lnTo>
                  <a:lnTo>
                    <a:pt x="786" y="528"/>
                  </a:lnTo>
                  <a:lnTo>
                    <a:pt x="776" y="548"/>
                  </a:lnTo>
                  <a:lnTo>
                    <a:pt x="776" y="548"/>
                  </a:lnTo>
                  <a:lnTo>
                    <a:pt x="795" y="557"/>
                  </a:lnTo>
                  <a:lnTo>
                    <a:pt x="815" y="562"/>
                  </a:lnTo>
                  <a:lnTo>
                    <a:pt x="815" y="562"/>
                  </a:lnTo>
                  <a:lnTo>
                    <a:pt x="863" y="567"/>
                  </a:lnTo>
                  <a:lnTo>
                    <a:pt x="912" y="562"/>
                  </a:lnTo>
                  <a:lnTo>
                    <a:pt x="912" y="562"/>
                  </a:lnTo>
                  <a:lnTo>
                    <a:pt x="907" y="567"/>
                  </a:lnTo>
                  <a:lnTo>
                    <a:pt x="907" y="567"/>
                  </a:lnTo>
                  <a:lnTo>
                    <a:pt x="907" y="572"/>
                  </a:lnTo>
                  <a:lnTo>
                    <a:pt x="907" y="572"/>
                  </a:lnTo>
                  <a:lnTo>
                    <a:pt x="931" y="582"/>
                  </a:lnTo>
                  <a:lnTo>
                    <a:pt x="955" y="591"/>
                  </a:lnTo>
                  <a:lnTo>
                    <a:pt x="955" y="591"/>
                  </a:lnTo>
                  <a:lnTo>
                    <a:pt x="1019" y="567"/>
                  </a:lnTo>
                  <a:lnTo>
                    <a:pt x="1019" y="567"/>
                  </a:lnTo>
                  <a:lnTo>
                    <a:pt x="994" y="572"/>
                  </a:lnTo>
                  <a:lnTo>
                    <a:pt x="994" y="572"/>
                  </a:lnTo>
                  <a:lnTo>
                    <a:pt x="975" y="567"/>
                  </a:lnTo>
                  <a:lnTo>
                    <a:pt x="955" y="562"/>
                  </a:lnTo>
                  <a:lnTo>
                    <a:pt x="955" y="562"/>
                  </a:lnTo>
                  <a:close/>
                  <a:moveTo>
                    <a:pt x="1334" y="82"/>
                  </a:moveTo>
                  <a:lnTo>
                    <a:pt x="1334" y="82"/>
                  </a:lnTo>
                  <a:lnTo>
                    <a:pt x="1358" y="63"/>
                  </a:lnTo>
                  <a:lnTo>
                    <a:pt x="1378" y="34"/>
                  </a:lnTo>
                  <a:lnTo>
                    <a:pt x="1378" y="34"/>
                  </a:lnTo>
                  <a:lnTo>
                    <a:pt x="1392" y="9"/>
                  </a:lnTo>
                  <a:lnTo>
                    <a:pt x="1392" y="9"/>
                  </a:lnTo>
                  <a:lnTo>
                    <a:pt x="1392" y="9"/>
                  </a:lnTo>
                  <a:lnTo>
                    <a:pt x="1392" y="9"/>
                  </a:lnTo>
                  <a:lnTo>
                    <a:pt x="1373" y="34"/>
                  </a:lnTo>
                  <a:lnTo>
                    <a:pt x="1344" y="63"/>
                  </a:lnTo>
                  <a:lnTo>
                    <a:pt x="1305" y="92"/>
                  </a:lnTo>
                  <a:lnTo>
                    <a:pt x="1251" y="116"/>
                  </a:lnTo>
                  <a:lnTo>
                    <a:pt x="1251" y="116"/>
                  </a:lnTo>
                  <a:lnTo>
                    <a:pt x="1247" y="121"/>
                  </a:lnTo>
                  <a:lnTo>
                    <a:pt x="1247" y="121"/>
                  </a:lnTo>
                  <a:lnTo>
                    <a:pt x="1271" y="121"/>
                  </a:lnTo>
                  <a:lnTo>
                    <a:pt x="1295" y="111"/>
                  </a:lnTo>
                  <a:lnTo>
                    <a:pt x="1314" y="97"/>
                  </a:lnTo>
                  <a:lnTo>
                    <a:pt x="1334" y="82"/>
                  </a:lnTo>
                  <a:lnTo>
                    <a:pt x="1334" y="82"/>
                  </a:lnTo>
                  <a:close/>
                  <a:moveTo>
                    <a:pt x="1203" y="393"/>
                  </a:moveTo>
                  <a:lnTo>
                    <a:pt x="1203" y="393"/>
                  </a:lnTo>
                  <a:lnTo>
                    <a:pt x="1179" y="388"/>
                  </a:lnTo>
                  <a:lnTo>
                    <a:pt x="1179" y="388"/>
                  </a:lnTo>
                  <a:lnTo>
                    <a:pt x="1179" y="388"/>
                  </a:lnTo>
                  <a:lnTo>
                    <a:pt x="1179" y="388"/>
                  </a:lnTo>
                  <a:lnTo>
                    <a:pt x="1154" y="397"/>
                  </a:lnTo>
                  <a:lnTo>
                    <a:pt x="1130" y="402"/>
                  </a:lnTo>
                  <a:lnTo>
                    <a:pt x="1082" y="402"/>
                  </a:lnTo>
                  <a:lnTo>
                    <a:pt x="1082" y="402"/>
                  </a:lnTo>
                  <a:lnTo>
                    <a:pt x="1023" y="397"/>
                  </a:lnTo>
                  <a:lnTo>
                    <a:pt x="1023" y="397"/>
                  </a:lnTo>
                  <a:lnTo>
                    <a:pt x="1014" y="397"/>
                  </a:lnTo>
                  <a:lnTo>
                    <a:pt x="1014" y="397"/>
                  </a:lnTo>
                  <a:lnTo>
                    <a:pt x="1009" y="402"/>
                  </a:lnTo>
                  <a:lnTo>
                    <a:pt x="1009" y="402"/>
                  </a:lnTo>
                  <a:lnTo>
                    <a:pt x="1023" y="373"/>
                  </a:lnTo>
                  <a:lnTo>
                    <a:pt x="1023" y="373"/>
                  </a:lnTo>
                  <a:lnTo>
                    <a:pt x="1019" y="383"/>
                  </a:lnTo>
                  <a:lnTo>
                    <a:pt x="1019" y="383"/>
                  </a:lnTo>
                  <a:lnTo>
                    <a:pt x="1043" y="388"/>
                  </a:lnTo>
                  <a:lnTo>
                    <a:pt x="1067" y="388"/>
                  </a:lnTo>
                  <a:lnTo>
                    <a:pt x="1067" y="388"/>
                  </a:lnTo>
                  <a:lnTo>
                    <a:pt x="1106" y="393"/>
                  </a:lnTo>
                  <a:lnTo>
                    <a:pt x="1130" y="388"/>
                  </a:lnTo>
                  <a:lnTo>
                    <a:pt x="1150" y="383"/>
                  </a:lnTo>
                  <a:lnTo>
                    <a:pt x="1150" y="383"/>
                  </a:lnTo>
                  <a:lnTo>
                    <a:pt x="1188" y="368"/>
                  </a:lnTo>
                  <a:lnTo>
                    <a:pt x="1188" y="368"/>
                  </a:lnTo>
                  <a:lnTo>
                    <a:pt x="1198" y="339"/>
                  </a:lnTo>
                  <a:lnTo>
                    <a:pt x="1198" y="339"/>
                  </a:lnTo>
                  <a:lnTo>
                    <a:pt x="1193" y="344"/>
                  </a:lnTo>
                  <a:lnTo>
                    <a:pt x="1193" y="344"/>
                  </a:lnTo>
                  <a:lnTo>
                    <a:pt x="1174" y="354"/>
                  </a:lnTo>
                  <a:lnTo>
                    <a:pt x="1154" y="363"/>
                  </a:lnTo>
                  <a:lnTo>
                    <a:pt x="1111" y="373"/>
                  </a:lnTo>
                  <a:lnTo>
                    <a:pt x="1111" y="373"/>
                  </a:lnTo>
                  <a:lnTo>
                    <a:pt x="1082" y="378"/>
                  </a:lnTo>
                  <a:lnTo>
                    <a:pt x="1053" y="373"/>
                  </a:lnTo>
                  <a:lnTo>
                    <a:pt x="1053" y="373"/>
                  </a:lnTo>
                  <a:lnTo>
                    <a:pt x="1028" y="363"/>
                  </a:lnTo>
                  <a:lnTo>
                    <a:pt x="1028" y="363"/>
                  </a:lnTo>
                  <a:lnTo>
                    <a:pt x="1023" y="368"/>
                  </a:lnTo>
                  <a:lnTo>
                    <a:pt x="1023" y="368"/>
                  </a:lnTo>
                  <a:lnTo>
                    <a:pt x="1009" y="378"/>
                  </a:lnTo>
                  <a:lnTo>
                    <a:pt x="994" y="388"/>
                  </a:lnTo>
                  <a:lnTo>
                    <a:pt x="994" y="388"/>
                  </a:lnTo>
                  <a:lnTo>
                    <a:pt x="951" y="397"/>
                  </a:lnTo>
                  <a:lnTo>
                    <a:pt x="907" y="402"/>
                  </a:lnTo>
                  <a:lnTo>
                    <a:pt x="907" y="402"/>
                  </a:lnTo>
                  <a:lnTo>
                    <a:pt x="878" y="407"/>
                  </a:lnTo>
                  <a:lnTo>
                    <a:pt x="863" y="402"/>
                  </a:lnTo>
                  <a:lnTo>
                    <a:pt x="854" y="402"/>
                  </a:lnTo>
                  <a:lnTo>
                    <a:pt x="854" y="402"/>
                  </a:lnTo>
                  <a:lnTo>
                    <a:pt x="839" y="393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402"/>
                  </a:lnTo>
                  <a:lnTo>
                    <a:pt x="825" y="402"/>
                  </a:lnTo>
                  <a:lnTo>
                    <a:pt x="825" y="402"/>
                  </a:lnTo>
                  <a:lnTo>
                    <a:pt x="825" y="402"/>
                  </a:lnTo>
                  <a:lnTo>
                    <a:pt x="839" y="412"/>
                  </a:lnTo>
                  <a:lnTo>
                    <a:pt x="858" y="417"/>
                  </a:lnTo>
                  <a:lnTo>
                    <a:pt x="892" y="427"/>
                  </a:lnTo>
                  <a:lnTo>
                    <a:pt x="892" y="427"/>
                  </a:lnTo>
                  <a:lnTo>
                    <a:pt x="936" y="427"/>
                  </a:lnTo>
                  <a:lnTo>
                    <a:pt x="980" y="417"/>
                  </a:lnTo>
                  <a:lnTo>
                    <a:pt x="980" y="417"/>
                  </a:lnTo>
                  <a:lnTo>
                    <a:pt x="1004" y="407"/>
                  </a:lnTo>
                  <a:lnTo>
                    <a:pt x="1004" y="407"/>
                  </a:lnTo>
                  <a:lnTo>
                    <a:pt x="1004" y="417"/>
                  </a:lnTo>
                  <a:lnTo>
                    <a:pt x="1004" y="417"/>
                  </a:lnTo>
                  <a:lnTo>
                    <a:pt x="1014" y="422"/>
                  </a:lnTo>
                  <a:lnTo>
                    <a:pt x="1014" y="422"/>
                  </a:lnTo>
                  <a:lnTo>
                    <a:pt x="1048" y="422"/>
                  </a:lnTo>
                  <a:lnTo>
                    <a:pt x="1082" y="422"/>
                  </a:lnTo>
                  <a:lnTo>
                    <a:pt x="1082" y="422"/>
                  </a:lnTo>
                  <a:lnTo>
                    <a:pt x="1130" y="417"/>
                  </a:lnTo>
                  <a:lnTo>
                    <a:pt x="1150" y="407"/>
                  </a:lnTo>
                  <a:lnTo>
                    <a:pt x="1174" y="397"/>
                  </a:lnTo>
                  <a:lnTo>
                    <a:pt x="1174" y="397"/>
                  </a:lnTo>
                  <a:lnTo>
                    <a:pt x="1169" y="402"/>
                  </a:lnTo>
                  <a:lnTo>
                    <a:pt x="1169" y="402"/>
                  </a:lnTo>
                  <a:lnTo>
                    <a:pt x="1188" y="407"/>
                  </a:lnTo>
                  <a:lnTo>
                    <a:pt x="1188" y="407"/>
                  </a:lnTo>
                  <a:lnTo>
                    <a:pt x="1213" y="412"/>
                  </a:lnTo>
                  <a:lnTo>
                    <a:pt x="1232" y="412"/>
                  </a:lnTo>
                  <a:lnTo>
                    <a:pt x="1251" y="412"/>
                  </a:lnTo>
                  <a:lnTo>
                    <a:pt x="1266" y="407"/>
                  </a:lnTo>
                  <a:lnTo>
                    <a:pt x="1266" y="407"/>
                  </a:lnTo>
                  <a:lnTo>
                    <a:pt x="1310" y="359"/>
                  </a:lnTo>
                  <a:lnTo>
                    <a:pt x="1310" y="359"/>
                  </a:lnTo>
                  <a:lnTo>
                    <a:pt x="1280" y="373"/>
                  </a:lnTo>
                  <a:lnTo>
                    <a:pt x="1256" y="383"/>
                  </a:lnTo>
                  <a:lnTo>
                    <a:pt x="1256" y="383"/>
                  </a:lnTo>
                  <a:lnTo>
                    <a:pt x="1232" y="388"/>
                  </a:lnTo>
                  <a:lnTo>
                    <a:pt x="1203" y="393"/>
                  </a:lnTo>
                  <a:lnTo>
                    <a:pt x="1203" y="393"/>
                  </a:lnTo>
                  <a:close/>
                  <a:moveTo>
                    <a:pt x="1266" y="228"/>
                  </a:moveTo>
                  <a:lnTo>
                    <a:pt x="1266" y="228"/>
                  </a:lnTo>
                  <a:lnTo>
                    <a:pt x="1251" y="228"/>
                  </a:lnTo>
                  <a:lnTo>
                    <a:pt x="1232" y="228"/>
                  </a:lnTo>
                  <a:lnTo>
                    <a:pt x="1232" y="228"/>
                  </a:lnTo>
                  <a:lnTo>
                    <a:pt x="1227" y="247"/>
                  </a:lnTo>
                  <a:lnTo>
                    <a:pt x="1227" y="247"/>
                  </a:lnTo>
                  <a:lnTo>
                    <a:pt x="1251" y="252"/>
                  </a:lnTo>
                  <a:lnTo>
                    <a:pt x="1271" y="247"/>
                  </a:lnTo>
                  <a:lnTo>
                    <a:pt x="1271" y="247"/>
                  </a:lnTo>
                  <a:lnTo>
                    <a:pt x="1300" y="247"/>
                  </a:lnTo>
                  <a:lnTo>
                    <a:pt x="1329" y="237"/>
                  </a:lnTo>
                  <a:lnTo>
                    <a:pt x="1358" y="228"/>
                  </a:lnTo>
                  <a:lnTo>
                    <a:pt x="1382" y="208"/>
                  </a:lnTo>
                  <a:lnTo>
                    <a:pt x="1382" y="208"/>
                  </a:lnTo>
                  <a:lnTo>
                    <a:pt x="1392" y="174"/>
                  </a:lnTo>
                  <a:lnTo>
                    <a:pt x="1392" y="174"/>
                  </a:lnTo>
                  <a:lnTo>
                    <a:pt x="1353" y="203"/>
                  </a:lnTo>
                  <a:lnTo>
                    <a:pt x="1334" y="213"/>
                  </a:lnTo>
                  <a:lnTo>
                    <a:pt x="1310" y="223"/>
                  </a:lnTo>
                  <a:lnTo>
                    <a:pt x="1310" y="223"/>
                  </a:lnTo>
                  <a:lnTo>
                    <a:pt x="1290" y="228"/>
                  </a:lnTo>
                  <a:lnTo>
                    <a:pt x="1266" y="228"/>
                  </a:lnTo>
                  <a:lnTo>
                    <a:pt x="1266" y="228"/>
                  </a:lnTo>
                  <a:close/>
                  <a:moveTo>
                    <a:pt x="1329" y="169"/>
                  </a:moveTo>
                  <a:lnTo>
                    <a:pt x="1329" y="169"/>
                  </a:lnTo>
                  <a:lnTo>
                    <a:pt x="1305" y="179"/>
                  </a:lnTo>
                  <a:lnTo>
                    <a:pt x="1276" y="184"/>
                  </a:lnTo>
                  <a:lnTo>
                    <a:pt x="1276" y="184"/>
                  </a:lnTo>
                  <a:lnTo>
                    <a:pt x="1242" y="184"/>
                  </a:lnTo>
                  <a:lnTo>
                    <a:pt x="1242" y="184"/>
                  </a:lnTo>
                  <a:lnTo>
                    <a:pt x="1237" y="199"/>
                  </a:lnTo>
                  <a:lnTo>
                    <a:pt x="1237" y="199"/>
                  </a:lnTo>
                  <a:lnTo>
                    <a:pt x="1266" y="199"/>
                  </a:lnTo>
                  <a:lnTo>
                    <a:pt x="1266" y="199"/>
                  </a:lnTo>
                  <a:lnTo>
                    <a:pt x="1314" y="199"/>
                  </a:lnTo>
                  <a:lnTo>
                    <a:pt x="1334" y="194"/>
                  </a:lnTo>
                  <a:lnTo>
                    <a:pt x="1358" y="184"/>
                  </a:lnTo>
                  <a:lnTo>
                    <a:pt x="1358" y="184"/>
                  </a:lnTo>
                  <a:lnTo>
                    <a:pt x="1378" y="174"/>
                  </a:lnTo>
                  <a:lnTo>
                    <a:pt x="1397" y="155"/>
                  </a:lnTo>
                  <a:lnTo>
                    <a:pt x="1397" y="155"/>
                  </a:lnTo>
                  <a:lnTo>
                    <a:pt x="1402" y="116"/>
                  </a:lnTo>
                  <a:lnTo>
                    <a:pt x="1402" y="116"/>
                  </a:lnTo>
                  <a:lnTo>
                    <a:pt x="1368" y="145"/>
                  </a:lnTo>
                  <a:lnTo>
                    <a:pt x="1329" y="169"/>
                  </a:lnTo>
                  <a:lnTo>
                    <a:pt x="1329" y="169"/>
                  </a:lnTo>
                  <a:close/>
                  <a:moveTo>
                    <a:pt x="1276" y="281"/>
                  </a:moveTo>
                  <a:lnTo>
                    <a:pt x="1276" y="281"/>
                  </a:lnTo>
                  <a:lnTo>
                    <a:pt x="1232" y="281"/>
                  </a:lnTo>
                  <a:lnTo>
                    <a:pt x="1232" y="281"/>
                  </a:lnTo>
                  <a:lnTo>
                    <a:pt x="1217" y="281"/>
                  </a:lnTo>
                  <a:lnTo>
                    <a:pt x="1217" y="281"/>
                  </a:lnTo>
                  <a:lnTo>
                    <a:pt x="1213" y="296"/>
                  </a:lnTo>
                  <a:lnTo>
                    <a:pt x="1213" y="296"/>
                  </a:lnTo>
                  <a:lnTo>
                    <a:pt x="1227" y="296"/>
                  </a:lnTo>
                  <a:lnTo>
                    <a:pt x="1227" y="296"/>
                  </a:lnTo>
                  <a:lnTo>
                    <a:pt x="1261" y="296"/>
                  </a:lnTo>
                  <a:lnTo>
                    <a:pt x="1295" y="296"/>
                  </a:lnTo>
                  <a:lnTo>
                    <a:pt x="1295" y="296"/>
                  </a:lnTo>
                  <a:lnTo>
                    <a:pt x="1329" y="291"/>
                  </a:lnTo>
                  <a:lnTo>
                    <a:pt x="1344" y="286"/>
                  </a:lnTo>
                  <a:lnTo>
                    <a:pt x="1358" y="276"/>
                  </a:lnTo>
                  <a:lnTo>
                    <a:pt x="1358" y="276"/>
                  </a:lnTo>
                  <a:lnTo>
                    <a:pt x="1373" y="242"/>
                  </a:lnTo>
                  <a:lnTo>
                    <a:pt x="1373" y="242"/>
                  </a:lnTo>
                  <a:lnTo>
                    <a:pt x="1363" y="247"/>
                  </a:lnTo>
                  <a:lnTo>
                    <a:pt x="1363" y="247"/>
                  </a:lnTo>
                  <a:lnTo>
                    <a:pt x="1324" y="271"/>
                  </a:lnTo>
                  <a:lnTo>
                    <a:pt x="1276" y="281"/>
                  </a:lnTo>
                  <a:lnTo>
                    <a:pt x="1276" y="281"/>
                  </a:lnTo>
                  <a:close/>
                  <a:moveTo>
                    <a:pt x="1164" y="470"/>
                  </a:moveTo>
                  <a:lnTo>
                    <a:pt x="1164" y="470"/>
                  </a:lnTo>
                  <a:lnTo>
                    <a:pt x="1140" y="460"/>
                  </a:lnTo>
                  <a:lnTo>
                    <a:pt x="1140" y="460"/>
                  </a:lnTo>
                  <a:lnTo>
                    <a:pt x="1125" y="475"/>
                  </a:lnTo>
                  <a:lnTo>
                    <a:pt x="1125" y="475"/>
                  </a:lnTo>
                  <a:lnTo>
                    <a:pt x="1106" y="485"/>
                  </a:lnTo>
                  <a:lnTo>
                    <a:pt x="1086" y="485"/>
                  </a:lnTo>
                  <a:lnTo>
                    <a:pt x="1043" y="490"/>
                  </a:lnTo>
                  <a:lnTo>
                    <a:pt x="1043" y="490"/>
                  </a:lnTo>
                  <a:lnTo>
                    <a:pt x="1019" y="485"/>
                  </a:lnTo>
                  <a:lnTo>
                    <a:pt x="994" y="480"/>
                  </a:lnTo>
                  <a:lnTo>
                    <a:pt x="994" y="480"/>
                  </a:lnTo>
                  <a:lnTo>
                    <a:pt x="970" y="475"/>
                  </a:lnTo>
                  <a:lnTo>
                    <a:pt x="970" y="475"/>
                  </a:lnTo>
                  <a:lnTo>
                    <a:pt x="960" y="490"/>
                  </a:lnTo>
                  <a:lnTo>
                    <a:pt x="960" y="490"/>
                  </a:lnTo>
                  <a:lnTo>
                    <a:pt x="917" y="499"/>
                  </a:lnTo>
                  <a:lnTo>
                    <a:pt x="878" y="499"/>
                  </a:lnTo>
                  <a:lnTo>
                    <a:pt x="878" y="499"/>
                  </a:lnTo>
                  <a:lnTo>
                    <a:pt x="849" y="494"/>
                  </a:lnTo>
                  <a:lnTo>
                    <a:pt x="820" y="485"/>
                  </a:lnTo>
                  <a:lnTo>
                    <a:pt x="820" y="485"/>
                  </a:lnTo>
                  <a:lnTo>
                    <a:pt x="800" y="480"/>
                  </a:lnTo>
                  <a:lnTo>
                    <a:pt x="800" y="480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86" y="494"/>
                  </a:lnTo>
                  <a:lnTo>
                    <a:pt x="786" y="494"/>
                  </a:lnTo>
                  <a:lnTo>
                    <a:pt x="747" y="499"/>
                  </a:lnTo>
                  <a:lnTo>
                    <a:pt x="708" y="504"/>
                  </a:lnTo>
                  <a:lnTo>
                    <a:pt x="708" y="504"/>
                  </a:lnTo>
                  <a:lnTo>
                    <a:pt x="679" y="499"/>
                  </a:lnTo>
                  <a:lnTo>
                    <a:pt x="669" y="494"/>
                  </a:lnTo>
                  <a:lnTo>
                    <a:pt x="655" y="485"/>
                  </a:lnTo>
                  <a:lnTo>
                    <a:pt x="655" y="485"/>
                  </a:lnTo>
                  <a:lnTo>
                    <a:pt x="630" y="460"/>
                  </a:lnTo>
                  <a:lnTo>
                    <a:pt x="630" y="460"/>
                  </a:lnTo>
                  <a:lnTo>
                    <a:pt x="630" y="460"/>
                  </a:lnTo>
                  <a:lnTo>
                    <a:pt x="592" y="470"/>
                  </a:lnTo>
                  <a:lnTo>
                    <a:pt x="553" y="475"/>
                  </a:lnTo>
                  <a:lnTo>
                    <a:pt x="553" y="475"/>
                  </a:lnTo>
                  <a:lnTo>
                    <a:pt x="514" y="470"/>
                  </a:lnTo>
                  <a:lnTo>
                    <a:pt x="500" y="470"/>
                  </a:lnTo>
                  <a:lnTo>
                    <a:pt x="480" y="460"/>
                  </a:lnTo>
                  <a:lnTo>
                    <a:pt x="480" y="460"/>
                  </a:lnTo>
                  <a:lnTo>
                    <a:pt x="466" y="446"/>
                  </a:lnTo>
                  <a:lnTo>
                    <a:pt x="446" y="431"/>
                  </a:lnTo>
                  <a:lnTo>
                    <a:pt x="446" y="431"/>
                  </a:lnTo>
                  <a:lnTo>
                    <a:pt x="441" y="407"/>
                  </a:lnTo>
                  <a:lnTo>
                    <a:pt x="441" y="407"/>
                  </a:lnTo>
                  <a:lnTo>
                    <a:pt x="432" y="412"/>
                  </a:lnTo>
                  <a:lnTo>
                    <a:pt x="432" y="412"/>
                  </a:lnTo>
                  <a:lnTo>
                    <a:pt x="407" y="417"/>
                  </a:lnTo>
                  <a:lnTo>
                    <a:pt x="383" y="417"/>
                  </a:lnTo>
                  <a:lnTo>
                    <a:pt x="383" y="417"/>
                  </a:lnTo>
                  <a:lnTo>
                    <a:pt x="354" y="417"/>
                  </a:lnTo>
                  <a:lnTo>
                    <a:pt x="325" y="407"/>
                  </a:lnTo>
                  <a:lnTo>
                    <a:pt x="325" y="407"/>
                  </a:lnTo>
                  <a:lnTo>
                    <a:pt x="315" y="397"/>
                  </a:lnTo>
                  <a:lnTo>
                    <a:pt x="301" y="388"/>
                  </a:lnTo>
                  <a:lnTo>
                    <a:pt x="301" y="388"/>
                  </a:lnTo>
                  <a:lnTo>
                    <a:pt x="320" y="422"/>
                  </a:lnTo>
                  <a:lnTo>
                    <a:pt x="320" y="422"/>
                  </a:lnTo>
                  <a:lnTo>
                    <a:pt x="349" y="436"/>
                  </a:lnTo>
                  <a:lnTo>
                    <a:pt x="349" y="436"/>
                  </a:lnTo>
                  <a:lnTo>
                    <a:pt x="383" y="446"/>
                  </a:lnTo>
                  <a:lnTo>
                    <a:pt x="412" y="446"/>
                  </a:lnTo>
                  <a:lnTo>
                    <a:pt x="412" y="446"/>
                  </a:lnTo>
                  <a:lnTo>
                    <a:pt x="432" y="446"/>
                  </a:lnTo>
                  <a:lnTo>
                    <a:pt x="446" y="436"/>
                  </a:lnTo>
                  <a:lnTo>
                    <a:pt x="446" y="436"/>
                  </a:lnTo>
                  <a:lnTo>
                    <a:pt x="446" y="431"/>
                  </a:lnTo>
                  <a:lnTo>
                    <a:pt x="446" y="431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56" y="465"/>
                  </a:lnTo>
                  <a:lnTo>
                    <a:pt x="456" y="465"/>
                  </a:lnTo>
                  <a:lnTo>
                    <a:pt x="456" y="465"/>
                  </a:lnTo>
                  <a:lnTo>
                    <a:pt x="456" y="465"/>
                  </a:lnTo>
                  <a:lnTo>
                    <a:pt x="432" y="470"/>
                  </a:lnTo>
                  <a:lnTo>
                    <a:pt x="412" y="465"/>
                  </a:lnTo>
                  <a:lnTo>
                    <a:pt x="412" y="465"/>
                  </a:lnTo>
                  <a:lnTo>
                    <a:pt x="388" y="460"/>
                  </a:lnTo>
                  <a:lnTo>
                    <a:pt x="369" y="451"/>
                  </a:lnTo>
                  <a:lnTo>
                    <a:pt x="330" y="436"/>
                  </a:lnTo>
                  <a:lnTo>
                    <a:pt x="330" y="436"/>
                  </a:lnTo>
                  <a:lnTo>
                    <a:pt x="349" y="470"/>
                  </a:lnTo>
                  <a:lnTo>
                    <a:pt x="349" y="470"/>
                  </a:lnTo>
                  <a:lnTo>
                    <a:pt x="373" y="480"/>
                  </a:lnTo>
                  <a:lnTo>
                    <a:pt x="393" y="490"/>
                  </a:lnTo>
                  <a:lnTo>
                    <a:pt x="417" y="494"/>
                  </a:lnTo>
                  <a:lnTo>
                    <a:pt x="441" y="494"/>
                  </a:lnTo>
                  <a:lnTo>
                    <a:pt x="441" y="494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66" y="485"/>
                  </a:lnTo>
                  <a:lnTo>
                    <a:pt x="466" y="485"/>
                  </a:lnTo>
                  <a:lnTo>
                    <a:pt x="485" y="494"/>
                  </a:lnTo>
                  <a:lnTo>
                    <a:pt x="504" y="504"/>
                  </a:lnTo>
                  <a:lnTo>
                    <a:pt x="553" y="509"/>
                  </a:lnTo>
                  <a:lnTo>
                    <a:pt x="553" y="509"/>
                  </a:lnTo>
                  <a:lnTo>
                    <a:pt x="592" y="509"/>
                  </a:lnTo>
                  <a:lnTo>
                    <a:pt x="616" y="504"/>
                  </a:lnTo>
                  <a:lnTo>
                    <a:pt x="630" y="490"/>
                  </a:lnTo>
                  <a:lnTo>
                    <a:pt x="630" y="490"/>
                  </a:lnTo>
                  <a:lnTo>
                    <a:pt x="635" y="490"/>
                  </a:lnTo>
                  <a:lnTo>
                    <a:pt x="635" y="490"/>
                  </a:lnTo>
                  <a:lnTo>
                    <a:pt x="635" y="485"/>
                  </a:lnTo>
                  <a:lnTo>
                    <a:pt x="635" y="485"/>
                  </a:lnTo>
                  <a:lnTo>
                    <a:pt x="655" y="504"/>
                  </a:lnTo>
                  <a:lnTo>
                    <a:pt x="684" y="519"/>
                  </a:lnTo>
                  <a:lnTo>
                    <a:pt x="684" y="519"/>
                  </a:lnTo>
                  <a:lnTo>
                    <a:pt x="703" y="528"/>
                  </a:lnTo>
                  <a:lnTo>
                    <a:pt x="723" y="528"/>
                  </a:lnTo>
                  <a:lnTo>
                    <a:pt x="761" y="528"/>
                  </a:lnTo>
                  <a:lnTo>
                    <a:pt x="761" y="528"/>
                  </a:lnTo>
                  <a:lnTo>
                    <a:pt x="786" y="524"/>
                  </a:lnTo>
                  <a:lnTo>
                    <a:pt x="786" y="524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5" y="499"/>
                  </a:lnTo>
                  <a:lnTo>
                    <a:pt x="795" y="499"/>
                  </a:lnTo>
                  <a:lnTo>
                    <a:pt x="805" y="504"/>
                  </a:lnTo>
                  <a:lnTo>
                    <a:pt x="805" y="504"/>
                  </a:lnTo>
                  <a:lnTo>
                    <a:pt x="825" y="509"/>
                  </a:lnTo>
                  <a:lnTo>
                    <a:pt x="839" y="514"/>
                  </a:lnTo>
                  <a:lnTo>
                    <a:pt x="878" y="514"/>
                  </a:lnTo>
                  <a:lnTo>
                    <a:pt x="878" y="514"/>
                  </a:lnTo>
                  <a:lnTo>
                    <a:pt x="917" y="509"/>
                  </a:lnTo>
                  <a:lnTo>
                    <a:pt x="955" y="499"/>
                  </a:lnTo>
                  <a:lnTo>
                    <a:pt x="955" y="499"/>
                  </a:lnTo>
                  <a:lnTo>
                    <a:pt x="955" y="499"/>
                  </a:lnTo>
                  <a:lnTo>
                    <a:pt x="955" y="499"/>
                  </a:lnTo>
                  <a:lnTo>
                    <a:pt x="955" y="494"/>
                  </a:lnTo>
                  <a:lnTo>
                    <a:pt x="955" y="494"/>
                  </a:lnTo>
                  <a:lnTo>
                    <a:pt x="955" y="494"/>
                  </a:lnTo>
                  <a:lnTo>
                    <a:pt x="955" y="494"/>
                  </a:lnTo>
                  <a:lnTo>
                    <a:pt x="975" y="499"/>
                  </a:lnTo>
                  <a:lnTo>
                    <a:pt x="985" y="504"/>
                  </a:lnTo>
                  <a:lnTo>
                    <a:pt x="985" y="504"/>
                  </a:lnTo>
                  <a:lnTo>
                    <a:pt x="1028" y="504"/>
                  </a:lnTo>
                  <a:lnTo>
                    <a:pt x="1077" y="504"/>
                  </a:lnTo>
                  <a:lnTo>
                    <a:pt x="1077" y="504"/>
                  </a:lnTo>
                  <a:lnTo>
                    <a:pt x="1096" y="499"/>
                  </a:lnTo>
                  <a:lnTo>
                    <a:pt x="1116" y="494"/>
                  </a:lnTo>
                  <a:lnTo>
                    <a:pt x="1116" y="494"/>
                  </a:lnTo>
                  <a:lnTo>
                    <a:pt x="1125" y="475"/>
                  </a:lnTo>
                  <a:lnTo>
                    <a:pt x="1125" y="475"/>
                  </a:lnTo>
                  <a:lnTo>
                    <a:pt x="1120" y="480"/>
                  </a:lnTo>
                  <a:lnTo>
                    <a:pt x="1120" y="480"/>
                  </a:lnTo>
                  <a:lnTo>
                    <a:pt x="1145" y="490"/>
                  </a:lnTo>
                  <a:lnTo>
                    <a:pt x="1174" y="490"/>
                  </a:lnTo>
                  <a:lnTo>
                    <a:pt x="1174" y="490"/>
                  </a:lnTo>
                  <a:lnTo>
                    <a:pt x="1198" y="470"/>
                  </a:lnTo>
                  <a:lnTo>
                    <a:pt x="1198" y="470"/>
                  </a:lnTo>
                  <a:lnTo>
                    <a:pt x="1183" y="470"/>
                  </a:lnTo>
                  <a:lnTo>
                    <a:pt x="1164" y="470"/>
                  </a:lnTo>
                  <a:lnTo>
                    <a:pt x="1164" y="470"/>
                  </a:lnTo>
                  <a:close/>
                  <a:moveTo>
                    <a:pt x="1208" y="330"/>
                  </a:moveTo>
                  <a:lnTo>
                    <a:pt x="1208" y="330"/>
                  </a:lnTo>
                  <a:lnTo>
                    <a:pt x="1203" y="330"/>
                  </a:lnTo>
                  <a:lnTo>
                    <a:pt x="1203" y="330"/>
                  </a:lnTo>
                  <a:lnTo>
                    <a:pt x="1193" y="349"/>
                  </a:lnTo>
                  <a:lnTo>
                    <a:pt x="1193" y="349"/>
                  </a:lnTo>
                  <a:lnTo>
                    <a:pt x="1222" y="354"/>
                  </a:lnTo>
                  <a:lnTo>
                    <a:pt x="1242" y="354"/>
                  </a:lnTo>
                  <a:lnTo>
                    <a:pt x="1242" y="354"/>
                  </a:lnTo>
                  <a:lnTo>
                    <a:pt x="1271" y="349"/>
                  </a:lnTo>
                  <a:lnTo>
                    <a:pt x="1295" y="344"/>
                  </a:lnTo>
                  <a:lnTo>
                    <a:pt x="1295" y="344"/>
                  </a:lnTo>
                  <a:lnTo>
                    <a:pt x="1314" y="334"/>
                  </a:lnTo>
                  <a:lnTo>
                    <a:pt x="1334" y="320"/>
                  </a:lnTo>
                  <a:lnTo>
                    <a:pt x="1334" y="320"/>
                  </a:lnTo>
                  <a:lnTo>
                    <a:pt x="1344" y="305"/>
                  </a:lnTo>
                  <a:lnTo>
                    <a:pt x="1344" y="305"/>
                  </a:lnTo>
                  <a:lnTo>
                    <a:pt x="1324" y="315"/>
                  </a:lnTo>
                  <a:lnTo>
                    <a:pt x="1305" y="320"/>
                  </a:lnTo>
                  <a:lnTo>
                    <a:pt x="1266" y="330"/>
                  </a:lnTo>
                  <a:lnTo>
                    <a:pt x="1266" y="330"/>
                  </a:lnTo>
                  <a:lnTo>
                    <a:pt x="1208" y="330"/>
                  </a:lnTo>
                  <a:lnTo>
                    <a:pt x="1208" y="330"/>
                  </a:lnTo>
                  <a:close/>
                  <a:moveTo>
                    <a:pt x="1116" y="494"/>
                  </a:moveTo>
                  <a:lnTo>
                    <a:pt x="1116" y="494"/>
                  </a:lnTo>
                  <a:lnTo>
                    <a:pt x="1101" y="509"/>
                  </a:lnTo>
                  <a:lnTo>
                    <a:pt x="1101" y="509"/>
                  </a:lnTo>
                  <a:lnTo>
                    <a:pt x="1116" y="509"/>
                  </a:lnTo>
                  <a:lnTo>
                    <a:pt x="1135" y="514"/>
                  </a:lnTo>
                  <a:lnTo>
                    <a:pt x="1135" y="514"/>
                  </a:lnTo>
                  <a:lnTo>
                    <a:pt x="1150" y="504"/>
                  </a:lnTo>
                  <a:lnTo>
                    <a:pt x="1150" y="504"/>
                  </a:lnTo>
                  <a:lnTo>
                    <a:pt x="1130" y="499"/>
                  </a:lnTo>
                  <a:lnTo>
                    <a:pt x="1130" y="499"/>
                  </a:lnTo>
                  <a:lnTo>
                    <a:pt x="1116" y="494"/>
                  </a:lnTo>
                  <a:lnTo>
                    <a:pt x="1116" y="494"/>
                  </a:lnTo>
                  <a:close/>
                  <a:moveTo>
                    <a:pt x="1208" y="427"/>
                  </a:moveTo>
                  <a:lnTo>
                    <a:pt x="1208" y="427"/>
                  </a:lnTo>
                  <a:lnTo>
                    <a:pt x="1164" y="417"/>
                  </a:lnTo>
                  <a:lnTo>
                    <a:pt x="1164" y="417"/>
                  </a:lnTo>
                  <a:lnTo>
                    <a:pt x="1150" y="436"/>
                  </a:lnTo>
                  <a:lnTo>
                    <a:pt x="1150" y="436"/>
                  </a:lnTo>
                  <a:lnTo>
                    <a:pt x="1159" y="441"/>
                  </a:lnTo>
                  <a:lnTo>
                    <a:pt x="1159" y="441"/>
                  </a:lnTo>
                  <a:lnTo>
                    <a:pt x="1198" y="446"/>
                  </a:lnTo>
                  <a:lnTo>
                    <a:pt x="1217" y="441"/>
                  </a:lnTo>
                  <a:lnTo>
                    <a:pt x="1237" y="436"/>
                  </a:lnTo>
                  <a:lnTo>
                    <a:pt x="1237" y="436"/>
                  </a:lnTo>
                  <a:lnTo>
                    <a:pt x="1256" y="422"/>
                  </a:lnTo>
                  <a:lnTo>
                    <a:pt x="1256" y="422"/>
                  </a:lnTo>
                  <a:lnTo>
                    <a:pt x="1232" y="427"/>
                  </a:lnTo>
                  <a:lnTo>
                    <a:pt x="1208" y="427"/>
                  </a:lnTo>
                  <a:lnTo>
                    <a:pt x="1208" y="427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671" y="1981"/>
              <a:ext cx="1397" cy="271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87"/>
                </a:cxn>
                <a:cxn ang="0">
                  <a:pos x="14" y="106"/>
                </a:cxn>
                <a:cxn ang="0">
                  <a:pos x="34" y="126"/>
                </a:cxn>
                <a:cxn ang="0">
                  <a:pos x="63" y="140"/>
                </a:cxn>
                <a:cxn ang="0">
                  <a:pos x="92" y="160"/>
                </a:cxn>
                <a:cxn ang="0">
                  <a:pos x="165" y="189"/>
                </a:cxn>
                <a:cxn ang="0">
                  <a:pos x="247" y="218"/>
                </a:cxn>
                <a:cxn ang="0">
                  <a:pos x="349" y="242"/>
                </a:cxn>
                <a:cxn ang="0">
                  <a:pos x="456" y="257"/>
                </a:cxn>
                <a:cxn ang="0">
                  <a:pos x="572" y="266"/>
                </a:cxn>
                <a:cxn ang="0">
                  <a:pos x="698" y="271"/>
                </a:cxn>
                <a:cxn ang="0">
                  <a:pos x="698" y="271"/>
                </a:cxn>
                <a:cxn ang="0">
                  <a:pos x="824" y="266"/>
                </a:cxn>
                <a:cxn ang="0">
                  <a:pos x="941" y="257"/>
                </a:cxn>
                <a:cxn ang="0">
                  <a:pos x="1048" y="242"/>
                </a:cxn>
                <a:cxn ang="0">
                  <a:pos x="1145" y="218"/>
                </a:cxn>
                <a:cxn ang="0">
                  <a:pos x="1232" y="194"/>
                </a:cxn>
                <a:cxn ang="0">
                  <a:pos x="1305" y="160"/>
                </a:cxn>
                <a:cxn ang="0">
                  <a:pos x="1334" y="145"/>
                </a:cxn>
                <a:cxn ang="0">
                  <a:pos x="1358" y="126"/>
                </a:cxn>
                <a:cxn ang="0">
                  <a:pos x="1382" y="106"/>
                </a:cxn>
                <a:cxn ang="0">
                  <a:pos x="1397" y="87"/>
                </a:cxn>
                <a:cxn ang="0">
                  <a:pos x="1397" y="87"/>
                </a:cxn>
                <a:cxn ang="0">
                  <a:pos x="1397" y="48"/>
                </a:cxn>
                <a:cxn ang="0">
                  <a:pos x="1387" y="4"/>
                </a:cxn>
                <a:cxn ang="0">
                  <a:pos x="1387" y="4"/>
                </a:cxn>
                <a:cxn ang="0">
                  <a:pos x="1373" y="29"/>
                </a:cxn>
                <a:cxn ang="0">
                  <a:pos x="1373" y="29"/>
                </a:cxn>
                <a:cxn ang="0">
                  <a:pos x="1368" y="43"/>
                </a:cxn>
                <a:cxn ang="0">
                  <a:pos x="1363" y="58"/>
                </a:cxn>
                <a:cxn ang="0">
                  <a:pos x="1339" y="87"/>
                </a:cxn>
                <a:cxn ang="0">
                  <a:pos x="1305" y="111"/>
                </a:cxn>
                <a:cxn ang="0">
                  <a:pos x="1256" y="135"/>
                </a:cxn>
                <a:cxn ang="0">
                  <a:pos x="1198" y="155"/>
                </a:cxn>
                <a:cxn ang="0">
                  <a:pos x="1130" y="174"/>
                </a:cxn>
                <a:cxn ang="0">
                  <a:pos x="1057" y="189"/>
                </a:cxn>
                <a:cxn ang="0">
                  <a:pos x="970" y="198"/>
                </a:cxn>
                <a:cxn ang="0">
                  <a:pos x="970" y="198"/>
                </a:cxn>
                <a:cxn ang="0">
                  <a:pos x="907" y="213"/>
                </a:cxn>
                <a:cxn ang="0">
                  <a:pos x="839" y="218"/>
                </a:cxn>
                <a:cxn ang="0">
                  <a:pos x="776" y="223"/>
                </a:cxn>
                <a:cxn ang="0">
                  <a:pos x="703" y="223"/>
                </a:cxn>
                <a:cxn ang="0">
                  <a:pos x="703" y="223"/>
                </a:cxn>
                <a:cxn ang="0">
                  <a:pos x="582" y="218"/>
                </a:cxn>
                <a:cxn ang="0">
                  <a:pos x="470" y="203"/>
                </a:cxn>
                <a:cxn ang="0">
                  <a:pos x="470" y="203"/>
                </a:cxn>
                <a:cxn ang="0">
                  <a:pos x="378" y="194"/>
                </a:cxn>
                <a:cxn ang="0">
                  <a:pos x="291" y="174"/>
                </a:cxn>
                <a:cxn ang="0">
                  <a:pos x="218" y="155"/>
                </a:cxn>
                <a:cxn ang="0">
                  <a:pos x="150" y="135"/>
                </a:cxn>
                <a:cxn ang="0">
                  <a:pos x="102" y="111"/>
                </a:cxn>
                <a:cxn ang="0">
                  <a:pos x="63" y="82"/>
                </a:cxn>
                <a:cxn ang="0">
                  <a:pos x="48" y="67"/>
                </a:cxn>
                <a:cxn ang="0">
                  <a:pos x="34" y="53"/>
                </a:cxn>
                <a:cxn ang="0">
                  <a:pos x="29" y="3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43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397" h="271">
                  <a:moveTo>
                    <a:pt x="0" y="87"/>
                  </a:moveTo>
                  <a:lnTo>
                    <a:pt x="0" y="87"/>
                  </a:lnTo>
                  <a:lnTo>
                    <a:pt x="14" y="106"/>
                  </a:lnTo>
                  <a:lnTo>
                    <a:pt x="34" y="126"/>
                  </a:lnTo>
                  <a:lnTo>
                    <a:pt x="63" y="140"/>
                  </a:lnTo>
                  <a:lnTo>
                    <a:pt x="92" y="160"/>
                  </a:lnTo>
                  <a:lnTo>
                    <a:pt x="165" y="189"/>
                  </a:lnTo>
                  <a:lnTo>
                    <a:pt x="247" y="218"/>
                  </a:lnTo>
                  <a:lnTo>
                    <a:pt x="349" y="242"/>
                  </a:lnTo>
                  <a:lnTo>
                    <a:pt x="456" y="257"/>
                  </a:lnTo>
                  <a:lnTo>
                    <a:pt x="572" y="266"/>
                  </a:lnTo>
                  <a:lnTo>
                    <a:pt x="698" y="271"/>
                  </a:lnTo>
                  <a:lnTo>
                    <a:pt x="698" y="271"/>
                  </a:lnTo>
                  <a:lnTo>
                    <a:pt x="824" y="266"/>
                  </a:lnTo>
                  <a:lnTo>
                    <a:pt x="941" y="257"/>
                  </a:lnTo>
                  <a:lnTo>
                    <a:pt x="1048" y="242"/>
                  </a:lnTo>
                  <a:lnTo>
                    <a:pt x="1145" y="218"/>
                  </a:lnTo>
                  <a:lnTo>
                    <a:pt x="1232" y="194"/>
                  </a:lnTo>
                  <a:lnTo>
                    <a:pt x="1305" y="160"/>
                  </a:lnTo>
                  <a:lnTo>
                    <a:pt x="1334" y="145"/>
                  </a:lnTo>
                  <a:lnTo>
                    <a:pt x="1358" y="126"/>
                  </a:lnTo>
                  <a:lnTo>
                    <a:pt x="1382" y="106"/>
                  </a:lnTo>
                  <a:lnTo>
                    <a:pt x="1397" y="87"/>
                  </a:lnTo>
                  <a:lnTo>
                    <a:pt x="1397" y="87"/>
                  </a:lnTo>
                  <a:lnTo>
                    <a:pt x="1397" y="48"/>
                  </a:lnTo>
                  <a:lnTo>
                    <a:pt x="1387" y="4"/>
                  </a:lnTo>
                  <a:lnTo>
                    <a:pt x="1387" y="4"/>
                  </a:lnTo>
                  <a:lnTo>
                    <a:pt x="1373" y="29"/>
                  </a:lnTo>
                  <a:lnTo>
                    <a:pt x="1373" y="29"/>
                  </a:lnTo>
                  <a:lnTo>
                    <a:pt x="1368" y="43"/>
                  </a:lnTo>
                  <a:lnTo>
                    <a:pt x="1363" y="58"/>
                  </a:lnTo>
                  <a:lnTo>
                    <a:pt x="1339" y="87"/>
                  </a:lnTo>
                  <a:lnTo>
                    <a:pt x="1305" y="111"/>
                  </a:lnTo>
                  <a:lnTo>
                    <a:pt x="1256" y="135"/>
                  </a:lnTo>
                  <a:lnTo>
                    <a:pt x="1198" y="155"/>
                  </a:lnTo>
                  <a:lnTo>
                    <a:pt x="1130" y="174"/>
                  </a:lnTo>
                  <a:lnTo>
                    <a:pt x="1057" y="189"/>
                  </a:lnTo>
                  <a:lnTo>
                    <a:pt x="970" y="198"/>
                  </a:lnTo>
                  <a:lnTo>
                    <a:pt x="970" y="198"/>
                  </a:lnTo>
                  <a:lnTo>
                    <a:pt x="907" y="213"/>
                  </a:lnTo>
                  <a:lnTo>
                    <a:pt x="839" y="218"/>
                  </a:lnTo>
                  <a:lnTo>
                    <a:pt x="776" y="223"/>
                  </a:lnTo>
                  <a:lnTo>
                    <a:pt x="703" y="223"/>
                  </a:lnTo>
                  <a:lnTo>
                    <a:pt x="703" y="223"/>
                  </a:lnTo>
                  <a:lnTo>
                    <a:pt x="582" y="218"/>
                  </a:lnTo>
                  <a:lnTo>
                    <a:pt x="470" y="203"/>
                  </a:lnTo>
                  <a:lnTo>
                    <a:pt x="470" y="203"/>
                  </a:lnTo>
                  <a:lnTo>
                    <a:pt x="378" y="194"/>
                  </a:lnTo>
                  <a:lnTo>
                    <a:pt x="291" y="174"/>
                  </a:lnTo>
                  <a:lnTo>
                    <a:pt x="218" y="155"/>
                  </a:lnTo>
                  <a:lnTo>
                    <a:pt x="150" y="135"/>
                  </a:lnTo>
                  <a:lnTo>
                    <a:pt x="102" y="111"/>
                  </a:lnTo>
                  <a:lnTo>
                    <a:pt x="63" y="82"/>
                  </a:lnTo>
                  <a:lnTo>
                    <a:pt x="48" y="67"/>
                  </a:lnTo>
                  <a:lnTo>
                    <a:pt x="34" y="53"/>
                  </a:lnTo>
                  <a:lnTo>
                    <a:pt x="29" y="3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43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8C5A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661" y="1927"/>
              <a:ext cx="1421" cy="296"/>
            </a:xfrm>
            <a:custGeom>
              <a:avLst/>
              <a:gdLst/>
              <a:ahLst/>
              <a:cxnLst>
                <a:cxn ang="0">
                  <a:pos x="1407" y="15"/>
                </a:cxn>
                <a:cxn ang="0">
                  <a:pos x="1387" y="20"/>
                </a:cxn>
                <a:cxn ang="0">
                  <a:pos x="1378" y="29"/>
                </a:cxn>
                <a:cxn ang="0">
                  <a:pos x="1373" y="44"/>
                </a:cxn>
                <a:cxn ang="0">
                  <a:pos x="1373" y="54"/>
                </a:cxn>
                <a:cxn ang="0">
                  <a:pos x="1363" y="92"/>
                </a:cxn>
                <a:cxn ang="0">
                  <a:pos x="1324" y="131"/>
                </a:cxn>
                <a:cxn ang="0">
                  <a:pos x="1266" y="160"/>
                </a:cxn>
                <a:cxn ang="0">
                  <a:pos x="1087" y="209"/>
                </a:cxn>
                <a:cxn ang="0">
                  <a:pos x="854" y="238"/>
                </a:cxn>
                <a:cxn ang="0">
                  <a:pos x="718" y="238"/>
                </a:cxn>
                <a:cxn ang="0">
                  <a:pos x="456" y="228"/>
                </a:cxn>
                <a:cxn ang="0">
                  <a:pos x="243" y="185"/>
                </a:cxn>
                <a:cxn ang="0">
                  <a:pos x="126" y="141"/>
                </a:cxn>
                <a:cxn ang="0">
                  <a:pos x="78" y="107"/>
                </a:cxn>
                <a:cxn ang="0">
                  <a:pos x="49" y="73"/>
                </a:cxn>
                <a:cxn ang="0">
                  <a:pos x="49" y="49"/>
                </a:cxn>
                <a:cxn ang="0">
                  <a:pos x="53" y="24"/>
                </a:cxn>
                <a:cxn ang="0">
                  <a:pos x="19" y="0"/>
                </a:cxn>
                <a:cxn ang="0">
                  <a:pos x="5" y="34"/>
                </a:cxn>
                <a:cxn ang="0">
                  <a:pos x="0" y="63"/>
                </a:cxn>
                <a:cxn ang="0">
                  <a:pos x="15" y="112"/>
                </a:cxn>
                <a:cxn ang="0">
                  <a:pos x="58" y="155"/>
                </a:cxn>
                <a:cxn ang="0">
                  <a:pos x="121" y="194"/>
                </a:cxn>
                <a:cxn ang="0">
                  <a:pos x="209" y="228"/>
                </a:cxn>
                <a:cxn ang="0">
                  <a:pos x="437" y="277"/>
                </a:cxn>
                <a:cxn ang="0">
                  <a:pos x="713" y="296"/>
                </a:cxn>
                <a:cxn ang="0">
                  <a:pos x="854" y="291"/>
                </a:cxn>
                <a:cxn ang="0">
                  <a:pos x="1106" y="257"/>
                </a:cxn>
                <a:cxn ang="0">
                  <a:pos x="1256" y="209"/>
                </a:cxn>
                <a:cxn ang="0">
                  <a:pos x="1334" y="175"/>
                </a:cxn>
                <a:cxn ang="0">
                  <a:pos x="1387" y="131"/>
                </a:cxn>
                <a:cxn ang="0">
                  <a:pos x="1416" y="88"/>
                </a:cxn>
                <a:cxn ang="0">
                  <a:pos x="1421" y="63"/>
                </a:cxn>
                <a:cxn ang="0">
                  <a:pos x="1407" y="15"/>
                </a:cxn>
              </a:cxnLst>
              <a:rect l="0" t="0" r="r" b="b"/>
              <a:pathLst>
                <a:path w="1421" h="296">
                  <a:moveTo>
                    <a:pt x="1407" y="15"/>
                  </a:moveTo>
                  <a:lnTo>
                    <a:pt x="1407" y="15"/>
                  </a:lnTo>
                  <a:lnTo>
                    <a:pt x="1397" y="15"/>
                  </a:lnTo>
                  <a:lnTo>
                    <a:pt x="1387" y="20"/>
                  </a:lnTo>
                  <a:lnTo>
                    <a:pt x="1387" y="20"/>
                  </a:lnTo>
                  <a:lnTo>
                    <a:pt x="1378" y="29"/>
                  </a:lnTo>
                  <a:lnTo>
                    <a:pt x="1373" y="44"/>
                  </a:lnTo>
                  <a:lnTo>
                    <a:pt x="1373" y="44"/>
                  </a:lnTo>
                  <a:lnTo>
                    <a:pt x="1373" y="54"/>
                  </a:lnTo>
                  <a:lnTo>
                    <a:pt x="1373" y="54"/>
                  </a:lnTo>
                  <a:lnTo>
                    <a:pt x="1373" y="73"/>
                  </a:lnTo>
                  <a:lnTo>
                    <a:pt x="1363" y="92"/>
                  </a:lnTo>
                  <a:lnTo>
                    <a:pt x="1344" y="112"/>
                  </a:lnTo>
                  <a:lnTo>
                    <a:pt x="1324" y="131"/>
                  </a:lnTo>
                  <a:lnTo>
                    <a:pt x="1295" y="146"/>
                  </a:lnTo>
                  <a:lnTo>
                    <a:pt x="1266" y="160"/>
                  </a:lnTo>
                  <a:lnTo>
                    <a:pt x="1184" y="189"/>
                  </a:lnTo>
                  <a:lnTo>
                    <a:pt x="1087" y="209"/>
                  </a:lnTo>
                  <a:lnTo>
                    <a:pt x="975" y="228"/>
                  </a:lnTo>
                  <a:lnTo>
                    <a:pt x="854" y="238"/>
                  </a:lnTo>
                  <a:lnTo>
                    <a:pt x="718" y="238"/>
                  </a:lnTo>
                  <a:lnTo>
                    <a:pt x="718" y="238"/>
                  </a:lnTo>
                  <a:lnTo>
                    <a:pt x="582" y="238"/>
                  </a:lnTo>
                  <a:lnTo>
                    <a:pt x="456" y="228"/>
                  </a:lnTo>
                  <a:lnTo>
                    <a:pt x="340" y="209"/>
                  </a:lnTo>
                  <a:lnTo>
                    <a:pt x="243" y="185"/>
                  </a:lnTo>
                  <a:lnTo>
                    <a:pt x="160" y="160"/>
                  </a:lnTo>
                  <a:lnTo>
                    <a:pt x="126" y="141"/>
                  </a:lnTo>
                  <a:lnTo>
                    <a:pt x="97" y="126"/>
                  </a:lnTo>
                  <a:lnTo>
                    <a:pt x="78" y="107"/>
                  </a:lnTo>
                  <a:lnTo>
                    <a:pt x="58" y="92"/>
                  </a:lnTo>
                  <a:lnTo>
                    <a:pt x="49" y="73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39" y="1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5" y="34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5" y="88"/>
                  </a:lnTo>
                  <a:lnTo>
                    <a:pt x="15" y="112"/>
                  </a:lnTo>
                  <a:lnTo>
                    <a:pt x="34" y="131"/>
                  </a:lnTo>
                  <a:lnTo>
                    <a:pt x="58" y="155"/>
                  </a:lnTo>
                  <a:lnTo>
                    <a:pt x="87" y="175"/>
                  </a:lnTo>
                  <a:lnTo>
                    <a:pt x="121" y="194"/>
                  </a:lnTo>
                  <a:lnTo>
                    <a:pt x="165" y="209"/>
                  </a:lnTo>
                  <a:lnTo>
                    <a:pt x="209" y="228"/>
                  </a:lnTo>
                  <a:lnTo>
                    <a:pt x="315" y="257"/>
                  </a:lnTo>
                  <a:lnTo>
                    <a:pt x="437" y="277"/>
                  </a:lnTo>
                  <a:lnTo>
                    <a:pt x="568" y="291"/>
                  </a:lnTo>
                  <a:lnTo>
                    <a:pt x="713" y="296"/>
                  </a:lnTo>
                  <a:lnTo>
                    <a:pt x="713" y="296"/>
                  </a:lnTo>
                  <a:lnTo>
                    <a:pt x="854" y="291"/>
                  </a:lnTo>
                  <a:lnTo>
                    <a:pt x="985" y="277"/>
                  </a:lnTo>
                  <a:lnTo>
                    <a:pt x="1106" y="257"/>
                  </a:lnTo>
                  <a:lnTo>
                    <a:pt x="1213" y="228"/>
                  </a:lnTo>
                  <a:lnTo>
                    <a:pt x="1256" y="209"/>
                  </a:lnTo>
                  <a:lnTo>
                    <a:pt x="1300" y="194"/>
                  </a:lnTo>
                  <a:lnTo>
                    <a:pt x="1334" y="175"/>
                  </a:lnTo>
                  <a:lnTo>
                    <a:pt x="1363" y="155"/>
                  </a:lnTo>
                  <a:lnTo>
                    <a:pt x="1387" y="131"/>
                  </a:lnTo>
                  <a:lnTo>
                    <a:pt x="1407" y="112"/>
                  </a:lnTo>
                  <a:lnTo>
                    <a:pt x="1416" y="88"/>
                  </a:lnTo>
                  <a:lnTo>
                    <a:pt x="1421" y="63"/>
                  </a:lnTo>
                  <a:lnTo>
                    <a:pt x="1421" y="63"/>
                  </a:lnTo>
                  <a:lnTo>
                    <a:pt x="1416" y="39"/>
                  </a:lnTo>
                  <a:lnTo>
                    <a:pt x="1407" y="15"/>
                  </a:lnTo>
                  <a:lnTo>
                    <a:pt x="1407" y="15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38"/>
            <p:cNvSpPr>
              <a:spLocks noEditPoints="1"/>
            </p:cNvSpPr>
            <p:nvPr/>
          </p:nvSpPr>
          <p:spPr bwMode="auto">
            <a:xfrm>
              <a:off x="661" y="1961"/>
              <a:ext cx="1416" cy="262"/>
            </a:xfrm>
            <a:custGeom>
              <a:avLst/>
              <a:gdLst/>
              <a:ahLst/>
              <a:cxnLst>
                <a:cxn ang="0">
                  <a:pos x="660" y="257"/>
                </a:cxn>
                <a:cxn ang="0">
                  <a:pos x="393" y="184"/>
                </a:cxn>
                <a:cxn ang="0">
                  <a:pos x="422" y="189"/>
                </a:cxn>
                <a:cxn ang="0">
                  <a:pos x="301" y="218"/>
                </a:cxn>
                <a:cxn ang="0">
                  <a:pos x="306" y="165"/>
                </a:cxn>
                <a:cxn ang="0">
                  <a:pos x="441" y="243"/>
                </a:cxn>
                <a:cxn ang="0">
                  <a:pos x="340" y="175"/>
                </a:cxn>
                <a:cxn ang="0">
                  <a:pos x="364" y="180"/>
                </a:cxn>
                <a:cxn ang="0">
                  <a:pos x="262" y="209"/>
                </a:cxn>
                <a:cxn ang="0">
                  <a:pos x="262" y="155"/>
                </a:cxn>
                <a:cxn ang="0">
                  <a:pos x="534" y="252"/>
                </a:cxn>
                <a:cxn ang="0">
                  <a:pos x="563" y="199"/>
                </a:cxn>
                <a:cxn ang="0">
                  <a:pos x="606" y="228"/>
                </a:cxn>
                <a:cxn ang="0">
                  <a:pos x="577" y="248"/>
                </a:cxn>
                <a:cxn ang="0">
                  <a:pos x="165" y="126"/>
                </a:cxn>
                <a:cxn ang="0">
                  <a:pos x="15" y="68"/>
                </a:cxn>
                <a:cxn ang="0">
                  <a:pos x="49" y="24"/>
                </a:cxn>
                <a:cxn ang="0">
                  <a:pos x="87" y="141"/>
                </a:cxn>
                <a:cxn ang="0">
                  <a:pos x="58" y="117"/>
                </a:cxn>
                <a:cxn ang="0">
                  <a:pos x="19" y="10"/>
                </a:cxn>
                <a:cxn ang="0">
                  <a:pos x="699" y="262"/>
                </a:cxn>
                <a:cxn ang="0">
                  <a:pos x="665" y="257"/>
                </a:cxn>
                <a:cxn ang="0">
                  <a:pos x="204" y="141"/>
                </a:cxn>
                <a:cxn ang="0">
                  <a:pos x="116" y="102"/>
                </a:cxn>
                <a:cxn ang="0">
                  <a:pos x="121" y="155"/>
                </a:cxn>
                <a:cxn ang="0">
                  <a:pos x="116" y="102"/>
                </a:cxn>
                <a:cxn ang="0">
                  <a:pos x="243" y="204"/>
                </a:cxn>
                <a:cxn ang="0">
                  <a:pos x="1368" y="44"/>
                </a:cxn>
                <a:cxn ang="0">
                  <a:pos x="1383" y="73"/>
                </a:cxn>
                <a:cxn ang="0">
                  <a:pos x="1256" y="175"/>
                </a:cxn>
                <a:cxn ang="0">
                  <a:pos x="1252" y="131"/>
                </a:cxn>
                <a:cxn ang="0">
                  <a:pos x="1218" y="189"/>
                </a:cxn>
                <a:cxn ang="0">
                  <a:pos x="1208" y="146"/>
                </a:cxn>
                <a:cxn ang="0">
                  <a:pos x="1198" y="199"/>
                </a:cxn>
                <a:cxn ang="0">
                  <a:pos x="1121" y="170"/>
                </a:cxn>
                <a:cxn ang="0">
                  <a:pos x="1155" y="209"/>
                </a:cxn>
                <a:cxn ang="0">
                  <a:pos x="1416" y="39"/>
                </a:cxn>
                <a:cxn ang="0">
                  <a:pos x="1373" y="20"/>
                </a:cxn>
                <a:cxn ang="0">
                  <a:pos x="1412" y="63"/>
                </a:cxn>
                <a:cxn ang="0">
                  <a:pos x="1290" y="151"/>
                </a:cxn>
                <a:cxn ang="0">
                  <a:pos x="1305" y="107"/>
                </a:cxn>
                <a:cxn ang="0">
                  <a:pos x="1091" y="223"/>
                </a:cxn>
                <a:cxn ang="0">
                  <a:pos x="1087" y="175"/>
                </a:cxn>
                <a:cxn ang="0">
                  <a:pos x="1353" y="126"/>
                </a:cxn>
                <a:cxn ang="0">
                  <a:pos x="897" y="199"/>
                </a:cxn>
                <a:cxn ang="0">
                  <a:pos x="917" y="199"/>
                </a:cxn>
                <a:cxn ang="0">
                  <a:pos x="1043" y="233"/>
                </a:cxn>
                <a:cxn ang="0">
                  <a:pos x="1038" y="184"/>
                </a:cxn>
                <a:cxn ang="0">
                  <a:pos x="878" y="252"/>
                </a:cxn>
                <a:cxn ang="0">
                  <a:pos x="757" y="204"/>
                </a:cxn>
                <a:cxn ang="0">
                  <a:pos x="728" y="262"/>
                </a:cxn>
                <a:cxn ang="0">
                  <a:pos x="946" y="223"/>
                </a:cxn>
                <a:cxn ang="0">
                  <a:pos x="956" y="194"/>
                </a:cxn>
                <a:cxn ang="0">
                  <a:pos x="791" y="257"/>
                </a:cxn>
                <a:cxn ang="0">
                  <a:pos x="791" y="204"/>
                </a:cxn>
                <a:cxn ang="0">
                  <a:pos x="1019" y="238"/>
                </a:cxn>
                <a:cxn ang="0">
                  <a:pos x="480" y="248"/>
                </a:cxn>
                <a:cxn ang="0">
                  <a:pos x="514" y="199"/>
                </a:cxn>
              </a:cxnLst>
              <a:rect l="0" t="0" r="r" b="b"/>
              <a:pathLst>
                <a:path w="1416" h="262">
                  <a:moveTo>
                    <a:pt x="640" y="204"/>
                  </a:moveTo>
                  <a:lnTo>
                    <a:pt x="640" y="204"/>
                  </a:lnTo>
                  <a:lnTo>
                    <a:pt x="635" y="233"/>
                  </a:lnTo>
                  <a:lnTo>
                    <a:pt x="635" y="257"/>
                  </a:lnTo>
                  <a:lnTo>
                    <a:pt x="635" y="257"/>
                  </a:lnTo>
                  <a:lnTo>
                    <a:pt x="660" y="257"/>
                  </a:lnTo>
                  <a:lnTo>
                    <a:pt x="660" y="257"/>
                  </a:lnTo>
                  <a:lnTo>
                    <a:pt x="660" y="233"/>
                  </a:lnTo>
                  <a:lnTo>
                    <a:pt x="660" y="204"/>
                  </a:lnTo>
                  <a:lnTo>
                    <a:pt x="660" y="204"/>
                  </a:lnTo>
                  <a:lnTo>
                    <a:pt x="640" y="204"/>
                  </a:lnTo>
                  <a:lnTo>
                    <a:pt x="640" y="204"/>
                  </a:lnTo>
                  <a:close/>
                  <a:moveTo>
                    <a:pt x="393" y="184"/>
                  </a:moveTo>
                  <a:lnTo>
                    <a:pt x="393" y="184"/>
                  </a:lnTo>
                  <a:lnTo>
                    <a:pt x="393" y="238"/>
                  </a:lnTo>
                  <a:lnTo>
                    <a:pt x="393" y="238"/>
                  </a:lnTo>
                  <a:lnTo>
                    <a:pt x="417" y="238"/>
                  </a:lnTo>
                  <a:lnTo>
                    <a:pt x="417" y="238"/>
                  </a:lnTo>
                  <a:lnTo>
                    <a:pt x="417" y="214"/>
                  </a:lnTo>
                  <a:lnTo>
                    <a:pt x="422" y="189"/>
                  </a:lnTo>
                  <a:lnTo>
                    <a:pt x="422" y="189"/>
                  </a:lnTo>
                  <a:lnTo>
                    <a:pt x="393" y="184"/>
                  </a:lnTo>
                  <a:lnTo>
                    <a:pt x="393" y="184"/>
                  </a:lnTo>
                  <a:close/>
                  <a:moveTo>
                    <a:pt x="306" y="165"/>
                  </a:moveTo>
                  <a:lnTo>
                    <a:pt x="306" y="165"/>
                  </a:lnTo>
                  <a:lnTo>
                    <a:pt x="301" y="194"/>
                  </a:lnTo>
                  <a:lnTo>
                    <a:pt x="301" y="218"/>
                  </a:lnTo>
                  <a:lnTo>
                    <a:pt x="301" y="218"/>
                  </a:lnTo>
                  <a:lnTo>
                    <a:pt x="315" y="223"/>
                  </a:lnTo>
                  <a:lnTo>
                    <a:pt x="315" y="223"/>
                  </a:lnTo>
                  <a:lnTo>
                    <a:pt x="315" y="194"/>
                  </a:lnTo>
                  <a:lnTo>
                    <a:pt x="320" y="170"/>
                  </a:lnTo>
                  <a:lnTo>
                    <a:pt x="320" y="170"/>
                  </a:lnTo>
                  <a:lnTo>
                    <a:pt x="306" y="165"/>
                  </a:lnTo>
                  <a:lnTo>
                    <a:pt x="306" y="165"/>
                  </a:lnTo>
                  <a:close/>
                  <a:moveTo>
                    <a:pt x="466" y="194"/>
                  </a:moveTo>
                  <a:lnTo>
                    <a:pt x="466" y="194"/>
                  </a:lnTo>
                  <a:lnTo>
                    <a:pt x="441" y="189"/>
                  </a:lnTo>
                  <a:lnTo>
                    <a:pt x="441" y="189"/>
                  </a:lnTo>
                  <a:lnTo>
                    <a:pt x="437" y="214"/>
                  </a:lnTo>
                  <a:lnTo>
                    <a:pt x="441" y="243"/>
                  </a:lnTo>
                  <a:lnTo>
                    <a:pt x="441" y="243"/>
                  </a:lnTo>
                  <a:lnTo>
                    <a:pt x="466" y="248"/>
                  </a:lnTo>
                  <a:lnTo>
                    <a:pt x="466" y="248"/>
                  </a:lnTo>
                  <a:lnTo>
                    <a:pt x="466" y="218"/>
                  </a:lnTo>
                  <a:lnTo>
                    <a:pt x="466" y="194"/>
                  </a:lnTo>
                  <a:lnTo>
                    <a:pt x="466" y="194"/>
                  </a:lnTo>
                  <a:close/>
                  <a:moveTo>
                    <a:pt x="340" y="175"/>
                  </a:moveTo>
                  <a:lnTo>
                    <a:pt x="340" y="175"/>
                  </a:lnTo>
                  <a:lnTo>
                    <a:pt x="335" y="199"/>
                  </a:lnTo>
                  <a:lnTo>
                    <a:pt x="340" y="223"/>
                  </a:lnTo>
                  <a:lnTo>
                    <a:pt x="340" y="223"/>
                  </a:lnTo>
                  <a:lnTo>
                    <a:pt x="369" y="233"/>
                  </a:lnTo>
                  <a:lnTo>
                    <a:pt x="369" y="233"/>
                  </a:lnTo>
                  <a:lnTo>
                    <a:pt x="364" y="180"/>
                  </a:lnTo>
                  <a:lnTo>
                    <a:pt x="364" y="180"/>
                  </a:lnTo>
                  <a:lnTo>
                    <a:pt x="340" y="175"/>
                  </a:lnTo>
                  <a:lnTo>
                    <a:pt x="340" y="175"/>
                  </a:lnTo>
                  <a:close/>
                  <a:moveTo>
                    <a:pt x="262" y="155"/>
                  </a:moveTo>
                  <a:lnTo>
                    <a:pt x="262" y="155"/>
                  </a:lnTo>
                  <a:lnTo>
                    <a:pt x="262" y="184"/>
                  </a:lnTo>
                  <a:lnTo>
                    <a:pt x="262" y="209"/>
                  </a:lnTo>
                  <a:lnTo>
                    <a:pt x="262" y="209"/>
                  </a:lnTo>
                  <a:lnTo>
                    <a:pt x="281" y="214"/>
                  </a:lnTo>
                  <a:lnTo>
                    <a:pt x="281" y="214"/>
                  </a:lnTo>
                  <a:lnTo>
                    <a:pt x="281" y="189"/>
                  </a:lnTo>
                  <a:lnTo>
                    <a:pt x="286" y="165"/>
                  </a:lnTo>
                  <a:lnTo>
                    <a:pt x="286" y="165"/>
                  </a:lnTo>
                  <a:lnTo>
                    <a:pt x="262" y="155"/>
                  </a:lnTo>
                  <a:lnTo>
                    <a:pt x="262" y="155"/>
                  </a:lnTo>
                  <a:close/>
                  <a:moveTo>
                    <a:pt x="563" y="199"/>
                  </a:moveTo>
                  <a:lnTo>
                    <a:pt x="563" y="199"/>
                  </a:lnTo>
                  <a:lnTo>
                    <a:pt x="538" y="199"/>
                  </a:lnTo>
                  <a:lnTo>
                    <a:pt x="538" y="199"/>
                  </a:lnTo>
                  <a:lnTo>
                    <a:pt x="534" y="228"/>
                  </a:lnTo>
                  <a:lnTo>
                    <a:pt x="534" y="252"/>
                  </a:lnTo>
                  <a:lnTo>
                    <a:pt x="534" y="252"/>
                  </a:lnTo>
                  <a:lnTo>
                    <a:pt x="553" y="252"/>
                  </a:lnTo>
                  <a:lnTo>
                    <a:pt x="553" y="252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8" y="223"/>
                  </a:lnTo>
                  <a:lnTo>
                    <a:pt x="563" y="199"/>
                  </a:lnTo>
                  <a:lnTo>
                    <a:pt x="563" y="199"/>
                  </a:lnTo>
                  <a:close/>
                  <a:moveTo>
                    <a:pt x="577" y="248"/>
                  </a:moveTo>
                  <a:lnTo>
                    <a:pt x="577" y="248"/>
                  </a:lnTo>
                  <a:lnTo>
                    <a:pt x="577" y="257"/>
                  </a:lnTo>
                  <a:lnTo>
                    <a:pt x="577" y="257"/>
                  </a:lnTo>
                  <a:lnTo>
                    <a:pt x="606" y="257"/>
                  </a:lnTo>
                  <a:lnTo>
                    <a:pt x="606" y="257"/>
                  </a:lnTo>
                  <a:lnTo>
                    <a:pt x="606" y="228"/>
                  </a:lnTo>
                  <a:lnTo>
                    <a:pt x="611" y="204"/>
                  </a:lnTo>
                  <a:lnTo>
                    <a:pt x="611" y="204"/>
                  </a:lnTo>
                  <a:lnTo>
                    <a:pt x="587" y="204"/>
                  </a:lnTo>
                  <a:lnTo>
                    <a:pt x="587" y="204"/>
                  </a:lnTo>
                  <a:lnTo>
                    <a:pt x="582" y="223"/>
                  </a:lnTo>
                  <a:lnTo>
                    <a:pt x="577" y="248"/>
                  </a:lnTo>
                  <a:lnTo>
                    <a:pt x="577" y="248"/>
                  </a:lnTo>
                  <a:close/>
                  <a:moveTo>
                    <a:pt x="136" y="141"/>
                  </a:moveTo>
                  <a:lnTo>
                    <a:pt x="136" y="141"/>
                  </a:lnTo>
                  <a:lnTo>
                    <a:pt x="136" y="165"/>
                  </a:lnTo>
                  <a:lnTo>
                    <a:pt x="136" y="165"/>
                  </a:lnTo>
                  <a:lnTo>
                    <a:pt x="160" y="175"/>
                  </a:lnTo>
                  <a:lnTo>
                    <a:pt x="160" y="175"/>
                  </a:lnTo>
                  <a:lnTo>
                    <a:pt x="165" y="126"/>
                  </a:lnTo>
                  <a:lnTo>
                    <a:pt x="165" y="126"/>
                  </a:lnTo>
                  <a:lnTo>
                    <a:pt x="141" y="117"/>
                  </a:lnTo>
                  <a:lnTo>
                    <a:pt x="141" y="117"/>
                  </a:lnTo>
                  <a:lnTo>
                    <a:pt x="136" y="141"/>
                  </a:lnTo>
                  <a:lnTo>
                    <a:pt x="136" y="141"/>
                  </a:lnTo>
                  <a:close/>
                  <a:moveTo>
                    <a:pt x="15" y="68"/>
                  </a:moveTo>
                  <a:lnTo>
                    <a:pt x="15" y="68"/>
                  </a:lnTo>
                  <a:lnTo>
                    <a:pt x="34" y="97"/>
                  </a:lnTo>
                  <a:lnTo>
                    <a:pt x="34" y="97"/>
                  </a:lnTo>
                  <a:lnTo>
                    <a:pt x="44" y="68"/>
                  </a:lnTo>
                  <a:lnTo>
                    <a:pt x="53" y="39"/>
                  </a:lnTo>
                  <a:lnTo>
                    <a:pt x="53" y="39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29" y="44"/>
                  </a:lnTo>
                  <a:lnTo>
                    <a:pt x="15" y="68"/>
                  </a:lnTo>
                  <a:lnTo>
                    <a:pt x="15" y="68"/>
                  </a:lnTo>
                  <a:close/>
                  <a:moveTo>
                    <a:pt x="58" y="117"/>
                  </a:moveTo>
                  <a:lnTo>
                    <a:pt x="58" y="117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102" y="92"/>
                  </a:lnTo>
                  <a:lnTo>
                    <a:pt x="102" y="92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68" y="97"/>
                  </a:lnTo>
                  <a:lnTo>
                    <a:pt x="58" y="117"/>
                  </a:lnTo>
                  <a:lnTo>
                    <a:pt x="58" y="117"/>
                  </a:lnTo>
                  <a:close/>
                  <a:moveTo>
                    <a:pt x="24" y="5"/>
                  </a:moveTo>
                  <a:lnTo>
                    <a:pt x="24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24" y="5"/>
                  </a:lnTo>
                  <a:close/>
                  <a:moveTo>
                    <a:pt x="665" y="257"/>
                  </a:moveTo>
                  <a:lnTo>
                    <a:pt x="665" y="257"/>
                  </a:lnTo>
                  <a:lnTo>
                    <a:pt x="699" y="262"/>
                  </a:lnTo>
                  <a:lnTo>
                    <a:pt x="699" y="262"/>
                  </a:lnTo>
                  <a:lnTo>
                    <a:pt x="699" y="233"/>
                  </a:lnTo>
                  <a:lnTo>
                    <a:pt x="703" y="204"/>
                  </a:lnTo>
                  <a:lnTo>
                    <a:pt x="703" y="204"/>
                  </a:lnTo>
                  <a:lnTo>
                    <a:pt x="674" y="204"/>
                  </a:lnTo>
                  <a:lnTo>
                    <a:pt x="674" y="204"/>
                  </a:lnTo>
                  <a:lnTo>
                    <a:pt x="669" y="233"/>
                  </a:lnTo>
                  <a:lnTo>
                    <a:pt x="665" y="257"/>
                  </a:lnTo>
                  <a:lnTo>
                    <a:pt x="665" y="257"/>
                  </a:lnTo>
                  <a:close/>
                  <a:moveTo>
                    <a:pt x="175" y="180"/>
                  </a:moveTo>
                  <a:lnTo>
                    <a:pt x="175" y="180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180" y="131"/>
                  </a:lnTo>
                  <a:lnTo>
                    <a:pt x="180" y="131"/>
                  </a:lnTo>
                  <a:lnTo>
                    <a:pt x="175" y="155"/>
                  </a:lnTo>
                  <a:lnTo>
                    <a:pt x="175" y="180"/>
                  </a:lnTo>
                  <a:lnTo>
                    <a:pt x="175" y="180"/>
                  </a:lnTo>
                  <a:close/>
                  <a:moveTo>
                    <a:pt x="116" y="102"/>
                  </a:moveTo>
                  <a:lnTo>
                    <a:pt x="116" y="102"/>
                  </a:lnTo>
                  <a:lnTo>
                    <a:pt x="112" y="141"/>
                  </a:lnTo>
                  <a:lnTo>
                    <a:pt x="112" y="141"/>
                  </a:lnTo>
                  <a:lnTo>
                    <a:pt x="107" y="151"/>
                  </a:lnTo>
                  <a:lnTo>
                    <a:pt x="107" y="151"/>
                  </a:lnTo>
                  <a:lnTo>
                    <a:pt x="121" y="155"/>
                  </a:lnTo>
                  <a:lnTo>
                    <a:pt x="121" y="155"/>
                  </a:lnTo>
                  <a:lnTo>
                    <a:pt x="121" y="151"/>
                  </a:lnTo>
                  <a:lnTo>
                    <a:pt x="121" y="151"/>
                  </a:lnTo>
                  <a:lnTo>
                    <a:pt x="121" y="126"/>
                  </a:lnTo>
                  <a:lnTo>
                    <a:pt x="126" y="107"/>
                  </a:lnTo>
                  <a:lnTo>
                    <a:pt x="126" y="107"/>
                  </a:lnTo>
                  <a:lnTo>
                    <a:pt x="116" y="102"/>
                  </a:lnTo>
                  <a:lnTo>
                    <a:pt x="116" y="102"/>
                  </a:lnTo>
                  <a:close/>
                  <a:moveTo>
                    <a:pt x="223" y="146"/>
                  </a:moveTo>
                  <a:lnTo>
                    <a:pt x="223" y="146"/>
                  </a:lnTo>
                  <a:lnTo>
                    <a:pt x="218" y="170"/>
                  </a:lnTo>
                  <a:lnTo>
                    <a:pt x="213" y="194"/>
                  </a:lnTo>
                  <a:lnTo>
                    <a:pt x="213" y="194"/>
                  </a:lnTo>
                  <a:lnTo>
                    <a:pt x="243" y="204"/>
                  </a:lnTo>
                  <a:lnTo>
                    <a:pt x="243" y="204"/>
                  </a:lnTo>
                  <a:lnTo>
                    <a:pt x="243" y="180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23" y="146"/>
                  </a:lnTo>
                  <a:lnTo>
                    <a:pt x="223" y="146"/>
                  </a:lnTo>
                  <a:close/>
                  <a:moveTo>
                    <a:pt x="1368" y="44"/>
                  </a:moveTo>
                  <a:lnTo>
                    <a:pt x="1368" y="44"/>
                  </a:lnTo>
                  <a:lnTo>
                    <a:pt x="1353" y="68"/>
                  </a:lnTo>
                  <a:lnTo>
                    <a:pt x="1353" y="68"/>
                  </a:lnTo>
                  <a:lnTo>
                    <a:pt x="1368" y="117"/>
                  </a:lnTo>
                  <a:lnTo>
                    <a:pt x="1368" y="117"/>
                  </a:lnTo>
                  <a:lnTo>
                    <a:pt x="1383" y="107"/>
                  </a:lnTo>
                  <a:lnTo>
                    <a:pt x="1383" y="107"/>
                  </a:lnTo>
                  <a:lnTo>
                    <a:pt x="1383" y="73"/>
                  </a:lnTo>
                  <a:lnTo>
                    <a:pt x="1383" y="73"/>
                  </a:lnTo>
                  <a:lnTo>
                    <a:pt x="1368" y="44"/>
                  </a:lnTo>
                  <a:lnTo>
                    <a:pt x="1368" y="44"/>
                  </a:lnTo>
                  <a:close/>
                  <a:moveTo>
                    <a:pt x="1252" y="131"/>
                  </a:moveTo>
                  <a:lnTo>
                    <a:pt x="1252" y="131"/>
                  </a:lnTo>
                  <a:lnTo>
                    <a:pt x="1256" y="155"/>
                  </a:lnTo>
                  <a:lnTo>
                    <a:pt x="1256" y="175"/>
                  </a:lnTo>
                  <a:lnTo>
                    <a:pt x="1256" y="175"/>
                  </a:lnTo>
                  <a:lnTo>
                    <a:pt x="1276" y="170"/>
                  </a:lnTo>
                  <a:lnTo>
                    <a:pt x="1276" y="170"/>
                  </a:lnTo>
                  <a:lnTo>
                    <a:pt x="1276" y="146"/>
                  </a:lnTo>
                  <a:lnTo>
                    <a:pt x="1271" y="126"/>
                  </a:lnTo>
                  <a:lnTo>
                    <a:pt x="1271" y="126"/>
                  </a:lnTo>
                  <a:lnTo>
                    <a:pt x="1252" y="131"/>
                  </a:lnTo>
                  <a:lnTo>
                    <a:pt x="1252" y="131"/>
                  </a:lnTo>
                  <a:close/>
                  <a:moveTo>
                    <a:pt x="1208" y="146"/>
                  </a:moveTo>
                  <a:lnTo>
                    <a:pt x="1208" y="146"/>
                  </a:lnTo>
                  <a:lnTo>
                    <a:pt x="1213" y="175"/>
                  </a:lnTo>
                  <a:lnTo>
                    <a:pt x="1213" y="175"/>
                  </a:lnTo>
                  <a:lnTo>
                    <a:pt x="1218" y="189"/>
                  </a:lnTo>
                  <a:lnTo>
                    <a:pt x="1218" y="189"/>
                  </a:lnTo>
                  <a:lnTo>
                    <a:pt x="1232" y="184"/>
                  </a:lnTo>
                  <a:lnTo>
                    <a:pt x="1232" y="184"/>
                  </a:lnTo>
                  <a:lnTo>
                    <a:pt x="1232" y="160"/>
                  </a:lnTo>
                  <a:lnTo>
                    <a:pt x="1227" y="141"/>
                  </a:lnTo>
                  <a:lnTo>
                    <a:pt x="1227" y="141"/>
                  </a:lnTo>
                  <a:lnTo>
                    <a:pt x="1208" y="146"/>
                  </a:lnTo>
                  <a:lnTo>
                    <a:pt x="1208" y="146"/>
                  </a:lnTo>
                  <a:close/>
                  <a:moveTo>
                    <a:pt x="1174" y="155"/>
                  </a:moveTo>
                  <a:lnTo>
                    <a:pt x="1174" y="155"/>
                  </a:lnTo>
                  <a:lnTo>
                    <a:pt x="1174" y="184"/>
                  </a:lnTo>
                  <a:lnTo>
                    <a:pt x="1174" y="184"/>
                  </a:lnTo>
                  <a:lnTo>
                    <a:pt x="1179" y="204"/>
                  </a:lnTo>
                  <a:lnTo>
                    <a:pt x="1179" y="204"/>
                  </a:lnTo>
                  <a:lnTo>
                    <a:pt x="1198" y="199"/>
                  </a:lnTo>
                  <a:lnTo>
                    <a:pt x="1198" y="199"/>
                  </a:lnTo>
                  <a:lnTo>
                    <a:pt x="1198" y="175"/>
                  </a:lnTo>
                  <a:lnTo>
                    <a:pt x="1193" y="151"/>
                  </a:lnTo>
                  <a:lnTo>
                    <a:pt x="1193" y="151"/>
                  </a:lnTo>
                  <a:lnTo>
                    <a:pt x="1174" y="155"/>
                  </a:lnTo>
                  <a:lnTo>
                    <a:pt x="1174" y="155"/>
                  </a:lnTo>
                  <a:close/>
                  <a:moveTo>
                    <a:pt x="1121" y="170"/>
                  </a:moveTo>
                  <a:lnTo>
                    <a:pt x="1121" y="170"/>
                  </a:lnTo>
                  <a:lnTo>
                    <a:pt x="1125" y="189"/>
                  </a:lnTo>
                  <a:lnTo>
                    <a:pt x="1125" y="189"/>
                  </a:lnTo>
                  <a:lnTo>
                    <a:pt x="1130" y="214"/>
                  </a:lnTo>
                  <a:lnTo>
                    <a:pt x="1130" y="214"/>
                  </a:lnTo>
                  <a:lnTo>
                    <a:pt x="1155" y="209"/>
                  </a:lnTo>
                  <a:lnTo>
                    <a:pt x="1155" y="209"/>
                  </a:lnTo>
                  <a:lnTo>
                    <a:pt x="1155" y="184"/>
                  </a:lnTo>
                  <a:lnTo>
                    <a:pt x="1150" y="165"/>
                  </a:lnTo>
                  <a:lnTo>
                    <a:pt x="1150" y="165"/>
                  </a:lnTo>
                  <a:lnTo>
                    <a:pt x="1121" y="170"/>
                  </a:lnTo>
                  <a:lnTo>
                    <a:pt x="1121" y="170"/>
                  </a:lnTo>
                  <a:close/>
                  <a:moveTo>
                    <a:pt x="1416" y="39"/>
                  </a:moveTo>
                  <a:lnTo>
                    <a:pt x="1416" y="39"/>
                  </a:lnTo>
                  <a:lnTo>
                    <a:pt x="1407" y="24"/>
                  </a:lnTo>
                  <a:lnTo>
                    <a:pt x="1392" y="10"/>
                  </a:lnTo>
                  <a:lnTo>
                    <a:pt x="1392" y="10"/>
                  </a:lnTo>
                  <a:lnTo>
                    <a:pt x="1373" y="5"/>
                  </a:lnTo>
                  <a:lnTo>
                    <a:pt x="1373" y="5"/>
                  </a:lnTo>
                  <a:lnTo>
                    <a:pt x="1373" y="20"/>
                  </a:lnTo>
                  <a:lnTo>
                    <a:pt x="1373" y="20"/>
                  </a:lnTo>
                  <a:lnTo>
                    <a:pt x="1373" y="29"/>
                  </a:lnTo>
                  <a:lnTo>
                    <a:pt x="1373" y="29"/>
                  </a:lnTo>
                  <a:lnTo>
                    <a:pt x="1387" y="58"/>
                  </a:lnTo>
                  <a:lnTo>
                    <a:pt x="1387" y="58"/>
                  </a:lnTo>
                  <a:lnTo>
                    <a:pt x="1397" y="83"/>
                  </a:lnTo>
                  <a:lnTo>
                    <a:pt x="1397" y="83"/>
                  </a:lnTo>
                  <a:lnTo>
                    <a:pt x="1412" y="63"/>
                  </a:lnTo>
                  <a:lnTo>
                    <a:pt x="1416" y="44"/>
                  </a:lnTo>
                  <a:lnTo>
                    <a:pt x="1416" y="44"/>
                  </a:lnTo>
                  <a:lnTo>
                    <a:pt x="1416" y="39"/>
                  </a:lnTo>
                  <a:lnTo>
                    <a:pt x="1416" y="39"/>
                  </a:lnTo>
                  <a:close/>
                  <a:moveTo>
                    <a:pt x="1285" y="117"/>
                  </a:moveTo>
                  <a:lnTo>
                    <a:pt x="1285" y="117"/>
                  </a:lnTo>
                  <a:lnTo>
                    <a:pt x="1290" y="151"/>
                  </a:lnTo>
                  <a:lnTo>
                    <a:pt x="1290" y="151"/>
                  </a:lnTo>
                  <a:lnTo>
                    <a:pt x="1290" y="160"/>
                  </a:lnTo>
                  <a:lnTo>
                    <a:pt x="1290" y="160"/>
                  </a:lnTo>
                  <a:lnTo>
                    <a:pt x="1310" y="151"/>
                  </a:lnTo>
                  <a:lnTo>
                    <a:pt x="1310" y="151"/>
                  </a:lnTo>
                  <a:lnTo>
                    <a:pt x="1310" y="126"/>
                  </a:lnTo>
                  <a:lnTo>
                    <a:pt x="1305" y="107"/>
                  </a:lnTo>
                  <a:lnTo>
                    <a:pt x="1305" y="107"/>
                  </a:lnTo>
                  <a:lnTo>
                    <a:pt x="1285" y="117"/>
                  </a:lnTo>
                  <a:lnTo>
                    <a:pt x="1285" y="117"/>
                  </a:lnTo>
                  <a:close/>
                  <a:moveTo>
                    <a:pt x="1087" y="175"/>
                  </a:moveTo>
                  <a:lnTo>
                    <a:pt x="1087" y="175"/>
                  </a:lnTo>
                  <a:lnTo>
                    <a:pt x="1091" y="199"/>
                  </a:lnTo>
                  <a:lnTo>
                    <a:pt x="1091" y="223"/>
                  </a:lnTo>
                  <a:lnTo>
                    <a:pt x="1091" y="223"/>
                  </a:lnTo>
                  <a:lnTo>
                    <a:pt x="1111" y="218"/>
                  </a:lnTo>
                  <a:lnTo>
                    <a:pt x="1111" y="218"/>
                  </a:lnTo>
                  <a:lnTo>
                    <a:pt x="1106" y="175"/>
                  </a:lnTo>
                  <a:lnTo>
                    <a:pt x="1106" y="175"/>
                  </a:lnTo>
                  <a:lnTo>
                    <a:pt x="1087" y="175"/>
                  </a:lnTo>
                  <a:lnTo>
                    <a:pt x="1087" y="175"/>
                  </a:lnTo>
                  <a:close/>
                  <a:moveTo>
                    <a:pt x="1324" y="92"/>
                  </a:moveTo>
                  <a:lnTo>
                    <a:pt x="1324" y="92"/>
                  </a:lnTo>
                  <a:lnTo>
                    <a:pt x="1329" y="112"/>
                  </a:lnTo>
                  <a:lnTo>
                    <a:pt x="1329" y="112"/>
                  </a:lnTo>
                  <a:lnTo>
                    <a:pt x="1334" y="141"/>
                  </a:lnTo>
                  <a:lnTo>
                    <a:pt x="1334" y="141"/>
                  </a:lnTo>
                  <a:lnTo>
                    <a:pt x="1353" y="126"/>
                  </a:lnTo>
                  <a:lnTo>
                    <a:pt x="1353" y="126"/>
                  </a:lnTo>
                  <a:lnTo>
                    <a:pt x="1349" y="102"/>
                  </a:lnTo>
                  <a:lnTo>
                    <a:pt x="1344" y="83"/>
                  </a:lnTo>
                  <a:lnTo>
                    <a:pt x="1344" y="83"/>
                  </a:lnTo>
                  <a:lnTo>
                    <a:pt x="1324" y="92"/>
                  </a:lnTo>
                  <a:lnTo>
                    <a:pt x="1324" y="92"/>
                  </a:lnTo>
                  <a:close/>
                  <a:moveTo>
                    <a:pt x="897" y="199"/>
                  </a:moveTo>
                  <a:lnTo>
                    <a:pt x="897" y="199"/>
                  </a:lnTo>
                  <a:lnTo>
                    <a:pt x="897" y="252"/>
                  </a:lnTo>
                  <a:lnTo>
                    <a:pt x="897" y="252"/>
                  </a:lnTo>
                  <a:lnTo>
                    <a:pt x="922" y="248"/>
                  </a:lnTo>
                  <a:lnTo>
                    <a:pt x="922" y="248"/>
                  </a:lnTo>
                  <a:lnTo>
                    <a:pt x="917" y="199"/>
                  </a:lnTo>
                  <a:lnTo>
                    <a:pt x="917" y="199"/>
                  </a:lnTo>
                  <a:lnTo>
                    <a:pt x="897" y="199"/>
                  </a:lnTo>
                  <a:lnTo>
                    <a:pt x="897" y="199"/>
                  </a:lnTo>
                  <a:close/>
                  <a:moveTo>
                    <a:pt x="1038" y="184"/>
                  </a:moveTo>
                  <a:lnTo>
                    <a:pt x="1038" y="184"/>
                  </a:lnTo>
                  <a:lnTo>
                    <a:pt x="1043" y="218"/>
                  </a:lnTo>
                  <a:lnTo>
                    <a:pt x="1043" y="218"/>
                  </a:lnTo>
                  <a:lnTo>
                    <a:pt x="1043" y="233"/>
                  </a:lnTo>
                  <a:lnTo>
                    <a:pt x="1043" y="233"/>
                  </a:lnTo>
                  <a:lnTo>
                    <a:pt x="1067" y="228"/>
                  </a:lnTo>
                  <a:lnTo>
                    <a:pt x="1067" y="228"/>
                  </a:lnTo>
                  <a:lnTo>
                    <a:pt x="1062" y="204"/>
                  </a:lnTo>
                  <a:lnTo>
                    <a:pt x="1058" y="180"/>
                  </a:lnTo>
                  <a:lnTo>
                    <a:pt x="1058" y="180"/>
                  </a:lnTo>
                  <a:lnTo>
                    <a:pt x="1038" y="184"/>
                  </a:lnTo>
                  <a:lnTo>
                    <a:pt x="1038" y="184"/>
                  </a:lnTo>
                  <a:close/>
                  <a:moveTo>
                    <a:pt x="849" y="204"/>
                  </a:moveTo>
                  <a:lnTo>
                    <a:pt x="849" y="204"/>
                  </a:lnTo>
                  <a:lnTo>
                    <a:pt x="854" y="228"/>
                  </a:lnTo>
                  <a:lnTo>
                    <a:pt x="854" y="257"/>
                  </a:lnTo>
                  <a:lnTo>
                    <a:pt x="854" y="257"/>
                  </a:lnTo>
                  <a:lnTo>
                    <a:pt x="878" y="252"/>
                  </a:lnTo>
                  <a:lnTo>
                    <a:pt x="878" y="252"/>
                  </a:lnTo>
                  <a:lnTo>
                    <a:pt x="878" y="228"/>
                  </a:lnTo>
                  <a:lnTo>
                    <a:pt x="868" y="199"/>
                  </a:lnTo>
                  <a:lnTo>
                    <a:pt x="868" y="199"/>
                  </a:lnTo>
                  <a:lnTo>
                    <a:pt x="849" y="204"/>
                  </a:lnTo>
                  <a:lnTo>
                    <a:pt x="849" y="204"/>
                  </a:lnTo>
                  <a:close/>
                  <a:moveTo>
                    <a:pt x="757" y="204"/>
                  </a:moveTo>
                  <a:lnTo>
                    <a:pt x="757" y="204"/>
                  </a:lnTo>
                  <a:lnTo>
                    <a:pt x="728" y="204"/>
                  </a:lnTo>
                  <a:lnTo>
                    <a:pt x="728" y="204"/>
                  </a:lnTo>
                  <a:lnTo>
                    <a:pt x="728" y="228"/>
                  </a:lnTo>
                  <a:lnTo>
                    <a:pt x="728" y="228"/>
                  </a:lnTo>
                  <a:lnTo>
                    <a:pt x="728" y="262"/>
                  </a:lnTo>
                  <a:lnTo>
                    <a:pt x="728" y="262"/>
                  </a:lnTo>
                  <a:lnTo>
                    <a:pt x="757" y="257"/>
                  </a:lnTo>
                  <a:lnTo>
                    <a:pt x="757" y="257"/>
                  </a:lnTo>
                  <a:lnTo>
                    <a:pt x="757" y="209"/>
                  </a:lnTo>
                  <a:lnTo>
                    <a:pt x="757" y="204"/>
                  </a:lnTo>
                  <a:close/>
                  <a:moveTo>
                    <a:pt x="936" y="194"/>
                  </a:moveTo>
                  <a:lnTo>
                    <a:pt x="936" y="194"/>
                  </a:lnTo>
                  <a:lnTo>
                    <a:pt x="946" y="223"/>
                  </a:lnTo>
                  <a:lnTo>
                    <a:pt x="946" y="223"/>
                  </a:lnTo>
                  <a:lnTo>
                    <a:pt x="951" y="248"/>
                  </a:lnTo>
                  <a:lnTo>
                    <a:pt x="951" y="248"/>
                  </a:lnTo>
                  <a:lnTo>
                    <a:pt x="965" y="243"/>
                  </a:lnTo>
                  <a:lnTo>
                    <a:pt x="965" y="243"/>
                  </a:lnTo>
                  <a:lnTo>
                    <a:pt x="965" y="218"/>
                  </a:lnTo>
                  <a:lnTo>
                    <a:pt x="956" y="194"/>
                  </a:lnTo>
                  <a:lnTo>
                    <a:pt x="956" y="194"/>
                  </a:lnTo>
                  <a:lnTo>
                    <a:pt x="936" y="194"/>
                  </a:lnTo>
                  <a:lnTo>
                    <a:pt x="936" y="194"/>
                  </a:lnTo>
                  <a:close/>
                  <a:moveTo>
                    <a:pt x="791" y="204"/>
                  </a:moveTo>
                  <a:lnTo>
                    <a:pt x="791" y="204"/>
                  </a:lnTo>
                  <a:lnTo>
                    <a:pt x="791" y="257"/>
                  </a:lnTo>
                  <a:lnTo>
                    <a:pt x="791" y="257"/>
                  </a:lnTo>
                  <a:lnTo>
                    <a:pt x="820" y="257"/>
                  </a:lnTo>
                  <a:lnTo>
                    <a:pt x="820" y="257"/>
                  </a:lnTo>
                  <a:lnTo>
                    <a:pt x="815" y="228"/>
                  </a:lnTo>
                  <a:lnTo>
                    <a:pt x="805" y="204"/>
                  </a:lnTo>
                  <a:lnTo>
                    <a:pt x="805" y="204"/>
                  </a:lnTo>
                  <a:lnTo>
                    <a:pt x="791" y="204"/>
                  </a:lnTo>
                  <a:lnTo>
                    <a:pt x="791" y="204"/>
                  </a:lnTo>
                  <a:close/>
                  <a:moveTo>
                    <a:pt x="990" y="189"/>
                  </a:moveTo>
                  <a:lnTo>
                    <a:pt x="990" y="189"/>
                  </a:lnTo>
                  <a:lnTo>
                    <a:pt x="994" y="204"/>
                  </a:lnTo>
                  <a:lnTo>
                    <a:pt x="994" y="204"/>
                  </a:lnTo>
                  <a:lnTo>
                    <a:pt x="999" y="238"/>
                  </a:lnTo>
                  <a:lnTo>
                    <a:pt x="999" y="238"/>
                  </a:lnTo>
                  <a:lnTo>
                    <a:pt x="1019" y="238"/>
                  </a:lnTo>
                  <a:lnTo>
                    <a:pt x="1019" y="238"/>
                  </a:lnTo>
                  <a:lnTo>
                    <a:pt x="1014" y="214"/>
                  </a:lnTo>
                  <a:lnTo>
                    <a:pt x="1004" y="189"/>
                  </a:lnTo>
                  <a:lnTo>
                    <a:pt x="1004" y="189"/>
                  </a:lnTo>
                  <a:lnTo>
                    <a:pt x="990" y="189"/>
                  </a:lnTo>
                  <a:lnTo>
                    <a:pt x="990" y="189"/>
                  </a:lnTo>
                  <a:close/>
                  <a:moveTo>
                    <a:pt x="480" y="248"/>
                  </a:moveTo>
                  <a:lnTo>
                    <a:pt x="480" y="248"/>
                  </a:lnTo>
                  <a:lnTo>
                    <a:pt x="505" y="252"/>
                  </a:lnTo>
                  <a:lnTo>
                    <a:pt x="505" y="252"/>
                  </a:lnTo>
                  <a:lnTo>
                    <a:pt x="505" y="248"/>
                  </a:lnTo>
                  <a:lnTo>
                    <a:pt x="505" y="248"/>
                  </a:lnTo>
                  <a:lnTo>
                    <a:pt x="505" y="218"/>
                  </a:lnTo>
                  <a:lnTo>
                    <a:pt x="514" y="199"/>
                  </a:lnTo>
                  <a:lnTo>
                    <a:pt x="514" y="199"/>
                  </a:lnTo>
                  <a:lnTo>
                    <a:pt x="480" y="194"/>
                  </a:lnTo>
                  <a:lnTo>
                    <a:pt x="480" y="194"/>
                  </a:lnTo>
                  <a:lnTo>
                    <a:pt x="475" y="218"/>
                  </a:lnTo>
                  <a:lnTo>
                    <a:pt x="480" y="248"/>
                  </a:lnTo>
                  <a:lnTo>
                    <a:pt x="480" y="248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1285852" y="1142984"/>
            <a:ext cx="1439863" cy="1871663"/>
            <a:chOff x="588" y="821"/>
            <a:chExt cx="1572" cy="1780"/>
          </a:xfrm>
        </p:grpSpPr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680" y="1767"/>
              <a:ext cx="1378" cy="456"/>
            </a:xfrm>
            <a:custGeom>
              <a:avLst/>
              <a:gdLst/>
              <a:ahLst/>
              <a:cxnLst>
                <a:cxn ang="0">
                  <a:pos x="1378" y="228"/>
                </a:cxn>
                <a:cxn ang="0">
                  <a:pos x="1378" y="228"/>
                </a:cxn>
                <a:cxn ang="0">
                  <a:pos x="1373" y="252"/>
                </a:cxn>
                <a:cxn ang="0">
                  <a:pos x="1364" y="277"/>
                </a:cxn>
                <a:cxn ang="0">
                  <a:pos x="1349" y="296"/>
                </a:cxn>
                <a:cxn ang="0">
                  <a:pos x="1325" y="315"/>
                </a:cxn>
                <a:cxn ang="0">
                  <a:pos x="1296" y="340"/>
                </a:cxn>
                <a:cxn ang="0">
                  <a:pos x="1262" y="359"/>
                </a:cxn>
                <a:cxn ang="0">
                  <a:pos x="1223" y="374"/>
                </a:cxn>
                <a:cxn ang="0">
                  <a:pos x="1174" y="393"/>
                </a:cxn>
                <a:cxn ang="0">
                  <a:pos x="1072" y="417"/>
                </a:cxn>
                <a:cxn ang="0">
                  <a:pos x="956" y="442"/>
                </a:cxn>
                <a:cxn ang="0">
                  <a:pos x="830" y="451"/>
                </a:cxn>
                <a:cxn ang="0">
                  <a:pos x="689" y="456"/>
                </a:cxn>
                <a:cxn ang="0">
                  <a:pos x="689" y="456"/>
                </a:cxn>
                <a:cxn ang="0">
                  <a:pos x="549" y="451"/>
                </a:cxn>
                <a:cxn ang="0">
                  <a:pos x="422" y="442"/>
                </a:cxn>
                <a:cxn ang="0">
                  <a:pos x="306" y="417"/>
                </a:cxn>
                <a:cxn ang="0">
                  <a:pos x="204" y="393"/>
                </a:cxn>
                <a:cxn ang="0">
                  <a:pos x="156" y="374"/>
                </a:cxn>
                <a:cxn ang="0">
                  <a:pos x="117" y="359"/>
                </a:cxn>
                <a:cxn ang="0">
                  <a:pos x="83" y="340"/>
                </a:cxn>
                <a:cxn ang="0">
                  <a:pos x="54" y="315"/>
                </a:cxn>
                <a:cxn ang="0">
                  <a:pos x="30" y="296"/>
                </a:cxn>
                <a:cxn ang="0">
                  <a:pos x="15" y="277"/>
                </a:cxn>
                <a:cxn ang="0">
                  <a:pos x="5" y="252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5" y="204"/>
                </a:cxn>
                <a:cxn ang="0">
                  <a:pos x="15" y="180"/>
                </a:cxn>
                <a:cxn ang="0">
                  <a:pos x="30" y="160"/>
                </a:cxn>
                <a:cxn ang="0">
                  <a:pos x="54" y="141"/>
                </a:cxn>
                <a:cxn ang="0">
                  <a:pos x="83" y="117"/>
                </a:cxn>
                <a:cxn ang="0">
                  <a:pos x="117" y="102"/>
                </a:cxn>
                <a:cxn ang="0">
                  <a:pos x="156" y="83"/>
                </a:cxn>
                <a:cxn ang="0">
                  <a:pos x="204" y="68"/>
                </a:cxn>
                <a:cxn ang="0">
                  <a:pos x="306" y="39"/>
                </a:cxn>
                <a:cxn ang="0">
                  <a:pos x="422" y="15"/>
                </a:cxn>
                <a:cxn ang="0">
                  <a:pos x="549" y="5"/>
                </a:cxn>
                <a:cxn ang="0">
                  <a:pos x="689" y="0"/>
                </a:cxn>
                <a:cxn ang="0">
                  <a:pos x="689" y="0"/>
                </a:cxn>
                <a:cxn ang="0">
                  <a:pos x="830" y="5"/>
                </a:cxn>
                <a:cxn ang="0">
                  <a:pos x="956" y="15"/>
                </a:cxn>
                <a:cxn ang="0">
                  <a:pos x="1072" y="39"/>
                </a:cxn>
                <a:cxn ang="0">
                  <a:pos x="1174" y="68"/>
                </a:cxn>
                <a:cxn ang="0">
                  <a:pos x="1223" y="83"/>
                </a:cxn>
                <a:cxn ang="0">
                  <a:pos x="1262" y="102"/>
                </a:cxn>
                <a:cxn ang="0">
                  <a:pos x="1296" y="117"/>
                </a:cxn>
                <a:cxn ang="0">
                  <a:pos x="1325" y="141"/>
                </a:cxn>
                <a:cxn ang="0">
                  <a:pos x="1349" y="160"/>
                </a:cxn>
                <a:cxn ang="0">
                  <a:pos x="1364" y="180"/>
                </a:cxn>
                <a:cxn ang="0">
                  <a:pos x="1373" y="204"/>
                </a:cxn>
                <a:cxn ang="0">
                  <a:pos x="1378" y="228"/>
                </a:cxn>
                <a:cxn ang="0">
                  <a:pos x="1378" y="228"/>
                </a:cxn>
              </a:cxnLst>
              <a:rect l="0" t="0" r="r" b="b"/>
              <a:pathLst>
                <a:path w="1378" h="456">
                  <a:moveTo>
                    <a:pt x="1378" y="228"/>
                  </a:moveTo>
                  <a:lnTo>
                    <a:pt x="1378" y="228"/>
                  </a:lnTo>
                  <a:lnTo>
                    <a:pt x="1373" y="252"/>
                  </a:lnTo>
                  <a:lnTo>
                    <a:pt x="1364" y="277"/>
                  </a:lnTo>
                  <a:lnTo>
                    <a:pt x="1349" y="296"/>
                  </a:lnTo>
                  <a:lnTo>
                    <a:pt x="1325" y="315"/>
                  </a:lnTo>
                  <a:lnTo>
                    <a:pt x="1296" y="340"/>
                  </a:lnTo>
                  <a:lnTo>
                    <a:pt x="1262" y="359"/>
                  </a:lnTo>
                  <a:lnTo>
                    <a:pt x="1223" y="374"/>
                  </a:lnTo>
                  <a:lnTo>
                    <a:pt x="1174" y="393"/>
                  </a:lnTo>
                  <a:lnTo>
                    <a:pt x="1072" y="417"/>
                  </a:lnTo>
                  <a:lnTo>
                    <a:pt x="956" y="442"/>
                  </a:lnTo>
                  <a:lnTo>
                    <a:pt x="830" y="451"/>
                  </a:lnTo>
                  <a:lnTo>
                    <a:pt x="689" y="456"/>
                  </a:lnTo>
                  <a:lnTo>
                    <a:pt x="689" y="456"/>
                  </a:lnTo>
                  <a:lnTo>
                    <a:pt x="549" y="451"/>
                  </a:lnTo>
                  <a:lnTo>
                    <a:pt x="422" y="442"/>
                  </a:lnTo>
                  <a:lnTo>
                    <a:pt x="306" y="417"/>
                  </a:lnTo>
                  <a:lnTo>
                    <a:pt x="204" y="393"/>
                  </a:lnTo>
                  <a:lnTo>
                    <a:pt x="156" y="374"/>
                  </a:lnTo>
                  <a:lnTo>
                    <a:pt x="117" y="359"/>
                  </a:lnTo>
                  <a:lnTo>
                    <a:pt x="83" y="340"/>
                  </a:lnTo>
                  <a:lnTo>
                    <a:pt x="54" y="315"/>
                  </a:lnTo>
                  <a:lnTo>
                    <a:pt x="30" y="296"/>
                  </a:lnTo>
                  <a:lnTo>
                    <a:pt x="15" y="277"/>
                  </a:lnTo>
                  <a:lnTo>
                    <a:pt x="5" y="252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5" y="204"/>
                  </a:lnTo>
                  <a:lnTo>
                    <a:pt x="15" y="180"/>
                  </a:lnTo>
                  <a:lnTo>
                    <a:pt x="30" y="160"/>
                  </a:lnTo>
                  <a:lnTo>
                    <a:pt x="54" y="141"/>
                  </a:lnTo>
                  <a:lnTo>
                    <a:pt x="83" y="117"/>
                  </a:lnTo>
                  <a:lnTo>
                    <a:pt x="117" y="102"/>
                  </a:lnTo>
                  <a:lnTo>
                    <a:pt x="156" y="83"/>
                  </a:lnTo>
                  <a:lnTo>
                    <a:pt x="204" y="68"/>
                  </a:lnTo>
                  <a:lnTo>
                    <a:pt x="306" y="39"/>
                  </a:lnTo>
                  <a:lnTo>
                    <a:pt x="422" y="15"/>
                  </a:lnTo>
                  <a:lnTo>
                    <a:pt x="549" y="5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830" y="5"/>
                  </a:lnTo>
                  <a:lnTo>
                    <a:pt x="956" y="15"/>
                  </a:lnTo>
                  <a:lnTo>
                    <a:pt x="1072" y="39"/>
                  </a:lnTo>
                  <a:lnTo>
                    <a:pt x="1174" y="68"/>
                  </a:lnTo>
                  <a:lnTo>
                    <a:pt x="1223" y="83"/>
                  </a:lnTo>
                  <a:lnTo>
                    <a:pt x="1262" y="102"/>
                  </a:lnTo>
                  <a:lnTo>
                    <a:pt x="1296" y="117"/>
                  </a:lnTo>
                  <a:lnTo>
                    <a:pt x="1325" y="141"/>
                  </a:lnTo>
                  <a:lnTo>
                    <a:pt x="1349" y="160"/>
                  </a:lnTo>
                  <a:lnTo>
                    <a:pt x="1364" y="180"/>
                  </a:lnTo>
                  <a:lnTo>
                    <a:pt x="1373" y="204"/>
                  </a:lnTo>
                  <a:lnTo>
                    <a:pt x="1378" y="228"/>
                  </a:lnTo>
                  <a:lnTo>
                    <a:pt x="1378" y="228"/>
                  </a:lnTo>
                  <a:close/>
                </a:path>
              </a:pathLst>
            </a:custGeom>
            <a:solidFill>
              <a:srgbClr val="8458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695" y="1757"/>
              <a:ext cx="1387" cy="214"/>
            </a:xfrm>
            <a:custGeom>
              <a:avLst/>
              <a:gdLst/>
              <a:ahLst/>
              <a:cxnLst>
                <a:cxn ang="0">
                  <a:pos x="34" y="194"/>
                </a:cxn>
                <a:cxn ang="0">
                  <a:pos x="34" y="194"/>
                </a:cxn>
                <a:cxn ang="0">
                  <a:pos x="44" y="180"/>
                </a:cxn>
                <a:cxn ang="0">
                  <a:pos x="58" y="161"/>
                </a:cxn>
                <a:cxn ang="0">
                  <a:pos x="78" y="146"/>
                </a:cxn>
                <a:cxn ang="0">
                  <a:pos x="107" y="131"/>
                </a:cxn>
                <a:cxn ang="0">
                  <a:pos x="170" y="102"/>
                </a:cxn>
                <a:cxn ang="0">
                  <a:pos x="247" y="78"/>
                </a:cxn>
                <a:cxn ang="0">
                  <a:pos x="344" y="59"/>
                </a:cxn>
                <a:cxn ang="0">
                  <a:pos x="451" y="49"/>
                </a:cxn>
                <a:cxn ang="0">
                  <a:pos x="568" y="39"/>
                </a:cxn>
                <a:cxn ang="0">
                  <a:pos x="694" y="34"/>
                </a:cxn>
                <a:cxn ang="0">
                  <a:pos x="694" y="34"/>
                </a:cxn>
                <a:cxn ang="0">
                  <a:pos x="825" y="39"/>
                </a:cxn>
                <a:cxn ang="0">
                  <a:pos x="941" y="49"/>
                </a:cxn>
                <a:cxn ang="0">
                  <a:pos x="1053" y="64"/>
                </a:cxn>
                <a:cxn ang="0">
                  <a:pos x="1150" y="83"/>
                </a:cxn>
                <a:cxn ang="0">
                  <a:pos x="1227" y="112"/>
                </a:cxn>
                <a:cxn ang="0">
                  <a:pos x="1261" y="127"/>
                </a:cxn>
                <a:cxn ang="0">
                  <a:pos x="1290" y="141"/>
                </a:cxn>
                <a:cxn ang="0">
                  <a:pos x="1315" y="156"/>
                </a:cxn>
                <a:cxn ang="0">
                  <a:pos x="1334" y="175"/>
                </a:cxn>
                <a:cxn ang="0">
                  <a:pos x="1344" y="194"/>
                </a:cxn>
                <a:cxn ang="0">
                  <a:pos x="1353" y="214"/>
                </a:cxn>
                <a:cxn ang="0">
                  <a:pos x="1353" y="214"/>
                </a:cxn>
                <a:cxn ang="0">
                  <a:pos x="1368" y="194"/>
                </a:cxn>
                <a:cxn ang="0">
                  <a:pos x="1387" y="185"/>
                </a:cxn>
                <a:cxn ang="0">
                  <a:pos x="1387" y="185"/>
                </a:cxn>
                <a:cxn ang="0">
                  <a:pos x="1378" y="165"/>
                </a:cxn>
                <a:cxn ang="0">
                  <a:pos x="1358" y="146"/>
                </a:cxn>
                <a:cxn ang="0">
                  <a:pos x="1339" y="127"/>
                </a:cxn>
                <a:cxn ang="0">
                  <a:pos x="1315" y="112"/>
                </a:cxn>
                <a:cxn ang="0">
                  <a:pos x="1256" y="83"/>
                </a:cxn>
                <a:cxn ang="0">
                  <a:pos x="1174" y="54"/>
                </a:cxn>
                <a:cxn ang="0">
                  <a:pos x="1082" y="34"/>
                </a:cxn>
                <a:cxn ang="0">
                  <a:pos x="970" y="15"/>
                </a:cxn>
                <a:cxn ang="0">
                  <a:pos x="839" y="5"/>
                </a:cxn>
                <a:cxn ang="0">
                  <a:pos x="689" y="0"/>
                </a:cxn>
                <a:cxn ang="0">
                  <a:pos x="689" y="0"/>
                </a:cxn>
                <a:cxn ang="0">
                  <a:pos x="553" y="5"/>
                </a:cxn>
                <a:cxn ang="0">
                  <a:pos x="427" y="15"/>
                </a:cxn>
                <a:cxn ang="0">
                  <a:pos x="320" y="30"/>
                </a:cxn>
                <a:cxn ang="0">
                  <a:pos x="223" y="49"/>
                </a:cxn>
                <a:cxn ang="0">
                  <a:pos x="146" y="73"/>
                </a:cxn>
                <a:cxn ang="0">
                  <a:pos x="82" y="102"/>
                </a:cxn>
                <a:cxn ang="0">
                  <a:pos x="34" y="136"/>
                </a:cxn>
                <a:cxn ang="0">
                  <a:pos x="15" y="156"/>
                </a:cxn>
                <a:cxn ang="0">
                  <a:pos x="0" y="170"/>
                </a:cxn>
                <a:cxn ang="0">
                  <a:pos x="0" y="170"/>
                </a:cxn>
                <a:cxn ang="0">
                  <a:pos x="19" y="180"/>
                </a:cxn>
                <a:cxn ang="0">
                  <a:pos x="34" y="194"/>
                </a:cxn>
                <a:cxn ang="0">
                  <a:pos x="34" y="194"/>
                </a:cxn>
              </a:cxnLst>
              <a:rect l="0" t="0" r="r" b="b"/>
              <a:pathLst>
                <a:path w="1387" h="214">
                  <a:moveTo>
                    <a:pt x="34" y="194"/>
                  </a:moveTo>
                  <a:lnTo>
                    <a:pt x="34" y="194"/>
                  </a:lnTo>
                  <a:lnTo>
                    <a:pt x="44" y="180"/>
                  </a:lnTo>
                  <a:lnTo>
                    <a:pt x="58" y="161"/>
                  </a:lnTo>
                  <a:lnTo>
                    <a:pt x="78" y="146"/>
                  </a:lnTo>
                  <a:lnTo>
                    <a:pt x="107" y="131"/>
                  </a:lnTo>
                  <a:lnTo>
                    <a:pt x="170" y="102"/>
                  </a:lnTo>
                  <a:lnTo>
                    <a:pt x="247" y="78"/>
                  </a:lnTo>
                  <a:lnTo>
                    <a:pt x="344" y="59"/>
                  </a:lnTo>
                  <a:lnTo>
                    <a:pt x="451" y="49"/>
                  </a:lnTo>
                  <a:lnTo>
                    <a:pt x="568" y="39"/>
                  </a:lnTo>
                  <a:lnTo>
                    <a:pt x="694" y="34"/>
                  </a:lnTo>
                  <a:lnTo>
                    <a:pt x="694" y="34"/>
                  </a:lnTo>
                  <a:lnTo>
                    <a:pt x="825" y="39"/>
                  </a:lnTo>
                  <a:lnTo>
                    <a:pt x="941" y="49"/>
                  </a:lnTo>
                  <a:lnTo>
                    <a:pt x="1053" y="64"/>
                  </a:lnTo>
                  <a:lnTo>
                    <a:pt x="1150" y="83"/>
                  </a:lnTo>
                  <a:lnTo>
                    <a:pt x="1227" y="112"/>
                  </a:lnTo>
                  <a:lnTo>
                    <a:pt x="1261" y="127"/>
                  </a:lnTo>
                  <a:lnTo>
                    <a:pt x="1290" y="141"/>
                  </a:lnTo>
                  <a:lnTo>
                    <a:pt x="1315" y="156"/>
                  </a:lnTo>
                  <a:lnTo>
                    <a:pt x="1334" y="175"/>
                  </a:lnTo>
                  <a:lnTo>
                    <a:pt x="1344" y="194"/>
                  </a:lnTo>
                  <a:lnTo>
                    <a:pt x="1353" y="214"/>
                  </a:lnTo>
                  <a:lnTo>
                    <a:pt x="1353" y="214"/>
                  </a:lnTo>
                  <a:lnTo>
                    <a:pt x="1368" y="194"/>
                  </a:lnTo>
                  <a:lnTo>
                    <a:pt x="1387" y="185"/>
                  </a:lnTo>
                  <a:lnTo>
                    <a:pt x="1387" y="185"/>
                  </a:lnTo>
                  <a:lnTo>
                    <a:pt x="1378" y="165"/>
                  </a:lnTo>
                  <a:lnTo>
                    <a:pt x="1358" y="146"/>
                  </a:lnTo>
                  <a:lnTo>
                    <a:pt x="1339" y="127"/>
                  </a:lnTo>
                  <a:lnTo>
                    <a:pt x="1315" y="112"/>
                  </a:lnTo>
                  <a:lnTo>
                    <a:pt x="1256" y="83"/>
                  </a:lnTo>
                  <a:lnTo>
                    <a:pt x="1174" y="54"/>
                  </a:lnTo>
                  <a:lnTo>
                    <a:pt x="1082" y="34"/>
                  </a:lnTo>
                  <a:lnTo>
                    <a:pt x="970" y="15"/>
                  </a:lnTo>
                  <a:lnTo>
                    <a:pt x="839" y="5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553" y="5"/>
                  </a:lnTo>
                  <a:lnTo>
                    <a:pt x="427" y="15"/>
                  </a:lnTo>
                  <a:lnTo>
                    <a:pt x="320" y="30"/>
                  </a:lnTo>
                  <a:lnTo>
                    <a:pt x="223" y="49"/>
                  </a:lnTo>
                  <a:lnTo>
                    <a:pt x="146" y="73"/>
                  </a:lnTo>
                  <a:lnTo>
                    <a:pt x="82" y="102"/>
                  </a:lnTo>
                  <a:lnTo>
                    <a:pt x="34" y="136"/>
                  </a:lnTo>
                  <a:lnTo>
                    <a:pt x="15" y="156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19" y="180"/>
                  </a:lnTo>
                  <a:lnTo>
                    <a:pt x="34" y="194"/>
                  </a:lnTo>
                  <a:lnTo>
                    <a:pt x="34" y="194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676" y="1757"/>
              <a:ext cx="1411" cy="209"/>
            </a:xfrm>
            <a:custGeom>
              <a:avLst/>
              <a:gdLst/>
              <a:ahLst/>
              <a:cxnLst>
                <a:cxn ang="0">
                  <a:pos x="431" y="15"/>
                </a:cxn>
                <a:cxn ang="0">
                  <a:pos x="368" y="59"/>
                </a:cxn>
                <a:cxn ang="0">
                  <a:pos x="383" y="30"/>
                </a:cxn>
                <a:cxn ang="0">
                  <a:pos x="383" y="20"/>
                </a:cxn>
                <a:cxn ang="0">
                  <a:pos x="465" y="10"/>
                </a:cxn>
                <a:cxn ang="0">
                  <a:pos x="320" y="68"/>
                </a:cxn>
                <a:cxn ang="0">
                  <a:pos x="538" y="39"/>
                </a:cxn>
                <a:cxn ang="0">
                  <a:pos x="538" y="39"/>
                </a:cxn>
                <a:cxn ang="0">
                  <a:pos x="494" y="5"/>
                </a:cxn>
                <a:cxn ang="0">
                  <a:pos x="582" y="0"/>
                </a:cxn>
                <a:cxn ang="0">
                  <a:pos x="523" y="39"/>
                </a:cxn>
                <a:cxn ang="0">
                  <a:pos x="165" y="68"/>
                </a:cxn>
                <a:cxn ang="0">
                  <a:pos x="165" y="68"/>
                </a:cxn>
                <a:cxn ang="0">
                  <a:pos x="131" y="122"/>
                </a:cxn>
                <a:cxn ang="0">
                  <a:pos x="48" y="136"/>
                </a:cxn>
                <a:cxn ang="0">
                  <a:pos x="82" y="156"/>
                </a:cxn>
                <a:cxn ang="0">
                  <a:pos x="281" y="73"/>
                </a:cxn>
                <a:cxn ang="0">
                  <a:pos x="9" y="190"/>
                </a:cxn>
                <a:cxn ang="0">
                  <a:pos x="34" y="204"/>
                </a:cxn>
                <a:cxn ang="0">
                  <a:pos x="9" y="190"/>
                </a:cxn>
                <a:cxn ang="0">
                  <a:pos x="165" y="107"/>
                </a:cxn>
                <a:cxn ang="0">
                  <a:pos x="242" y="49"/>
                </a:cxn>
                <a:cxn ang="0">
                  <a:pos x="266" y="39"/>
                </a:cxn>
                <a:cxn ang="0">
                  <a:pos x="616" y="34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92" y="131"/>
                </a:cxn>
                <a:cxn ang="0">
                  <a:pos x="1169" y="78"/>
                </a:cxn>
                <a:cxn ang="0">
                  <a:pos x="1198" y="54"/>
                </a:cxn>
                <a:cxn ang="0">
                  <a:pos x="1140" y="78"/>
                </a:cxn>
                <a:cxn ang="0">
                  <a:pos x="1110" y="68"/>
                </a:cxn>
                <a:cxn ang="0">
                  <a:pos x="1246" y="73"/>
                </a:cxn>
                <a:cxn ang="0">
                  <a:pos x="1057" y="59"/>
                </a:cxn>
                <a:cxn ang="0">
                  <a:pos x="1081" y="30"/>
                </a:cxn>
                <a:cxn ang="0">
                  <a:pos x="1023" y="49"/>
                </a:cxn>
                <a:cxn ang="0">
                  <a:pos x="1062" y="25"/>
                </a:cxn>
                <a:cxn ang="0">
                  <a:pos x="659" y="0"/>
                </a:cxn>
                <a:cxn ang="0">
                  <a:pos x="1334" y="136"/>
                </a:cxn>
                <a:cxn ang="0">
                  <a:pos x="1353" y="141"/>
                </a:cxn>
                <a:cxn ang="0">
                  <a:pos x="1256" y="97"/>
                </a:cxn>
                <a:cxn ang="0">
                  <a:pos x="1295" y="93"/>
                </a:cxn>
                <a:cxn ang="0">
                  <a:pos x="1290" y="127"/>
                </a:cxn>
                <a:cxn ang="0">
                  <a:pos x="1314" y="102"/>
                </a:cxn>
                <a:cxn ang="0">
                  <a:pos x="1353" y="175"/>
                </a:cxn>
                <a:cxn ang="0">
                  <a:pos x="1401" y="175"/>
                </a:cxn>
                <a:cxn ang="0">
                  <a:pos x="975" y="49"/>
                </a:cxn>
                <a:cxn ang="0">
                  <a:pos x="999" y="15"/>
                </a:cxn>
                <a:cxn ang="0">
                  <a:pos x="766" y="0"/>
                </a:cxn>
                <a:cxn ang="0">
                  <a:pos x="688" y="34"/>
                </a:cxn>
                <a:cxn ang="0">
                  <a:pos x="708" y="34"/>
                </a:cxn>
                <a:cxn ang="0">
                  <a:pos x="713" y="15"/>
                </a:cxn>
                <a:cxn ang="0">
                  <a:pos x="790" y="34"/>
                </a:cxn>
                <a:cxn ang="0">
                  <a:pos x="863" y="39"/>
                </a:cxn>
                <a:cxn ang="0">
                  <a:pos x="882" y="5"/>
                </a:cxn>
                <a:cxn ang="0">
                  <a:pos x="931" y="39"/>
                </a:cxn>
                <a:cxn ang="0">
                  <a:pos x="975" y="15"/>
                </a:cxn>
                <a:cxn ang="0">
                  <a:pos x="839" y="20"/>
                </a:cxn>
                <a:cxn ang="0">
                  <a:pos x="887" y="39"/>
                </a:cxn>
                <a:cxn ang="0">
                  <a:pos x="907" y="5"/>
                </a:cxn>
              </a:cxnLst>
              <a:rect l="0" t="0" r="r" b="b"/>
              <a:pathLst>
                <a:path w="1411" h="209">
                  <a:moveTo>
                    <a:pt x="412" y="15"/>
                  </a:moveTo>
                  <a:lnTo>
                    <a:pt x="412" y="15"/>
                  </a:lnTo>
                  <a:lnTo>
                    <a:pt x="407" y="54"/>
                  </a:lnTo>
                  <a:lnTo>
                    <a:pt x="407" y="54"/>
                  </a:lnTo>
                  <a:lnTo>
                    <a:pt x="431" y="49"/>
                  </a:lnTo>
                  <a:lnTo>
                    <a:pt x="431" y="49"/>
                  </a:lnTo>
                  <a:lnTo>
                    <a:pt x="431" y="15"/>
                  </a:lnTo>
                  <a:lnTo>
                    <a:pt x="431" y="15"/>
                  </a:lnTo>
                  <a:lnTo>
                    <a:pt x="412" y="15"/>
                  </a:lnTo>
                  <a:lnTo>
                    <a:pt x="412" y="15"/>
                  </a:lnTo>
                  <a:close/>
                  <a:moveTo>
                    <a:pt x="354" y="25"/>
                  </a:moveTo>
                  <a:lnTo>
                    <a:pt x="354" y="25"/>
                  </a:lnTo>
                  <a:lnTo>
                    <a:pt x="349" y="59"/>
                  </a:lnTo>
                  <a:lnTo>
                    <a:pt x="349" y="59"/>
                  </a:lnTo>
                  <a:lnTo>
                    <a:pt x="368" y="59"/>
                  </a:lnTo>
                  <a:lnTo>
                    <a:pt x="368" y="59"/>
                  </a:lnTo>
                  <a:lnTo>
                    <a:pt x="368" y="20"/>
                  </a:lnTo>
                  <a:lnTo>
                    <a:pt x="368" y="20"/>
                  </a:lnTo>
                  <a:lnTo>
                    <a:pt x="354" y="25"/>
                  </a:lnTo>
                  <a:lnTo>
                    <a:pt x="354" y="25"/>
                  </a:lnTo>
                  <a:close/>
                  <a:moveTo>
                    <a:pt x="383" y="20"/>
                  </a:moveTo>
                  <a:lnTo>
                    <a:pt x="383" y="20"/>
                  </a:lnTo>
                  <a:lnTo>
                    <a:pt x="383" y="30"/>
                  </a:lnTo>
                  <a:lnTo>
                    <a:pt x="383" y="30"/>
                  </a:lnTo>
                  <a:lnTo>
                    <a:pt x="383" y="54"/>
                  </a:lnTo>
                  <a:lnTo>
                    <a:pt x="383" y="54"/>
                  </a:lnTo>
                  <a:lnTo>
                    <a:pt x="402" y="54"/>
                  </a:lnTo>
                  <a:lnTo>
                    <a:pt x="402" y="54"/>
                  </a:lnTo>
                  <a:lnTo>
                    <a:pt x="402" y="15"/>
                  </a:lnTo>
                  <a:lnTo>
                    <a:pt x="402" y="15"/>
                  </a:lnTo>
                  <a:lnTo>
                    <a:pt x="383" y="20"/>
                  </a:lnTo>
                  <a:lnTo>
                    <a:pt x="383" y="20"/>
                  </a:lnTo>
                  <a:close/>
                  <a:moveTo>
                    <a:pt x="446" y="10"/>
                  </a:moveTo>
                  <a:lnTo>
                    <a:pt x="446" y="10"/>
                  </a:lnTo>
                  <a:lnTo>
                    <a:pt x="446" y="49"/>
                  </a:lnTo>
                  <a:lnTo>
                    <a:pt x="446" y="49"/>
                  </a:lnTo>
                  <a:lnTo>
                    <a:pt x="465" y="44"/>
                  </a:lnTo>
                  <a:lnTo>
                    <a:pt x="465" y="44"/>
                  </a:lnTo>
                  <a:lnTo>
                    <a:pt x="465" y="10"/>
                  </a:lnTo>
                  <a:lnTo>
                    <a:pt x="465" y="10"/>
                  </a:lnTo>
                  <a:lnTo>
                    <a:pt x="446" y="10"/>
                  </a:lnTo>
                  <a:lnTo>
                    <a:pt x="446" y="10"/>
                  </a:lnTo>
                  <a:close/>
                  <a:moveTo>
                    <a:pt x="315" y="30"/>
                  </a:moveTo>
                  <a:lnTo>
                    <a:pt x="315" y="30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20" y="68"/>
                  </a:lnTo>
                  <a:lnTo>
                    <a:pt x="320" y="68"/>
                  </a:lnTo>
                  <a:lnTo>
                    <a:pt x="334" y="64"/>
                  </a:lnTo>
                  <a:lnTo>
                    <a:pt x="334" y="64"/>
                  </a:lnTo>
                  <a:lnTo>
                    <a:pt x="334" y="30"/>
                  </a:lnTo>
                  <a:lnTo>
                    <a:pt x="334" y="30"/>
                  </a:lnTo>
                  <a:lnTo>
                    <a:pt x="315" y="30"/>
                  </a:lnTo>
                  <a:lnTo>
                    <a:pt x="315" y="30"/>
                  </a:lnTo>
                  <a:close/>
                  <a:moveTo>
                    <a:pt x="538" y="39"/>
                  </a:moveTo>
                  <a:lnTo>
                    <a:pt x="538" y="39"/>
                  </a:lnTo>
                  <a:lnTo>
                    <a:pt x="557" y="39"/>
                  </a:lnTo>
                  <a:lnTo>
                    <a:pt x="557" y="39"/>
                  </a:lnTo>
                  <a:lnTo>
                    <a:pt x="557" y="5"/>
                  </a:lnTo>
                  <a:lnTo>
                    <a:pt x="557" y="5"/>
                  </a:lnTo>
                  <a:lnTo>
                    <a:pt x="543" y="5"/>
                  </a:lnTo>
                  <a:lnTo>
                    <a:pt x="543" y="5"/>
                  </a:lnTo>
                  <a:lnTo>
                    <a:pt x="538" y="39"/>
                  </a:lnTo>
                  <a:lnTo>
                    <a:pt x="538" y="39"/>
                  </a:lnTo>
                  <a:close/>
                  <a:moveTo>
                    <a:pt x="475" y="10"/>
                  </a:moveTo>
                  <a:lnTo>
                    <a:pt x="475" y="10"/>
                  </a:lnTo>
                  <a:lnTo>
                    <a:pt x="475" y="44"/>
                  </a:lnTo>
                  <a:lnTo>
                    <a:pt x="475" y="44"/>
                  </a:lnTo>
                  <a:lnTo>
                    <a:pt x="494" y="44"/>
                  </a:lnTo>
                  <a:lnTo>
                    <a:pt x="494" y="44"/>
                  </a:lnTo>
                  <a:lnTo>
                    <a:pt x="494" y="5"/>
                  </a:lnTo>
                  <a:lnTo>
                    <a:pt x="494" y="5"/>
                  </a:lnTo>
                  <a:lnTo>
                    <a:pt x="475" y="10"/>
                  </a:lnTo>
                  <a:lnTo>
                    <a:pt x="475" y="10"/>
                  </a:lnTo>
                  <a:close/>
                  <a:moveTo>
                    <a:pt x="567" y="39"/>
                  </a:moveTo>
                  <a:lnTo>
                    <a:pt x="567" y="39"/>
                  </a:lnTo>
                  <a:lnTo>
                    <a:pt x="582" y="34"/>
                  </a:lnTo>
                  <a:lnTo>
                    <a:pt x="582" y="34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72" y="0"/>
                  </a:lnTo>
                  <a:lnTo>
                    <a:pt x="572" y="0"/>
                  </a:lnTo>
                  <a:lnTo>
                    <a:pt x="567" y="39"/>
                  </a:lnTo>
                  <a:lnTo>
                    <a:pt x="567" y="39"/>
                  </a:lnTo>
                  <a:close/>
                  <a:moveTo>
                    <a:pt x="509" y="39"/>
                  </a:moveTo>
                  <a:lnTo>
                    <a:pt x="509" y="39"/>
                  </a:lnTo>
                  <a:lnTo>
                    <a:pt x="523" y="39"/>
                  </a:lnTo>
                  <a:lnTo>
                    <a:pt x="523" y="39"/>
                  </a:lnTo>
                  <a:lnTo>
                    <a:pt x="528" y="5"/>
                  </a:lnTo>
                  <a:lnTo>
                    <a:pt x="528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39"/>
                  </a:lnTo>
                  <a:lnTo>
                    <a:pt x="509" y="39"/>
                  </a:lnTo>
                  <a:close/>
                  <a:moveTo>
                    <a:pt x="165" y="68"/>
                  </a:moveTo>
                  <a:lnTo>
                    <a:pt x="165" y="68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94" y="97"/>
                  </a:lnTo>
                  <a:lnTo>
                    <a:pt x="194" y="97"/>
                  </a:lnTo>
                  <a:lnTo>
                    <a:pt x="194" y="7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65" y="68"/>
                  </a:lnTo>
                  <a:lnTo>
                    <a:pt x="165" y="68"/>
                  </a:lnTo>
                  <a:close/>
                  <a:moveTo>
                    <a:pt x="111" y="93"/>
                  </a:moveTo>
                  <a:lnTo>
                    <a:pt x="111" y="93"/>
                  </a:lnTo>
                  <a:lnTo>
                    <a:pt x="121" y="112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31" y="122"/>
                  </a:lnTo>
                  <a:lnTo>
                    <a:pt x="131" y="122"/>
                  </a:lnTo>
                  <a:lnTo>
                    <a:pt x="126" y="107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1" y="93"/>
                  </a:lnTo>
                  <a:lnTo>
                    <a:pt x="111" y="93"/>
                  </a:lnTo>
                  <a:close/>
                  <a:moveTo>
                    <a:pt x="58" y="136"/>
                  </a:moveTo>
                  <a:lnTo>
                    <a:pt x="58" y="136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34" y="151"/>
                  </a:lnTo>
                  <a:lnTo>
                    <a:pt x="34" y="151"/>
                  </a:lnTo>
                  <a:lnTo>
                    <a:pt x="48" y="161"/>
                  </a:lnTo>
                  <a:lnTo>
                    <a:pt x="63" y="175"/>
                  </a:lnTo>
                  <a:lnTo>
                    <a:pt x="63" y="175"/>
                  </a:lnTo>
                  <a:lnTo>
                    <a:pt x="82" y="156"/>
                  </a:lnTo>
                  <a:lnTo>
                    <a:pt x="82" y="156"/>
                  </a:lnTo>
                  <a:lnTo>
                    <a:pt x="72" y="146"/>
                  </a:lnTo>
                  <a:lnTo>
                    <a:pt x="58" y="136"/>
                  </a:lnTo>
                  <a:lnTo>
                    <a:pt x="58" y="136"/>
                  </a:lnTo>
                  <a:close/>
                  <a:moveTo>
                    <a:pt x="281" y="39"/>
                  </a:moveTo>
                  <a:lnTo>
                    <a:pt x="281" y="39"/>
                  </a:lnTo>
                  <a:lnTo>
                    <a:pt x="281" y="64"/>
                  </a:lnTo>
                  <a:lnTo>
                    <a:pt x="281" y="64"/>
                  </a:lnTo>
                  <a:lnTo>
                    <a:pt x="281" y="73"/>
                  </a:lnTo>
                  <a:lnTo>
                    <a:pt x="281" y="73"/>
                  </a:lnTo>
                  <a:lnTo>
                    <a:pt x="305" y="68"/>
                  </a:lnTo>
                  <a:lnTo>
                    <a:pt x="305" y="68"/>
                  </a:lnTo>
                  <a:lnTo>
                    <a:pt x="300" y="34"/>
                  </a:lnTo>
                  <a:lnTo>
                    <a:pt x="300" y="34"/>
                  </a:lnTo>
                  <a:lnTo>
                    <a:pt x="281" y="39"/>
                  </a:lnTo>
                  <a:lnTo>
                    <a:pt x="281" y="39"/>
                  </a:lnTo>
                  <a:close/>
                  <a:moveTo>
                    <a:pt x="9" y="190"/>
                  </a:moveTo>
                  <a:lnTo>
                    <a:pt x="9" y="190"/>
                  </a:lnTo>
                  <a:lnTo>
                    <a:pt x="4" y="194"/>
                  </a:lnTo>
                  <a:lnTo>
                    <a:pt x="4" y="19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19" y="209"/>
                  </a:lnTo>
                  <a:lnTo>
                    <a:pt x="19" y="209"/>
                  </a:lnTo>
                  <a:lnTo>
                    <a:pt x="34" y="204"/>
                  </a:lnTo>
                  <a:lnTo>
                    <a:pt x="48" y="199"/>
                  </a:lnTo>
                  <a:lnTo>
                    <a:pt x="48" y="199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3" y="185"/>
                  </a:lnTo>
                  <a:lnTo>
                    <a:pt x="29" y="185"/>
                  </a:lnTo>
                  <a:lnTo>
                    <a:pt x="9" y="190"/>
                  </a:lnTo>
                  <a:lnTo>
                    <a:pt x="9" y="190"/>
                  </a:lnTo>
                  <a:close/>
                  <a:moveTo>
                    <a:pt x="155" y="78"/>
                  </a:moveTo>
                  <a:lnTo>
                    <a:pt x="155" y="78"/>
                  </a:lnTo>
                  <a:lnTo>
                    <a:pt x="140" y="83"/>
                  </a:lnTo>
                  <a:lnTo>
                    <a:pt x="140" y="83"/>
                  </a:lnTo>
                  <a:lnTo>
                    <a:pt x="145" y="97"/>
                  </a:lnTo>
                  <a:lnTo>
                    <a:pt x="150" y="112"/>
                  </a:lnTo>
                  <a:lnTo>
                    <a:pt x="150" y="112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0" y="93"/>
                  </a:lnTo>
                  <a:lnTo>
                    <a:pt x="155" y="78"/>
                  </a:lnTo>
                  <a:lnTo>
                    <a:pt x="155" y="78"/>
                  </a:lnTo>
                  <a:close/>
                  <a:moveTo>
                    <a:pt x="242" y="49"/>
                  </a:moveTo>
                  <a:lnTo>
                    <a:pt x="242" y="49"/>
                  </a:lnTo>
                  <a:lnTo>
                    <a:pt x="247" y="73"/>
                  </a:lnTo>
                  <a:lnTo>
                    <a:pt x="247" y="73"/>
                  </a:lnTo>
                  <a:lnTo>
                    <a:pt x="247" y="83"/>
                  </a:lnTo>
                  <a:lnTo>
                    <a:pt x="247" y="83"/>
                  </a:lnTo>
                  <a:lnTo>
                    <a:pt x="271" y="78"/>
                  </a:lnTo>
                  <a:lnTo>
                    <a:pt x="271" y="78"/>
                  </a:lnTo>
                  <a:lnTo>
                    <a:pt x="271" y="59"/>
                  </a:lnTo>
                  <a:lnTo>
                    <a:pt x="266" y="39"/>
                  </a:lnTo>
                  <a:lnTo>
                    <a:pt x="266" y="39"/>
                  </a:lnTo>
                  <a:lnTo>
                    <a:pt x="242" y="49"/>
                  </a:lnTo>
                  <a:lnTo>
                    <a:pt x="242" y="49"/>
                  </a:lnTo>
                  <a:close/>
                  <a:moveTo>
                    <a:pt x="601" y="0"/>
                  </a:moveTo>
                  <a:lnTo>
                    <a:pt x="601" y="0"/>
                  </a:lnTo>
                  <a:lnTo>
                    <a:pt x="596" y="34"/>
                  </a:lnTo>
                  <a:lnTo>
                    <a:pt x="596" y="34"/>
                  </a:lnTo>
                  <a:lnTo>
                    <a:pt x="616" y="34"/>
                  </a:lnTo>
                  <a:lnTo>
                    <a:pt x="616" y="34"/>
                  </a:lnTo>
                  <a:lnTo>
                    <a:pt x="625" y="5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01" y="0"/>
                  </a:lnTo>
                  <a:lnTo>
                    <a:pt x="601" y="0"/>
                  </a:lnTo>
                  <a:close/>
                  <a:moveTo>
                    <a:pt x="208" y="59"/>
                  </a:moveTo>
                  <a:lnTo>
                    <a:pt x="208" y="59"/>
                  </a:lnTo>
                  <a:lnTo>
                    <a:pt x="213" y="93"/>
                  </a:lnTo>
                  <a:lnTo>
                    <a:pt x="213" y="93"/>
                  </a:lnTo>
                  <a:lnTo>
                    <a:pt x="228" y="88"/>
                  </a:lnTo>
                  <a:lnTo>
                    <a:pt x="228" y="88"/>
                  </a:lnTo>
                  <a:lnTo>
                    <a:pt x="228" y="68"/>
                  </a:lnTo>
                  <a:lnTo>
                    <a:pt x="223" y="54"/>
                  </a:lnTo>
                  <a:lnTo>
                    <a:pt x="223" y="54"/>
                  </a:lnTo>
                  <a:lnTo>
                    <a:pt x="208" y="59"/>
                  </a:lnTo>
                  <a:lnTo>
                    <a:pt x="208" y="59"/>
                  </a:lnTo>
                  <a:close/>
                  <a:moveTo>
                    <a:pt x="87" y="107"/>
                  </a:moveTo>
                  <a:lnTo>
                    <a:pt x="87" y="107"/>
                  </a:lnTo>
                  <a:lnTo>
                    <a:pt x="77" y="117"/>
                  </a:lnTo>
                  <a:lnTo>
                    <a:pt x="77" y="117"/>
                  </a:lnTo>
                  <a:lnTo>
                    <a:pt x="87" y="122"/>
                  </a:lnTo>
                  <a:lnTo>
                    <a:pt x="87" y="122"/>
                  </a:lnTo>
                  <a:lnTo>
                    <a:pt x="92" y="131"/>
                  </a:lnTo>
                  <a:lnTo>
                    <a:pt x="97" y="141"/>
                  </a:lnTo>
                  <a:lnTo>
                    <a:pt x="97" y="141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101" y="122"/>
                  </a:lnTo>
                  <a:lnTo>
                    <a:pt x="87" y="107"/>
                  </a:lnTo>
                  <a:lnTo>
                    <a:pt x="87" y="107"/>
                  </a:lnTo>
                  <a:close/>
                  <a:moveTo>
                    <a:pt x="1169" y="78"/>
                  </a:moveTo>
                  <a:lnTo>
                    <a:pt x="1169" y="78"/>
                  </a:lnTo>
                  <a:lnTo>
                    <a:pt x="1169" y="83"/>
                  </a:lnTo>
                  <a:lnTo>
                    <a:pt x="1169" y="83"/>
                  </a:lnTo>
                  <a:lnTo>
                    <a:pt x="1178" y="88"/>
                  </a:lnTo>
                  <a:lnTo>
                    <a:pt x="1178" y="88"/>
                  </a:lnTo>
                  <a:lnTo>
                    <a:pt x="1188" y="68"/>
                  </a:lnTo>
                  <a:lnTo>
                    <a:pt x="1198" y="54"/>
                  </a:lnTo>
                  <a:lnTo>
                    <a:pt x="1198" y="54"/>
                  </a:lnTo>
                  <a:lnTo>
                    <a:pt x="1183" y="49"/>
                  </a:lnTo>
                  <a:lnTo>
                    <a:pt x="1183" y="49"/>
                  </a:lnTo>
                  <a:lnTo>
                    <a:pt x="1173" y="64"/>
                  </a:lnTo>
                  <a:lnTo>
                    <a:pt x="1169" y="78"/>
                  </a:lnTo>
                  <a:lnTo>
                    <a:pt x="1169" y="78"/>
                  </a:lnTo>
                  <a:close/>
                  <a:moveTo>
                    <a:pt x="1110" y="68"/>
                  </a:moveTo>
                  <a:lnTo>
                    <a:pt x="1110" y="68"/>
                  </a:lnTo>
                  <a:lnTo>
                    <a:pt x="1140" y="78"/>
                  </a:lnTo>
                  <a:lnTo>
                    <a:pt x="1140" y="78"/>
                  </a:lnTo>
                  <a:lnTo>
                    <a:pt x="1149" y="44"/>
                  </a:lnTo>
                  <a:lnTo>
                    <a:pt x="1149" y="44"/>
                  </a:lnTo>
                  <a:lnTo>
                    <a:pt x="1130" y="39"/>
                  </a:lnTo>
                  <a:lnTo>
                    <a:pt x="1130" y="39"/>
                  </a:lnTo>
                  <a:lnTo>
                    <a:pt x="1120" y="54"/>
                  </a:lnTo>
                  <a:lnTo>
                    <a:pt x="1110" y="68"/>
                  </a:lnTo>
                  <a:lnTo>
                    <a:pt x="1110" y="68"/>
                  </a:lnTo>
                  <a:close/>
                  <a:moveTo>
                    <a:pt x="1212" y="83"/>
                  </a:moveTo>
                  <a:lnTo>
                    <a:pt x="1212" y="83"/>
                  </a:lnTo>
                  <a:lnTo>
                    <a:pt x="1212" y="97"/>
                  </a:lnTo>
                  <a:lnTo>
                    <a:pt x="1212" y="97"/>
                  </a:lnTo>
                  <a:lnTo>
                    <a:pt x="1227" y="102"/>
                  </a:lnTo>
                  <a:lnTo>
                    <a:pt x="1227" y="102"/>
                  </a:lnTo>
                  <a:lnTo>
                    <a:pt x="1237" y="88"/>
                  </a:lnTo>
                  <a:lnTo>
                    <a:pt x="1246" y="73"/>
                  </a:lnTo>
                  <a:lnTo>
                    <a:pt x="1246" y="73"/>
                  </a:lnTo>
                  <a:lnTo>
                    <a:pt x="1227" y="64"/>
                  </a:lnTo>
                  <a:lnTo>
                    <a:pt x="1227" y="64"/>
                  </a:lnTo>
                  <a:lnTo>
                    <a:pt x="1217" y="73"/>
                  </a:lnTo>
                  <a:lnTo>
                    <a:pt x="1212" y="83"/>
                  </a:lnTo>
                  <a:lnTo>
                    <a:pt x="1212" y="83"/>
                  </a:lnTo>
                  <a:close/>
                  <a:moveTo>
                    <a:pt x="1057" y="59"/>
                  </a:moveTo>
                  <a:lnTo>
                    <a:pt x="1057" y="59"/>
                  </a:lnTo>
                  <a:lnTo>
                    <a:pt x="1081" y="64"/>
                  </a:lnTo>
                  <a:lnTo>
                    <a:pt x="1081" y="64"/>
                  </a:lnTo>
                  <a:lnTo>
                    <a:pt x="1081" y="64"/>
                  </a:lnTo>
                  <a:lnTo>
                    <a:pt x="1081" y="64"/>
                  </a:lnTo>
                  <a:lnTo>
                    <a:pt x="1091" y="44"/>
                  </a:lnTo>
                  <a:lnTo>
                    <a:pt x="1101" y="34"/>
                  </a:lnTo>
                  <a:lnTo>
                    <a:pt x="1101" y="34"/>
                  </a:lnTo>
                  <a:lnTo>
                    <a:pt x="1081" y="30"/>
                  </a:lnTo>
                  <a:lnTo>
                    <a:pt x="1081" y="30"/>
                  </a:lnTo>
                  <a:lnTo>
                    <a:pt x="1067" y="44"/>
                  </a:lnTo>
                  <a:lnTo>
                    <a:pt x="1057" y="59"/>
                  </a:lnTo>
                  <a:lnTo>
                    <a:pt x="1057" y="59"/>
                  </a:lnTo>
                  <a:close/>
                  <a:moveTo>
                    <a:pt x="1047" y="25"/>
                  </a:moveTo>
                  <a:lnTo>
                    <a:pt x="1047" y="25"/>
                  </a:lnTo>
                  <a:lnTo>
                    <a:pt x="1033" y="34"/>
                  </a:lnTo>
                  <a:lnTo>
                    <a:pt x="1023" y="49"/>
                  </a:lnTo>
                  <a:lnTo>
                    <a:pt x="1023" y="49"/>
                  </a:lnTo>
                  <a:lnTo>
                    <a:pt x="1018" y="54"/>
                  </a:lnTo>
                  <a:lnTo>
                    <a:pt x="1018" y="54"/>
                  </a:lnTo>
                  <a:lnTo>
                    <a:pt x="1047" y="59"/>
                  </a:lnTo>
                  <a:lnTo>
                    <a:pt x="1047" y="59"/>
                  </a:lnTo>
                  <a:lnTo>
                    <a:pt x="1052" y="39"/>
                  </a:lnTo>
                  <a:lnTo>
                    <a:pt x="1062" y="25"/>
                  </a:lnTo>
                  <a:lnTo>
                    <a:pt x="1062" y="25"/>
                  </a:lnTo>
                  <a:lnTo>
                    <a:pt x="1047" y="25"/>
                  </a:lnTo>
                  <a:lnTo>
                    <a:pt x="1047" y="25"/>
                  </a:lnTo>
                  <a:close/>
                  <a:moveTo>
                    <a:pt x="630" y="34"/>
                  </a:moveTo>
                  <a:lnTo>
                    <a:pt x="630" y="34"/>
                  </a:lnTo>
                  <a:lnTo>
                    <a:pt x="650" y="34"/>
                  </a:lnTo>
                  <a:lnTo>
                    <a:pt x="650" y="34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0" y="34"/>
                  </a:lnTo>
                  <a:lnTo>
                    <a:pt x="630" y="34"/>
                  </a:lnTo>
                  <a:close/>
                  <a:moveTo>
                    <a:pt x="1353" y="127"/>
                  </a:moveTo>
                  <a:lnTo>
                    <a:pt x="1353" y="127"/>
                  </a:lnTo>
                  <a:lnTo>
                    <a:pt x="1343" y="131"/>
                  </a:lnTo>
                  <a:lnTo>
                    <a:pt x="1334" y="136"/>
                  </a:lnTo>
                  <a:lnTo>
                    <a:pt x="1334" y="136"/>
                  </a:lnTo>
                  <a:lnTo>
                    <a:pt x="1324" y="151"/>
                  </a:lnTo>
                  <a:lnTo>
                    <a:pt x="1324" y="151"/>
                  </a:lnTo>
                  <a:lnTo>
                    <a:pt x="1324" y="151"/>
                  </a:lnTo>
                  <a:lnTo>
                    <a:pt x="1324" y="151"/>
                  </a:lnTo>
                  <a:lnTo>
                    <a:pt x="1338" y="146"/>
                  </a:lnTo>
                  <a:lnTo>
                    <a:pt x="1338" y="146"/>
                  </a:lnTo>
                  <a:lnTo>
                    <a:pt x="1353" y="141"/>
                  </a:lnTo>
                  <a:lnTo>
                    <a:pt x="1368" y="136"/>
                  </a:lnTo>
                  <a:lnTo>
                    <a:pt x="1368" y="136"/>
                  </a:lnTo>
                  <a:lnTo>
                    <a:pt x="1353" y="127"/>
                  </a:lnTo>
                  <a:lnTo>
                    <a:pt x="1353" y="127"/>
                  </a:lnTo>
                  <a:close/>
                  <a:moveTo>
                    <a:pt x="1266" y="78"/>
                  </a:moveTo>
                  <a:lnTo>
                    <a:pt x="1266" y="78"/>
                  </a:lnTo>
                  <a:lnTo>
                    <a:pt x="1261" y="88"/>
                  </a:lnTo>
                  <a:lnTo>
                    <a:pt x="1256" y="97"/>
                  </a:lnTo>
                  <a:lnTo>
                    <a:pt x="1256" y="97"/>
                  </a:lnTo>
                  <a:lnTo>
                    <a:pt x="1256" y="112"/>
                  </a:lnTo>
                  <a:lnTo>
                    <a:pt x="1256" y="112"/>
                  </a:lnTo>
                  <a:lnTo>
                    <a:pt x="1266" y="117"/>
                  </a:lnTo>
                  <a:lnTo>
                    <a:pt x="1266" y="117"/>
                  </a:lnTo>
                  <a:lnTo>
                    <a:pt x="1280" y="102"/>
                  </a:lnTo>
                  <a:lnTo>
                    <a:pt x="1295" y="93"/>
                  </a:lnTo>
                  <a:lnTo>
                    <a:pt x="1295" y="93"/>
                  </a:lnTo>
                  <a:lnTo>
                    <a:pt x="1266" y="78"/>
                  </a:lnTo>
                  <a:lnTo>
                    <a:pt x="1266" y="78"/>
                  </a:lnTo>
                  <a:close/>
                  <a:moveTo>
                    <a:pt x="1314" y="102"/>
                  </a:moveTo>
                  <a:lnTo>
                    <a:pt x="1314" y="102"/>
                  </a:lnTo>
                  <a:lnTo>
                    <a:pt x="1304" y="107"/>
                  </a:lnTo>
                  <a:lnTo>
                    <a:pt x="1295" y="112"/>
                  </a:lnTo>
                  <a:lnTo>
                    <a:pt x="1295" y="112"/>
                  </a:lnTo>
                  <a:lnTo>
                    <a:pt x="1290" y="127"/>
                  </a:lnTo>
                  <a:lnTo>
                    <a:pt x="1290" y="127"/>
                  </a:lnTo>
                  <a:lnTo>
                    <a:pt x="1300" y="136"/>
                  </a:lnTo>
                  <a:lnTo>
                    <a:pt x="1300" y="136"/>
                  </a:lnTo>
                  <a:lnTo>
                    <a:pt x="1314" y="122"/>
                  </a:lnTo>
                  <a:lnTo>
                    <a:pt x="1329" y="112"/>
                  </a:lnTo>
                  <a:lnTo>
                    <a:pt x="1329" y="112"/>
                  </a:lnTo>
                  <a:lnTo>
                    <a:pt x="1314" y="102"/>
                  </a:lnTo>
                  <a:lnTo>
                    <a:pt x="1314" y="102"/>
                  </a:lnTo>
                  <a:close/>
                  <a:moveTo>
                    <a:pt x="1387" y="156"/>
                  </a:moveTo>
                  <a:lnTo>
                    <a:pt x="1387" y="156"/>
                  </a:lnTo>
                  <a:lnTo>
                    <a:pt x="1382" y="156"/>
                  </a:lnTo>
                  <a:lnTo>
                    <a:pt x="1382" y="156"/>
                  </a:lnTo>
                  <a:lnTo>
                    <a:pt x="1372" y="156"/>
                  </a:lnTo>
                  <a:lnTo>
                    <a:pt x="1368" y="161"/>
                  </a:lnTo>
                  <a:lnTo>
                    <a:pt x="1353" y="175"/>
                  </a:lnTo>
                  <a:lnTo>
                    <a:pt x="1353" y="175"/>
                  </a:lnTo>
                  <a:lnTo>
                    <a:pt x="1353" y="180"/>
                  </a:lnTo>
                  <a:lnTo>
                    <a:pt x="1353" y="180"/>
                  </a:lnTo>
                  <a:lnTo>
                    <a:pt x="1368" y="180"/>
                  </a:lnTo>
                  <a:lnTo>
                    <a:pt x="1382" y="185"/>
                  </a:lnTo>
                  <a:lnTo>
                    <a:pt x="1397" y="190"/>
                  </a:lnTo>
                  <a:lnTo>
                    <a:pt x="1411" y="199"/>
                  </a:lnTo>
                  <a:lnTo>
                    <a:pt x="1411" y="199"/>
                  </a:lnTo>
                  <a:lnTo>
                    <a:pt x="1401" y="175"/>
                  </a:lnTo>
                  <a:lnTo>
                    <a:pt x="1387" y="156"/>
                  </a:lnTo>
                  <a:lnTo>
                    <a:pt x="1387" y="156"/>
                  </a:lnTo>
                  <a:close/>
                  <a:moveTo>
                    <a:pt x="999" y="15"/>
                  </a:moveTo>
                  <a:lnTo>
                    <a:pt x="999" y="15"/>
                  </a:lnTo>
                  <a:lnTo>
                    <a:pt x="979" y="34"/>
                  </a:lnTo>
                  <a:lnTo>
                    <a:pt x="979" y="34"/>
                  </a:lnTo>
                  <a:lnTo>
                    <a:pt x="975" y="49"/>
                  </a:lnTo>
                  <a:lnTo>
                    <a:pt x="975" y="49"/>
                  </a:lnTo>
                  <a:lnTo>
                    <a:pt x="1004" y="54"/>
                  </a:lnTo>
                  <a:lnTo>
                    <a:pt x="1004" y="54"/>
                  </a:lnTo>
                  <a:lnTo>
                    <a:pt x="1009" y="44"/>
                  </a:lnTo>
                  <a:lnTo>
                    <a:pt x="1009" y="44"/>
                  </a:lnTo>
                  <a:lnTo>
                    <a:pt x="1023" y="20"/>
                  </a:lnTo>
                  <a:lnTo>
                    <a:pt x="1023" y="20"/>
                  </a:lnTo>
                  <a:lnTo>
                    <a:pt x="999" y="15"/>
                  </a:lnTo>
                  <a:lnTo>
                    <a:pt x="999" y="15"/>
                  </a:lnTo>
                  <a:close/>
                  <a:moveTo>
                    <a:pt x="742" y="25"/>
                  </a:moveTo>
                  <a:lnTo>
                    <a:pt x="742" y="25"/>
                  </a:lnTo>
                  <a:lnTo>
                    <a:pt x="737" y="34"/>
                  </a:lnTo>
                  <a:lnTo>
                    <a:pt x="737" y="34"/>
                  </a:lnTo>
                  <a:lnTo>
                    <a:pt x="756" y="34"/>
                  </a:lnTo>
                  <a:lnTo>
                    <a:pt x="756" y="34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51" y="0"/>
                  </a:lnTo>
                  <a:lnTo>
                    <a:pt x="751" y="0"/>
                  </a:lnTo>
                  <a:lnTo>
                    <a:pt x="742" y="25"/>
                  </a:lnTo>
                  <a:lnTo>
                    <a:pt x="742" y="25"/>
                  </a:lnTo>
                  <a:close/>
                  <a:moveTo>
                    <a:pt x="669" y="34"/>
                  </a:moveTo>
                  <a:lnTo>
                    <a:pt x="669" y="34"/>
                  </a:lnTo>
                  <a:lnTo>
                    <a:pt x="688" y="34"/>
                  </a:lnTo>
                  <a:lnTo>
                    <a:pt x="688" y="34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674" y="15"/>
                  </a:lnTo>
                  <a:lnTo>
                    <a:pt x="669" y="34"/>
                  </a:lnTo>
                  <a:lnTo>
                    <a:pt x="669" y="34"/>
                  </a:lnTo>
                  <a:close/>
                  <a:moveTo>
                    <a:pt x="708" y="34"/>
                  </a:moveTo>
                  <a:lnTo>
                    <a:pt x="708" y="34"/>
                  </a:lnTo>
                  <a:lnTo>
                    <a:pt x="727" y="34"/>
                  </a:lnTo>
                  <a:lnTo>
                    <a:pt x="727" y="34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13" y="15"/>
                  </a:lnTo>
                  <a:lnTo>
                    <a:pt x="708" y="34"/>
                  </a:lnTo>
                  <a:lnTo>
                    <a:pt x="708" y="34"/>
                  </a:lnTo>
                  <a:close/>
                  <a:moveTo>
                    <a:pt x="771" y="30"/>
                  </a:moveTo>
                  <a:lnTo>
                    <a:pt x="771" y="30"/>
                  </a:lnTo>
                  <a:lnTo>
                    <a:pt x="771" y="34"/>
                  </a:lnTo>
                  <a:lnTo>
                    <a:pt x="771" y="34"/>
                  </a:lnTo>
                  <a:lnTo>
                    <a:pt x="790" y="34"/>
                  </a:lnTo>
                  <a:lnTo>
                    <a:pt x="790" y="34"/>
                  </a:lnTo>
                  <a:lnTo>
                    <a:pt x="810" y="0"/>
                  </a:lnTo>
                  <a:lnTo>
                    <a:pt x="810" y="0"/>
                  </a:lnTo>
                  <a:lnTo>
                    <a:pt x="785" y="0"/>
                  </a:lnTo>
                  <a:lnTo>
                    <a:pt x="785" y="0"/>
                  </a:lnTo>
                  <a:lnTo>
                    <a:pt x="776" y="15"/>
                  </a:lnTo>
                  <a:lnTo>
                    <a:pt x="771" y="30"/>
                  </a:lnTo>
                  <a:lnTo>
                    <a:pt x="771" y="30"/>
                  </a:lnTo>
                  <a:close/>
                  <a:moveTo>
                    <a:pt x="863" y="39"/>
                  </a:moveTo>
                  <a:lnTo>
                    <a:pt x="863" y="39"/>
                  </a:lnTo>
                  <a:lnTo>
                    <a:pt x="868" y="39"/>
                  </a:lnTo>
                  <a:lnTo>
                    <a:pt x="868" y="39"/>
                  </a:lnTo>
                  <a:lnTo>
                    <a:pt x="878" y="20"/>
                  </a:lnTo>
                  <a:lnTo>
                    <a:pt x="878" y="20"/>
                  </a:lnTo>
                  <a:lnTo>
                    <a:pt x="887" y="5"/>
                  </a:lnTo>
                  <a:lnTo>
                    <a:pt x="887" y="5"/>
                  </a:lnTo>
                  <a:lnTo>
                    <a:pt x="882" y="5"/>
                  </a:lnTo>
                  <a:lnTo>
                    <a:pt x="882" y="5"/>
                  </a:lnTo>
                  <a:lnTo>
                    <a:pt x="868" y="20"/>
                  </a:lnTo>
                  <a:lnTo>
                    <a:pt x="863" y="39"/>
                  </a:lnTo>
                  <a:lnTo>
                    <a:pt x="863" y="39"/>
                  </a:lnTo>
                  <a:close/>
                  <a:moveTo>
                    <a:pt x="945" y="10"/>
                  </a:moveTo>
                  <a:lnTo>
                    <a:pt x="945" y="10"/>
                  </a:lnTo>
                  <a:lnTo>
                    <a:pt x="936" y="25"/>
                  </a:lnTo>
                  <a:lnTo>
                    <a:pt x="931" y="39"/>
                  </a:lnTo>
                  <a:lnTo>
                    <a:pt x="931" y="39"/>
                  </a:lnTo>
                  <a:lnTo>
                    <a:pt x="931" y="44"/>
                  </a:lnTo>
                  <a:lnTo>
                    <a:pt x="931" y="44"/>
                  </a:lnTo>
                  <a:lnTo>
                    <a:pt x="950" y="44"/>
                  </a:lnTo>
                  <a:lnTo>
                    <a:pt x="950" y="44"/>
                  </a:lnTo>
                  <a:lnTo>
                    <a:pt x="960" y="30"/>
                  </a:lnTo>
                  <a:lnTo>
                    <a:pt x="960" y="30"/>
                  </a:lnTo>
                  <a:lnTo>
                    <a:pt x="975" y="15"/>
                  </a:lnTo>
                  <a:lnTo>
                    <a:pt x="975" y="15"/>
                  </a:lnTo>
                  <a:lnTo>
                    <a:pt x="945" y="10"/>
                  </a:lnTo>
                  <a:lnTo>
                    <a:pt x="945" y="10"/>
                  </a:lnTo>
                  <a:close/>
                  <a:moveTo>
                    <a:pt x="815" y="34"/>
                  </a:moveTo>
                  <a:lnTo>
                    <a:pt x="815" y="34"/>
                  </a:lnTo>
                  <a:lnTo>
                    <a:pt x="834" y="34"/>
                  </a:lnTo>
                  <a:lnTo>
                    <a:pt x="834" y="34"/>
                  </a:lnTo>
                  <a:lnTo>
                    <a:pt x="839" y="20"/>
                  </a:lnTo>
                  <a:lnTo>
                    <a:pt x="848" y="5"/>
                  </a:lnTo>
                  <a:lnTo>
                    <a:pt x="848" y="5"/>
                  </a:lnTo>
                  <a:lnTo>
                    <a:pt x="839" y="5"/>
                  </a:lnTo>
                  <a:lnTo>
                    <a:pt x="839" y="5"/>
                  </a:lnTo>
                  <a:lnTo>
                    <a:pt x="824" y="20"/>
                  </a:lnTo>
                  <a:lnTo>
                    <a:pt x="815" y="34"/>
                  </a:lnTo>
                  <a:lnTo>
                    <a:pt x="815" y="34"/>
                  </a:lnTo>
                  <a:close/>
                  <a:moveTo>
                    <a:pt x="887" y="39"/>
                  </a:moveTo>
                  <a:lnTo>
                    <a:pt x="887" y="39"/>
                  </a:lnTo>
                  <a:lnTo>
                    <a:pt x="912" y="44"/>
                  </a:lnTo>
                  <a:lnTo>
                    <a:pt x="912" y="44"/>
                  </a:lnTo>
                  <a:lnTo>
                    <a:pt x="912" y="30"/>
                  </a:lnTo>
                  <a:lnTo>
                    <a:pt x="912" y="30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07" y="5"/>
                  </a:lnTo>
                  <a:lnTo>
                    <a:pt x="907" y="5"/>
                  </a:lnTo>
                  <a:lnTo>
                    <a:pt x="897" y="25"/>
                  </a:lnTo>
                  <a:lnTo>
                    <a:pt x="887" y="39"/>
                  </a:lnTo>
                  <a:lnTo>
                    <a:pt x="887" y="39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588" y="826"/>
              <a:ext cx="1572" cy="1184"/>
            </a:xfrm>
            <a:custGeom>
              <a:avLst/>
              <a:gdLst/>
              <a:ahLst/>
              <a:cxnLst>
                <a:cxn ang="0">
                  <a:pos x="708" y="0"/>
                </a:cxn>
                <a:cxn ang="0">
                  <a:pos x="481" y="63"/>
                </a:cxn>
                <a:cxn ang="0">
                  <a:pos x="286" y="180"/>
                </a:cxn>
                <a:cxn ang="0">
                  <a:pos x="136" y="349"/>
                </a:cxn>
                <a:cxn ang="0">
                  <a:pos x="39" y="558"/>
                </a:cxn>
                <a:cxn ang="0">
                  <a:pos x="0" y="796"/>
                </a:cxn>
                <a:cxn ang="0">
                  <a:pos x="10" y="898"/>
                </a:cxn>
                <a:cxn ang="0">
                  <a:pos x="25" y="995"/>
                </a:cxn>
                <a:cxn ang="0">
                  <a:pos x="73" y="1121"/>
                </a:cxn>
                <a:cxn ang="0">
                  <a:pos x="73" y="1140"/>
                </a:cxn>
                <a:cxn ang="0">
                  <a:pos x="73" y="1155"/>
                </a:cxn>
                <a:cxn ang="0">
                  <a:pos x="78" y="1164"/>
                </a:cxn>
                <a:cxn ang="0">
                  <a:pos x="83" y="1159"/>
                </a:cxn>
                <a:cxn ang="0">
                  <a:pos x="112" y="1159"/>
                </a:cxn>
                <a:cxn ang="0">
                  <a:pos x="131" y="1164"/>
                </a:cxn>
                <a:cxn ang="0">
                  <a:pos x="136" y="1130"/>
                </a:cxn>
                <a:cxn ang="0">
                  <a:pos x="97" y="1072"/>
                </a:cxn>
                <a:cxn ang="0">
                  <a:pos x="83" y="1043"/>
                </a:cxn>
                <a:cxn ang="0">
                  <a:pos x="49" y="883"/>
                </a:cxn>
                <a:cxn ang="0">
                  <a:pos x="49" y="718"/>
                </a:cxn>
                <a:cxn ang="0">
                  <a:pos x="102" y="505"/>
                </a:cxn>
                <a:cxn ang="0">
                  <a:pos x="214" y="316"/>
                </a:cxn>
                <a:cxn ang="0">
                  <a:pos x="374" y="170"/>
                </a:cxn>
                <a:cxn ang="0">
                  <a:pos x="568" y="73"/>
                </a:cxn>
                <a:cxn ang="0">
                  <a:pos x="786" y="39"/>
                </a:cxn>
                <a:cxn ang="0">
                  <a:pos x="936" y="54"/>
                </a:cxn>
                <a:cxn ang="0">
                  <a:pos x="1140" y="131"/>
                </a:cxn>
                <a:cxn ang="0">
                  <a:pos x="1310" y="262"/>
                </a:cxn>
                <a:cxn ang="0">
                  <a:pos x="1436" y="437"/>
                </a:cxn>
                <a:cxn ang="0">
                  <a:pos x="1514" y="645"/>
                </a:cxn>
                <a:cxn ang="0">
                  <a:pos x="1528" y="796"/>
                </a:cxn>
                <a:cxn ang="0">
                  <a:pos x="1514" y="941"/>
                </a:cxn>
                <a:cxn ang="0">
                  <a:pos x="1489" y="1038"/>
                </a:cxn>
                <a:cxn ang="0">
                  <a:pos x="1456" y="1125"/>
                </a:cxn>
                <a:cxn ang="0">
                  <a:pos x="1436" y="1164"/>
                </a:cxn>
                <a:cxn ang="0">
                  <a:pos x="1436" y="1179"/>
                </a:cxn>
                <a:cxn ang="0">
                  <a:pos x="1446" y="1179"/>
                </a:cxn>
                <a:cxn ang="0">
                  <a:pos x="1465" y="1169"/>
                </a:cxn>
                <a:cxn ang="0">
                  <a:pos x="1489" y="1179"/>
                </a:cxn>
                <a:cxn ang="0">
                  <a:pos x="1494" y="1174"/>
                </a:cxn>
                <a:cxn ang="0">
                  <a:pos x="1514" y="1121"/>
                </a:cxn>
                <a:cxn ang="0">
                  <a:pos x="1543" y="1004"/>
                </a:cxn>
                <a:cxn ang="0">
                  <a:pos x="1557" y="941"/>
                </a:cxn>
                <a:cxn ang="0">
                  <a:pos x="1572" y="796"/>
                </a:cxn>
                <a:cxn ang="0">
                  <a:pos x="1533" y="558"/>
                </a:cxn>
                <a:cxn ang="0">
                  <a:pos x="1436" y="349"/>
                </a:cxn>
                <a:cxn ang="0">
                  <a:pos x="1286" y="180"/>
                </a:cxn>
                <a:cxn ang="0">
                  <a:pos x="1092" y="63"/>
                </a:cxn>
                <a:cxn ang="0">
                  <a:pos x="869" y="0"/>
                </a:cxn>
              </a:cxnLst>
              <a:rect l="0" t="0" r="r" b="b"/>
              <a:pathLst>
                <a:path w="1572" h="1184">
                  <a:moveTo>
                    <a:pt x="786" y="0"/>
                  </a:moveTo>
                  <a:lnTo>
                    <a:pt x="786" y="0"/>
                  </a:lnTo>
                  <a:lnTo>
                    <a:pt x="708" y="0"/>
                  </a:lnTo>
                  <a:lnTo>
                    <a:pt x="631" y="15"/>
                  </a:lnTo>
                  <a:lnTo>
                    <a:pt x="553" y="34"/>
                  </a:lnTo>
                  <a:lnTo>
                    <a:pt x="481" y="63"/>
                  </a:lnTo>
                  <a:lnTo>
                    <a:pt x="413" y="92"/>
                  </a:lnTo>
                  <a:lnTo>
                    <a:pt x="350" y="136"/>
                  </a:lnTo>
                  <a:lnTo>
                    <a:pt x="286" y="180"/>
                  </a:lnTo>
                  <a:lnTo>
                    <a:pt x="233" y="233"/>
                  </a:lnTo>
                  <a:lnTo>
                    <a:pt x="180" y="291"/>
                  </a:lnTo>
                  <a:lnTo>
                    <a:pt x="136" y="349"/>
                  </a:lnTo>
                  <a:lnTo>
                    <a:pt x="97" y="417"/>
                  </a:lnTo>
                  <a:lnTo>
                    <a:pt x="63" y="485"/>
                  </a:lnTo>
                  <a:lnTo>
                    <a:pt x="39" y="558"/>
                  </a:lnTo>
                  <a:lnTo>
                    <a:pt x="20" y="636"/>
                  </a:lnTo>
                  <a:lnTo>
                    <a:pt x="5" y="718"/>
                  </a:lnTo>
                  <a:lnTo>
                    <a:pt x="0" y="796"/>
                  </a:lnTo>
                  <a:lnTo>
                    <a:pt x="0" y="796"/>
                  </a:lnTo>
                  <a:lnTo>
                    <a:pt x="5" y="849"/>
                  </a:lnTo>
                  <a:lnTo>
                    <a:pt x="10" y="898"/>
                  </a:lnTo>
                  <a:lnTo>
                    <a:pt x="15" y="946"/>
                  </a:lnTo>
                  <a:lnTo>
                    <a:pt x="25" y="995"/>
                  </a:lnTo>
                  <a:lnTo>
                    <a:pt x="25" y="995"/>
                  </a:lnTo>
                  <a:lnTo>
                    <a:pt x="54" y="1082"/>
                  </a:lnTo>
                  <a:lnTo>
                    <a:pt x="54" y="1082"/>
                  </a:lnTo>
                  <a:lnTo>
                    <a:pt x="73" y="1121"/>
                  </a:lnTo>
                  <a:lnTo>
                    <a:pt x="73" y="1121"/>
                  </a:lnTo>
                  <a:lnTo>
                    <a:pt x="78" y="1130"/>
                  </a:lnTo>
                  <a:lnTo>
                    <a:pt x="73" y="1140"/>
                  </a:lnTo>
                  <a:lnTo>
                    <a:pt x="73" y="1145"/>
                  </a:lnTo>
                  <a:lnTo>
                    <a:pt x="73" y="1155"/>
                  </a:lnTo>
                  <a:lnTo>
                    <a:pt x="73" y="1155"/>
                  </a:lnTo>
                  <a:lnTo>
                    <a:pt x="73" y="1159"/>
                  </a:lnTo>
                  <a:lnTo>
                    <a:pt x="78" y="1164"/>
                  </a:lnTo>
                  <a:lnTo>
                    <a:pt x="78" y="1164"/>
                  </a:lnTo>
                  <a:lnTo>
                    <a:pt x="83" y="1164"/>
                  </a:lnTo>
                  <a:lnTo>
                    <a:pt x="83" y="1159"/>
                  </a:lnTo>
                  <a:lnTo>
                    <a:pt x="83" y="1159"/>
                  </a:lnTo>
                  <a:lnTo>
                    <a:pt x="97" y="1155"/>
                  </a:lnTo>
                  <a:lnTo>
                    <a:pt x="112" y="1159"/>
                  </a:lnTo>
                  <a:lnTo>
                    <a:pt x="112" y="1159"/>
                  </a:lnTo>
                  <a:lnTo>
                    <a:pt x="122" y="1169"/>
                  </a:lnTo>
                  <a:lnTo>
                    <a:pt x="126" y="1169"/>
                  </a:lnTo>
                  <a:lnTo>
                    <a:pt x="131" y="1164"/>
                  </a:lnTo>
                  <a:lnTo>
                    <a:pt x="131" y="1164"/>
                  </a:lnTo>
                  <a:lnTo>
                    <a:pt x="136" y="1150"/>
                  </a:lnTo>
                  <a:lnTo>
                    <a:pt x="136" y="1130"/>
                  </a:lnTo>
                  <a:lnTo>
                    <a:pt x="117" y="1101"/>
                  </a:lnTo>
                  <a:lnTo>
                    <a:pt x="117" y="1101"/>
                  </a:lnTo>
                  <a:lnTo>
                    <a:pt x="97" y="1072"/>
                  </a:lnTo>
                  <a:lnTo>
                    <a:pt x="88" y="1058"/>
                  </a:lnTo>
                  <a:lnTo>
                    <a:pt x="83" y="1043"/>
                  </a:lnTo>
                  <a:lnTo>
                    <a:pt x="83" y="1043"/>
                  </a:lnTo>
                  <a:lnTo>
                    <a:pt x="63" y="965"/>
                  </a:lnTo>
                  <a:lnTo>
                    <a:pt x="63" y="965"/>
                  </a:lnTo>
                  <a:lnTo>
                    <a:pt x="49" y="883"/>
                  </a:lnTo>
                  <a:lnTo>
                    <a:pt x="44" y="796"/>
                  </a:lnTo>
                  <a:lnTo>
                    <a:pt x="44" y="796"/>
                  </a:lnTo>
                  <a:lnTo>
                    <a:pt x="49" y="718"/>
                  </a:lnTo>
                  <a:lnTo>
                    <a:pt x="59" y="645"/>
                  </a:lnTo>
                  <a:lnTo>
                    <a:pt x="78" y="573"/>
                  </a:lnTo>
                  <a:lnTo>
                    <a:pt x="102" y="505"/>
                  </a:lnTo>
                  <a:lnTo>
                    <a:pt x="136" y="437"/>
                  </a:lnTo>
                  <a:lnTo>
                    <a:pt x="170" y="374"/>
                  </a:lnTo>
                  <a:lnTo>
                    <a:pt x="214" y="316"/>
                  </a:lnTo>
                  <a:lnTo>
                    <a:pt x="262" y="262"/>
                  </a:lnTo>
                  <a:lnTo>
                    <a:pt x="316" y="214"/>
                  </a:lnTo>
                  <a:lnTo>
                    <a:pt x="374" y="170"/>
                  </a:lnTo>
                  <a:lnTo>
                    <a:pt x="432" y="131"/>
                  </a:lnTo>
                  <a:lnTo>
                    <a:pt x="500" y="102"/>
                  </a:lnTo>
                  <a:lnTo>
                    <a:pt x="568" y="73"/>
                  </a:lnTo>
                  <a:lnTo>
                    <a:pt x="636" y="54"/>
                  </a:lnTo>
                  <a:lnTo>
                    <a:pt x="708" y="44"/>
                  </a:lnTo>
                  <a:lnTo>
                    <a:pt x="786" y="39"/>
                  </a:lnTo>
                  <a:lnTo>
                    <a:pt x="786" y="39"/>
                  </a:lnTo>
                  <a:lnTo>
                    <a:pt x="864" y="44"/>
                  </a:lnTo>
                  <a:lnTo>
                    <a:pt x="936" y="54"/>
                  </a:lnTo>
                  <a:lnTo>
                    <a:pt x="1004" y="73"/>
                  </a:lnTo>
                  <a:lnTo>
                    <a:pt x="1077" y="102"/>
                  </a:lnTo>
                  <a:lnTo>
                    <a:pt x="1140" y="131"/>
                  </a:lnTo>
                  <a:lnTo>
                    <a:pt x="1198" y="170"/>
                  </a:lnTo>
                  <a:lnTo>
                    <a:pt x="1257" y="214"/>
                  </a:lnTo>
                  <a:lnTo>
                    <a:pt x="1310" y="262"/>
                  </a:lnTo>
                  <a:lnTo>
                    <a:pt x="1358" y="316"/>
                  </a:lnTo>
                  <a:lnTo>
                    <a:pt x="1402" y="374"/>
                  </a:lnTo>
                  <a:lnTo>
                    <a:pt x="1436" y="437"/>
                  </a:lnTo>
                  <a:lnTo>
                    <a:pt x="1470" y="505"/>
                  </a:lnTo>
                  <a:lnTo>
                    <a:pt x="1494" y="573"/>
                  </a:lnTo>
                  <a:lnTo>
                    <a:pt x="1514" y="645"/>
                  </a:lnTo>
                  <a:lnTo>
                    <a:pt x="1523" y="718"/>
                  </a:lnTo>
                  <a:lnTo>
                    <a:pt x="1528" y="796"/>
                  </a:lnTo>
                  <a:lnTo>
                    <a:pt x="1528" y="796"/>
                  </a:lnTo>
                  <a:lnTo>
                    <a:pt x="1528" y="844"/>
                  </a:lnTo>
                  <a:lnTo>
                    <a:pt x="1523" y="893"/>
                  </a:lnTo>
                  <a:lnTo>
                    <a:pt x="1514" y="941"/>
                  </a:lnTo>
                  <a:lnTo>
                    <a:pt x="1504" y="990"/>
                  </a:lnTo>
                  <a:lnTo>
                    <a:pt x="1504" y="990"/>
                  </a:lnTo>
                  <a:lnTo>
                    <a:pt x="1489" y="1038"/>
                  </a:lnTo>
                  <a:lnTo>
                    <a:pt x="1475" y="1082"/>
                  </a:lnTo>
                  <a:lnTo>
                    <a:pt x="1475" y="1082"/>
                  </a:lnTo>
                  <a:lnTo>
                    <a:pt x="1456" y="1125"/>
                  </a:lnTo>
                  <a:lnTo>
                    <a:pt x="1456" y="1125"/>
                  </a:lnTo>
                  <a:lnTo>
                    <a:pt x="1446" y="1145"/>
                  </a:lnTo>
                  <a:lnTo>
                    <a:pt x="1436" y="1164"/>
                  </a:lnTo>
                  <a:lnTo>
                    <a:pt x="1436" y="1164"/>
                  </a:lnTo>
                  <a:lnTo>
                    <a:pt x="1436" y="1174"/>
                  </a:lnTo>
                  <a:lnTo>
                    <a:pt x="1436" y="1179"/>
                  </a:lnTo>
                  <a:lnTo>
                    <a:pt x="1441" y="1184"/>
                  </a:lnTo>
                  <a:lnTo>
                    <a:pt x="1441" y="1184"/>
                  </a:lnTo>
                  <a:lnTo>
                    <a:pt x="1446" y="1179"/>
                  </a:lnTo>
                  <a:lnTo>
                    <a:pt x="1451" y="1169"/>
                  </a:lnTo>
                  <a:lnTo>
                    <a:pt x="1451" y="1169"/>
                  </a:lnTo>
                  <a:lnTo>
                    <a:pt x="1465" y="1169"/>
                  </a:lnTo>
                  <a:lnTo>
                    <a:pt x="1465" y="1169"/>
                  </a:lnTo>
                  <a:lnTo>
                    <a:pt x="1480" y="1174"/>
                  </a:lnTo>
                  <a:lnTo>
                    <a:pt x="1489" y="1179"/>
                  </a:lnTo>
                  <a:lnTo>
                    <a:pt x="1489" y="1179"/>
                  </a:lnTo>
                  <a:lnTo>
                    <a:pt x="1494" y="1179"/>
                  </a:lnTo>
                  <a:lnTo>
                    <a:pt x="1494" y="1174"/>
                  </a:lnTo>
                  <a:lnTo>
                    <a:pt x="1499" y="1159"/>
                  </a:lnTo>
                  <a:lnTo>
                    <a:pt x="1499" y="1159"/>
                  </a:lnTo>
                  <a:lnTo>
                    <a:pt x="1514" y="1121"/>
                  </a:lnTo>
                  <a:lnTo>
                    <a:pt x="1523" y="1082"/>
                  </a:lnTo>
                  <a:lnTo>
                    <a:pt x="1523" y="1082"/>
                  </a:lnTo>
                  <a:lnTo>
                    <a:pt x="1543" y="1004"/>
                  </a:lnTo>
                  <a:lnTo>
                    <a:pt x="1543" y="1004"/>
                  </a:lnTo>
                  <a:lnTo>
                    <a:pt x="1557" y="941"/>
                  </a:lnTo>
                  <a:lnTo>
                    <a:pt x="1557" y="941"/>
                  </a:lnTo>
                  <a:lnTo>
                    <a:pt x="1567" y="868"/>
                  </a:lnTo>
                  <a:lnTo>
                    <a:pt x="1572" y="796"/>
                  </a:lnTo>
                  <a:lnTo>
                    <a:pt x="1572" y="796"/>
                  </a:lnTo>
                  <a:lnTo>
                    <a:pt x="1567" y="718"/>
                  </a:lnTo>
                  <a:lnTo>
                    <a:pt x="1553" y="636"/>
                  </a:lnTo>
                  <a:lnTo>
                    <a:pt x="1533" y="558"/>
                  </a:lnTo>
                  <a:lnTo>
                    <a:pt x="1509" y="485"/>
                  </a:lnTo>
                  <a:lnTo>
                    <a:pt x="1475" y="417"/>
                  </a:lnTo>
                  <a:lnTo>
                    <a:pt x="1436" y="349"/>
                  </a:lnTo>
                  <a:lnTo>
                    <a:pt x="1392" y="291"/>
                  </a:lnTo>
                  <a:lnTo>
                    <a:pt x="1339" y="233"/>
                  </a:lnTo>
                  <a:lnTo>
                    <a:pt x="1286" y="180"/>
                  </a:lnTo>
                  <a:lnTo>
                    <a:pt x="1223" y="136"/>
                  </a:lnTo>
                  <a:lnTo>
                    <a:pt x="1160" y="92"/>
                  </a:lnTo>
                  <a:lnTo>
                    <a:pt x="1092" y="63"/>
                  </a:lnTo>
                  <a:lnTo>
                    <a:pt x="1019" y="34"/>
                  </a:lnTo>
                  <a:lnTo>
                    <a:pt x="946" y="15"/>
                  </a:lnTo>
                  <a:lnTo>
                    <a:pt x="869" y="0"/>
                  </a:lnTo>
                  <a:lnTo>
                    <a:pt x="786" y="0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593" y="821"/>
              <a:ext cx="1567" cy="1179"/>
            </a:xfrm>
            <a:custGeom>
              <a:avLst/>
              <a:gdLst/>
              <a:ahLst/>
              <a:cxnLst>
                <a:cxn ang="0">
                  <a:pos x="781" y="0"/>
                </a:cxn>
                <a:cxn ang="0">
                  <a:pos x="626" y="15"/>
                </a:cxn>
                <a:cxn ang="0">
                  <a:pos x="476" y="63"/>
                </a:cxn>
                <a:cxn ang="0">
                  <a:pos x="345" y="136"/>
                </a:cxn>
                <a:cxn ang="0">
                  <a:pos x="228" y="233"/>
                </a:cxn>
                <a:cxn ang="0">
                  <a:pos x="131" y="354"/>
                </a:cxn>
                <a:cxn ang="0">
                  <a:pos x="58" y="490"/>
                </a:cxn>
                <a:cxn ang="0">
                  <a:pos x="15" y="641"/>
                </a:cxn>
                <a:cxn ang="0">
                  <a:pos x="0" y="801"/>
                </a:cxn>
                <a:cxn ang="0">
                  <a:pos x="0" y="849"/>
                </a:cxn>
                <a:cxn ang="0">
                  <a:pos x="10" y="946"/>
                </a:cxn>
                <a:cxn ang="0">
                  <a:pos x="20" y="995"/>
                </a:cxn>
                <a:cxn ang="0">
                  <a:pos x="49" y="1087"/>
                </a:cxn>
                <a:cxn ang="0">
                  <a:pos x="63" y="1116"/>
                </a:cxn>
                <a:cxn ang="0">
                  <a:pos x="58" y="1111"/>
                </a:cxn>
                <a:cxn ang="0">
                  <a:pos x="34" y="1019"/>
                </a:cxn>
                <a:cxn ang="0">
                  <a:pos x="15" y="922"/>
                </a:cxn>
                <a:cxn ang="0">
                  <a:pos x="10" y="825"/>
                </a:cxn>
                <a:cxn ang="0">
                  <a:pos x="15" y="742"/>
                </a:cxn>
                <a:cxn ang="0">
                  <a:pos x="44" y="587"/>
                </a:cxn>
                <a:cxn ang="0">
                  <a:pos x="102" y="442"/>
                </a:cxn>
                <a:cxn ang="0">
                  <a:pos x="184" y="316"/>
                </a:cxn>
                <a:cxn ang="0">
                  <a:pos x="291" y="209"/>
                </a:cxn>
                <a:cxn ang="0">
                  <a:pos x="412" y="122"/>
                </a:cxn>
                <a:cxn ang="0">
                  <a:pos x="553" y="59"/>
                </a:cxn>
                <a:cxn ang="0">
                  <a:pos x="703" y="30"/>
                </a:cxn>
                <a:cxn ang="0">
                  <a:pos x="781" y="25"/>
                </a:cxn>
                <a:cxn ang="0">
                  <a:pos x="936" y="39"/>
                </a:cxn>
                <a:cxn ang="0">
                  <a:pos x="1082" y="88"/>
                </a:cxn>
                <a:cxn ang="0">
                  <a:pos x="1213" y="160"/>
                </a:cxn>
                <a:cxn ang="0">
                  <a:pos x="1329" y="257"/>
                </a:cxn>
                <a:cxn ang="0">
                  <a:pos x="1421" y="379"/>
                </a:cxn>
                <a:cxn ang="0">
                  <a:pos x="1494" y="515"/>
                </a:cxn>
                <a:cxn ang="0">
                  <a:pos x="1538" y="665"/>
                </a:cxn>
                <a:cxn ang="0">
                  <a:pos x="1557" y="825"/>
                </a:cxn>
                <a:cxn ang="0">
                  <a:pos x="1552" y="898"/>
                </a:cxn>
                <a:cxn ang="0">
                  <a:pos x="1543" y="966"/>
                </a:cxn>
                <a:cxn ang="0">
                  <a:pos x="1528" y="1033"/>
                </a:cxn>
                <a:cxn ang="0">
                  <a:pos x="1509" y="1111"/>
                </a:cxn>
                <a:cxn ang="0">
                  <a:pos x="1489" y="1179"/>
                </a:cxn>
                <a:cxn ang="0">
                  <a:pos x="1494" y="1164"/>
                </a:cxn>
                <a:cxn ang="0">
                  <a:pos x="1509" y="1126"/>
                </a:cxn>
                <a:cxn ang="0">
                  <a:pos x="1518" y="1087"/>
                </a:cxn>
                <a:cxn ang="0">
                  <a:pos x="1538" y="1009"/>
                </a:cxn>
                <a:cxn ang="0">
                  <a:pos x="1552" y="946"/>
                </a:cxn>
                <a:cxn ang="0">
                  <a:pos x="1567" y="801"/>
                </a:cxn>
                <a:cxn ang="0">
                  <a:pos x="1562" y="718"/>
                </a:cxn>
                <a:cxn ang="0">
                  <a:pos x="1528" y="563"/>
                </a:cxn>
                <a:cxn ang="0">
                  <a:pos x="1470" y="418"/>
                </a:cxn>
                <a:cxn ang="0">
                  <a:pos x="1387" y="291"/>
                </a:cxn>
                <a:cxn ang="0">
                  <a:pos x="1281" y="185"/>
                </a:cxn>
                <a:cxn ang="0">
                  <a:pos x="1155" y="97"/>
                </a:cxn>
                <a:cxn ang="0">
                  <a:pos x="1014" y="39"/>
                </a:cxn>
                <a:cxn ang="0">
                  <a:pos x="864" y="5"/>
                </a:cxn>
                <a:cxn ang="0">
                  <a:pos x="781" y="0"/>
                </a:cxn>
              </a:cxnLst>
              <a:rect l="0" t="0" r="r" b="b"/>
              <a:pathLst>
                <a:path w="1567" h="1179">
                  <a:moveTo>
                    <a:pt x="781" y="0"/>
                  </a:moveTo>
                  <a:lnTo>
                    <a:pt x="781" y="0"/>
                  </a:lnTo>
                  <a:lnTo>
                    <a:pt x="703" y="5"/>
                  </a:lnTo>
                  <a:lnTo>
                    <a:pt x="626" y="15"/>
                  </a:lnTo>
                  <a:lnTo>
                    <a:pt x="548" y="39"/>
                  </a:lnTo>
                  <a:lnTo>
                    <a:pt x="476" y="63"/>
                  </a:lnTo>
                  <a:lnTo>
                    <a:pt x="408" y="97"/>
                  </a:lnTo>
                  <a:lnTo>
                    <a:pt x="345" y="136"/>
                  </a:lnTo>
                  <a:lnTo>
                    <a:pt x="281" y="185"/>
                  </a:lnTo>
                  <a:lnTo>
                    <a:pt x="228" y="233"/>
                  </a:lnTo>
                  <a:lnTo>
                    <a:pt x="175" y="291"/>
                  </a:lnTo>
                  <a:lnTo>
                    <a:pt x="131" y="354"/>
                  </a:lnTo>
                  <a:lnTo>
                    <a:pt x="92" y="418"/>
                  </a:lnTo>
                  <a:lnTo>
                    <a:pt x="58" y="490"/>
                  </a:lnTo>
                  <a:lnTo>
                    <a:pt x="34" y="563"/>
                  </a:lnTo>
                  <a:lnTo>
                    <a:pt x="15" y="641"/>
                  </a:lnTo>
                  <a:lnTo>
                    <a:pt x="0" y="718"/>
                  </a:lnTo>
                  <a:lnTo>
                    <a:pt x="0" y="801"/>
                  </a:lnTo>
                  <a:lnTo>
                    <a:pt x="0" y="801"/>
                  </a:lnTo>
                  <a:lnTo>
                    <a:pt x="0" y="849"/>
                  </a:lnTo>
                  <a:lnTo>
                    <a:pt x="5" y="898"/>
                  </a:lnTo>
                  <a:lnTo>
                    <a:pt x="10" y="946"/>
                  </a:lnTo>
                  <a:lnTo>
                    <a:pt x="20" y="995"/>
                  </a:lnTo>
                  <a:lnTo>
                    <a:pt x="20" y="995"/>
                  </a:lnTo>
                  <a:lnTo>
                    <a:pt x="49" y="1087"/>
                  </a:lnTo>
                  <a:lnTo>
                    <a:pt x="49" y="1087"/>
                  </a:lnTo>
                  <a:lnTo>
                    <a:pt x="63" y="1116"/>
                  </a:lnTo>
                  <a:lnTo>
                    <a:pt x="63" y="1116"/>
                  </a:lnTo>
                  <a:lnTo>
                    <a:pt x="58" y="1111"/>
                  </a:lnTo>
                  <a:lnTo>
                    <a:pt x="58" y="1111"/>
                  </a:lnTo>
                  <a:lnTo>
                    <a:pt x="34" y="1019"/>
                  </a:lnTo>
                  <a:lnTo>
                    <a:pt x="34" y="1019"/>
                  </a:lnTo>
                  <a:lnTo>
                    <a:pt x="24" y="970"/>
                  </a:lnTo>
                  <a:lnTo>
                    <a:pt x="15" y="922"/>
                  </a:lnTo>
                  <a:lnTo>
                    <a:pt x="10" y="873"/>
                  </a:lnTo>
                  <a:lnTo>
                    <a:pt x="10" y="825"/>
                  </a:lnTo>
                  <a:lnTo>
                    <a:pt x="10" y="825"/>
                  </a:lnTo>
                  <a:lnTo>
                    <a:pt x="15" y="742"/>
                  </a:lnTo>
                  <a:lnTo>
                    <a:pt x="24" y="665"/>
                  </a:lnTo>
                  <a:lnTo>
                    <a:pt x="44" y="587"/>
                  </a:lnTo>
                  <a:lnTo>
                    <a:pt x="68" y="515"/>
                  </a:lnTo>
                  <a:lnTo>
                    <a:pt x="102" y="442"/>
                  </a:lnTo>
                  <a:lnTo>
                    <a:pt x="141" y="379"/>
                  </a:lnTo>
                  <a:lnTo>
                    <a:pt x="184" y="316"/>
                  </a:lnTo>
                  <a:lnTo>
                    <a:pt x="238" y="257"/>
                  </a:lnTo>
                  <a:lnTo>
                    <a:pt x="291" y="209"/>
                  </a:lnTo>
                  <a:lnTo>
                    <a:pt x="349" y="160"/>
                  </a:lnTo>
                  <a:lnTo>
                    <a:pt x="412" y="122"/>
                  </a:lnTo>
                  <a:lnTo>
                    <a:pt x="480" y="88"/>
                  </a:lnTo>
                  <a:lnTo>
                    <a:pt x="553" y="59"/>
                  </a:lnTo>
                  <a:lnTo>
                    <a:pt x="626" y="39"/>
                  </a:lnTo>
                  <a:lnTo>
                    <a:pt x="703" y="30"/>
                  </a:lnTo>
                  <a:lnTo>
                    <a:pt x="781" y="25"/>
                  </a:lnTo>
                  <a:lnTo>
                    <a:pt x="781" y="25"/>
                  </a:lnTo>
                  <a:lnTo>
                    <a:pt x="864" y="30"/>
                  </a:lnTo>
                  <a:lnTo>
                    <a:pt x="936" y="39"/>
                  </a:lnTo>
                  <a:lnTo>
                    <a:pt x="1014" y="59"/>
                  </a:lnTo>
                  <a:lnTo>
                    <a:pt x="1082" y="88"/>
                  </a:lnTo>
                  <a:lnTo>
                    <a:pt x="1150" y="122"/>
                  </a:lnTo>
                  <a:lnTo>
                    <a:pt x="1213" y="160"/>
                  </a:lnTo>
                  <a:lnTo>
                    <a:pt x="1276" y="209"/>
                  </a:lnTo>
                  <a:lnTo>
                    <a:pt x="1329" y="257"/>
                  </a:lnTo>
                  <a:lnTo>
                    <a:pt x="1378" y="316"/>
                  </a:lnTo>
                  <a:lnTo>
                    <a:pt x="1421" y="379"/>
                  </a:lnTo>
                  <a:lnTo>
                    <a:pt x="1460" y="442"/>
                  </a:lnTo>
                  <a:lnTo>
                    <a:pt x="1494" y="515"/>
                  </a:lnTo>
                  <a:lnTo>
                    <a:pt x="1523" y="587"/>
                  </a:lnTo>
                  <a:lnTo>
                    <a:pt x="1538" y="665"/>
                  </a:lnTo>
                  <a:lnTo>
                    <a:pt x="1552" y="742"/>
                  </a:lnTo>
                  <a:lnTo>
                    <a:pt x="1557" y="825"/>
                  </a:lnTo>
                  <a:lnTo>
                    <a:pt x="1557" y="825"/>
                  </a:lnTo>
                  <a:lnTo>
                    <a:pt x="1552" y="898"/>
                  </a:lnTo>
                  <a:lnTo>
                    <a:pt x="1543" y="966"/>
                  </a:lnTo>
                  <a:lnTo>
                    <a:pt x="1543" y="966"/>
                  </a:lnTo>
                  <a:lnTo>
                    <a:pt x="1528" y="1033"/>
                  </a:lnTo>
                  <a:lnTo>
                    <a:pt x="1528" y="1033"/>
                  </a:lnTo>
                  <a:lnTo>
                    <a:pt x="1509" y="1111"/>
                  </a:lnTo>
                  <a:lnTo>
                    <a:pt x="1509" y="1111"/>
                  </a:lnTo>
                  <a:lnTo>
                    <a:pt x="1489" y="1179"/>
                  </a:lnTo>
                  <a:lnTo>
                    <a:pt x="1489" y="1179"/>
                  </a:lnTo>
                  <a:lnTo>
                    <a:pt x="1494" y="1174"/>
                  </a:lnTo>
                  <a:lnTo>
                    <a:pt x="1494" y="1164"/>
                  </a:lnTo>
                  <a:lnTo>
                    <a:pt x="1494" y="1164"/>
                  </a:lnTo>
                  <a:lnTo>
                    <a:pt x="1509" y="1126"/>
                  </a:lnTo>
                  <a:lnTo>
                    <a:pt x="1518" y="1087"/>
                  </a:lnTo>
                  <a:lnTo>
                    <a:pt x="1518" y="1087"/>
                  </a:lnTo>
                  <a:lnTo>
                    <a:pt x="1538" y="1009"/>
                  </a:lnTo>
                  <a:lnTo>
                    <a:pt x="1538" y="1009"/>
                  </a:lnTo>
                  <a:lnTo>
                    <a:pt x="1552" y="946"/>
                  </a:lnTo>
                  <a:lnTo>
                    <a:pt x="1552" y="946"/>
                  </a:lnTo>
                  <a:lnTo>
                    <a:pt x="1562" y="873"/>
                  </a:lnTo>
                  <a:lnTo>
                    <a:pt x="1567" y="801"/>
                  </a:lnTo>
                  <a:lnTo>
                    <a:pt x="1567" y="801"/>
                  </a:lnTo>
                  <a:lnTo>
                    <a:pt x="1562" y="718"/>
                  </a:lnTo>
                  <a:lnTo>
                    <a:pt x="1548" y="641"/>
                  </a:lnTo>
                  <a:lnTo>
                    <a:pt x="1528" y="563"/>
                  </a:lnTo>
                  <a:lnTo>
                    <a:pt x="1504" y="490"/>
                  </a:lnTo>
                  <a:lnTo>
                    <a:pt x="1470" y="418"/>
                  </a:lnTo>
                  <a:lnTo>
                    <a:pt x="1431" y="354"/>
                  </a:lnTo>
                  <a:lnTo>
                    <a:pt x="1387" y="291"/>
                  </a:lnTo>
                  <a:lnTo>
                    <a:pt x="1334" y="233"/>
                  </a:lnTo>
                  <a:lnTo>
                    <a:pt x="1281" y="185"/>
                  </a:lnTo>
                  <a:lnTo>
                    <a:pt x="1218" y="136"/>
                  </a:lnTo>
                  <a:lnTo>
                    <a:pt x="1155" y="97"/>
                  </a:lnTo>
                  <a:lnTo>
                    <a:pt x="1087" y="63"/>
                  </a:lnTo>
                  <a:lnTo>
                    <a:pt x="1014" y="39"/>
                  </a:lnTo>
                  <a:lnTo>
                    <a:pt x="941" y="15"/>
                  </a:lnTo>
                  <a:lnTo>
                    <a:pt x="864" y="5"/>
                  </a:lnTo>
                  <a:lnTo>
                    <a:pt x="781" y="0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EF9A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593" y="821"/>
              <a:ext cx="1567" cy="1155"/>
            </a:xfrm>
            <a:custGeom>
              <a:avLst/>
              <a:gdLst/>
              <a:ahLst/>
              <a:cxnLst>
                <a:cxn ang="0">
                  <a:pos x="107" y="485"/>
                </a:cxn>
                <a:cxn ang="0">
                  <a:pos x="68" y="476"/>
                </a:cxn>
                <a:cxn ang="0">
                  <a:pos x="165" y="379"/>
                </a:cxn>
                <a:cxn ang="0">
                  <a:pos x="170" y="301"/>
                </a:cxn>
                <a:cxn ang="0">
                  <a:pos x="223" y="291"/>
                </a:cxn>
                <a:cxn ang="0">
                  <a:pos x="359" y="180"/>
                </a:cxn>
                <a:cxn ang="0">
                  <a:pos x="39" y="801"/>
                </a:cxn>
                <a:cxn ang="0">
                  <a:pos x="0" y="835"/>
                </a:cxn>
                <a:cxn ang="0">
                  <a:pos x="39" y="801"/>
                </a:cxn>
                <a:cxn ang="0">
                  <a:pos x="243" y="238"/>
                </a:cxn>
                <a:cxn ang="0">
                  <a:pos x="306" y="194"/>
                </a:cxn>
                <a:cxn ang="0">
                  <a:pos x="34" y="636"/>
                </a:cxn>
                <a:cxn ang="0">
                  <a:pos x="15" y="742"/>
                </a:cxn>
                <a:cxn ang="0">
                  <a:pos x="767" y="0"/>
                </a:cxn>
                <a:cxn ang="0">
                  <a:pos x="849" y="44"/>
                </a:cxn>
                <a:cxn ang="0">
                  <a:pos x="509" y="49"/>
                </a:cxn>
                <a:cxn ang="0">
                  <a:pos x="611" y="39"/>
                </a:cxn>
                <a:cxn ang="0">
                  <a:pos x="349" y="131"/>
                </a:cxn>
                <a:cxn ang="0">
                  <a:pos x="403" y="107"/>
                </a:cxn>
                <a:cxn ang="0">
                  <a:pos x="1300" y="199"/>
                </a:cxn>
                <a:cxn ang="0">
                  <a:pos x="1344" y="282"/>
                </a:cxn>
                <a:cxn ang="0">
                  <a:pos x="29" y="907"/>
                </a:cxn>
                <a:cxn ang="0">
                  <a:pos x="29" y="1004"/>
                </a:cxn>
                <a:cxn ang="0">
                  <a:pos x="44" y="1058"/>
                </a:cxn>
                <a:cxn ang="0">
                  <a:pos x="68" y="1072"/>
                </a:cxn>
                <a:cxn ang="0">
                  <a:pos x="44" y="1058"/>
                </a:cxn>
                <a:cxn ang="0">
                  <a:pos x="1237" y="175"/>
                </a:cxn>
                <a:cxn ang="0">
                  <a:pos x="1271" y="175"/>
                </a:cxn>
                <a:cxn ang="0">
                  <a:pos x="1470" y="495"/>
                </a:cxn>
                <a:cxn ang="0">
                  <a:pos x="1446" y="427"/>
                </a:cxn>
                <a:cxn ang="0">
                  <a:pos x="1499" y="481"/>
                </a:cxn>
                <a:cxn ang="0">
                  <a:pos x="1504" y="631"/>
                </a:cxn>
                <a:cxn ang="0">
                  <a:pos x="1436" y="1155"/>
                </a:cxn>
                <a:cxn ang="0">
                  <a:pos x="1518" y="1082"/>
                </a:cxn>
                <a:cxn ang="0">
                  <a:pos x="1451" y="1126"/>
                </a:cxn>
                <a:cxn ang="0">
                  <a:pos x="1518" y="869"/>
                </a:cxn>
                <a:cxn ang="0">
                  <a:pos x="1562" y="752"/>
                </a:cxn>
                <a:cxn ang="0">
                  <a:pos x="1538" y="1009"/>
                </a:cxn>
                <a:cxn ang="0">
                  <a:pos x="1475" y="1072"/>
                </a:cxn>
                <a:cxn ang="0">
                  <a:pos x="1557" y="684"/>
                </a:cxn>
                <a:cxn ang="0">
                  <a:pos x="1518" y="709"/>
                </a:cxn>
                <a:cxn ang="0">
                  <a:pos x="1499" y="990"/>
                </a:cxn>
                <a:cxn ang="0">
                  <a:pos x="1562" y="883"/>
                </a:cxn>
                <a:cxn ang="0">
                  <a:pos x="1150" y="141"/>
                </a:cxn>
                <a:cxn ang="0">
                  <a:pos x="1189" y="117"/>
                </a:cxn>
                <a:cxn ang="0">
                  <a:pos x="1392" y="335"/>
                </a:cxn>
                <a:cxn ang="0">
                  <a:pos x="1421" y="340"/>
                </a:cxn>
                <a:cxn ang="0">
                  <a:pos x="670" y="49"/>
                </a:cxn>
                <a:cxn ang="0">
                  <a:pos x="631" y="15"/>
                </a:cxn>
                <a:cxn ang="0">
                  <a:pos x="990" y="73"/>
                </a:cxn>
                <a:cxn ang="0">
                  <a:pos x="951" y="20"/>
                </a:cxn>
                <a:cxn ang="0">
                  <a:pos x="902" y="54"/>
                </a:cxn>
                <a:cxn ang="0">
                  <a:pos x="917" y="10"/>
                </a:cxn>
                <a:cxn ang="0">
                  <a:pos x="1101" y="117"/>
                </a:cxn>
                <a:cxn ang="0">
                  <a:pos x="500" y="97"/>
                </a:cxn>
                <a:cxn ang="0">
                  <a:pos x="442" y="78"/>
                </a:cxn>
              </a:cxnLst>
              <a:rect l="0" t="0" r="r" b="b"/>
              <a:pathLst>
                <a:path w="1567" h="1155">
                  <a:moveTo>
                    <a:pt x="24" y="597"/>
                  </a:moveTo>
                  <a:lnTo>
                    <a:pt x="24" y="597"/>
                  </a:lnTo>
                  <a:lnTo>
                    <a:pt x="39" y="582"/>
                  </a:lnTo>
                  <a:lnTo>
                    <a:pt x="39" y="582"/>
                  </a:lnTo>
                  <a:lnTo>
                    <a:pt x="83" y="553"/>
                  </a:lnTo>
                  <a:lnTo>
                    <a:pt x="83" y="553"/>
                  </a:lnTo>
                  <a:lnTo>
                    <a:pt x="107" y="485"/>
                  </a:lnTo>
                  <a:lnTo>
                    <a:pt x="107" y="485"/>
                  </a:lnTo>
                  <a:lnTo>
                    <a:pt x="78" y="495"/>
                  </a:lnTo>
                  <a:lnTo>
                    <a:pt x="54" y="510"/>
                  </a:lnTo>
                  <a:lnTo>
                    <a:pt x="54" y="510"/>
                  </a:lnTo>
                  <a:lnTo>
                    <a:pt x="24" y="597"/>
                  </a:lnTo>
                  <a:lnTo>
                    <a:pt x="24" y="597"/>
                  </a:lnTo>
                  <a:close/>
                  <a:moveTo>
                    <a:pt x="68" y="476"/>
                  </a:moveTo>
                  <a:lnTo>
                    <a:pt x="68" y="476"/>
                  </a:lnTo>
                  <a:lnTo>
                    <a:pt x="73" y="471"/>
                  </a:lnTo>
                  <a:lnTo>
                    <a:pt x="73" y="471"/>
                  </a:lnTo>
                  <a:lnTo>
                    <a:pt x="121" y="451"/>
                  </a:lnTo>
                  <a:lnTo>
                    <a:pt x="121" y="451"/>
                  </a:lnTo>
                  <a:lnTo>
                    <a:pt x="165" y="379"/>
                  </a:lnTo>
                  <a:lnTo>
                    <a:pt x="165" y="379"/>
                  </a:lnTo>
                  <a:lnTo>
                    <a:pt x="131" y="393"/>
                  </a:lnTo>
                  <a:lnTo>
                    <a:pt x="102" y="403"/>
                  </a:lnTo>
                  <a:lnTo>
                    <a:pt x="102" y="403"/>
                  </a:lnTo>
                  <a:lnTo>
                    <a:pt x="68" y="476"/>
                  </a:lnTo>
                  <a:lnTo>
                    <a:pt x="68" y="476"/>
                  </a:lnTo>
                  <a:close/>
                  <a:moveTo>
                    <a:pt x="170" y="301"/>
                  </a:moveTo>
                  <a:lnTo>
                    <a:pt x="170" y="301"/>
                  </a:lnTo>
                  <a:lnTo>
                    <a:pt x="131" y="354"/>
                  </a:lnTo>
                  <a:lnTo>
                    <a:pt x="131" y="354"/>
                  </a:lnTo>
                  <a:lnTo>
                    <a:pt x="184" y="350"/>
                  </a:lnTo>
                  <a:lnTo>
                    <a:pt x="184" y="350"/>
                  </a:lnTo>
                  <a:lnTo>
                    <a:pt x="238" y="287"/>
                  </a:lnTo>
                  <a:lnTo>
                    <a:pt x="238" y="287"/>
                  </a:lnTo>
                  <a:lnTo>
                    <a:pt x="223" y="291"/>
                  </a:lnTo>
                  <a:lnTo>
                    <a:pt x="223" y="291"/>
                  </a:lnTo>
                  <a:lnTo>
                    <a:pt x="170" y="301"/>
                  </a:lnTo>
                  <a:lnTo>
                    <a:pt x="170" y="301"/>
                  </a:lnTo>
                  <a:close/>
                  <a:moveTo>
                    <a:pt x="306" y="165"/>
                  </a:moveTo>
                  <a:lnTo>
                    <a:pt x="306" y="165"/>
                  </a:lnTo>
                  <a:lnTo>
                    <a:pt x="359" y="180"/>
                  </a:lnTo>
                  <a:lnTo>
                    <a:pt x="359" y="180"/>
                  </a:lnTo>
                  <a:lnTo>
                    <a:pt x="383" y="160"/>
                  </a:lnTo>
                  <a:lnTo>
                    <a:pt x="383" y="160"/>
                  </a:lnTo>
                  <a:lnTo>
                    <a:pt x="335" y="146"/>
                  </a:lnTo>
                  <a:lnTo>
                    <a:pt x="335" y="146"/>
                  </a:lnTo>
                  <a:lnTo>
                    <a:pt x="306" y="165"/>
                  </a:lnTo>
                  <a:lnTo>
                    <a:pt x="306" y="165"/>
                  </a:lnTo>
                  <a:close/>
                  <a:moveTo>
                    <a:pt x="39" y="801"/>
                  </a:moveTo>
                  <a:lnTo>
                    <a:pt x="39" y="801"/>
                  </a:lnTo>
                  <a:lnTo>
                    <a:pt x="39" y="757"/>
                  </a:lnTo>
                  <a:lnTo>
                    <a:pt x="39" y="757"/>
                  </a:lnTo>
                  <a:lnTo>
                    <a:pt x="15" y="806"/>
                  </a:lnTo>
                  <a:lnTo>
                    <a:pt x="15" y="806"/>
                  </a:lnTo>
                  <a:lnTo>
                    <a:pt x="0" y="835"/>
                  </a:lnTo>
                  <a:lnTo>
                    <a:pt x="0" y="835"/>
                  </a:lnTo>
                  <a:lnTo>
                    <a:pt x="5" y="912"/>
                  </a:lnTo>
                  <a:lnTo>
                    <a:pt x="5" y="912"/>
                  </a:lnTo>
                  <a:lnTo>
                    <a:pt x="10" y="903"/>
                  </a:lnTo>
                  <a:lnTo>
                    <a:pt x="10" y="903"/>
                  </a:lnTo>
                  <a:lnTo>
                    <a:pt x="39" y="830"/>
                  </a:lnTo>
                  <a:lnTo>
                    <a:pt x="39" y="830"/>
                  </a:lnTo>
                  <a:lnTo>
                    <a:pt x="39" y="801"/>
                  </a:lnTo>
                  <a:lnTo>
                    <a:pt x="39" y="801"/>
                  </a:lnTo>
                  <a:close/>
                  <a:moveTo>
                    <a:pt x="272" y="194"/>
                  </a:moveTo>
                  <a:lnTo>
                    <a:pt x="272" y="194"/>
                  </a:lnTo>
                  <a:lnTo>
                    <a:pt x="228" y="233"/>
                  </a:lnTo>
                  <a:lnTo>
                    <a:pt x="228" y="233"/>
                  </a:lnTo>
                  <a:lnTo>
                    <a:pt x="243" y="238"/>
                  </a:lnTo>
                  <a:lnTo>
                    <a:pt x="243" y="238"/>
                  </a:lnTo>
                  <a:lnTo>
                    <a:pt x="277" y="243"/>
                  </a:lnTo>
                  <a:lnTo>
                    <a:pt x="277" y="243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0" y="194"/>
                  </a:lnTo>
                  <a:lnTo>
                    <a:pt x="330" y="194"/>
                  </a:lnTo>
                  <a:lnTo>
                    <a:pt x="306" y="194"/>
                  </a:lnTo>
                  <a:lnTo>
                    <a:pt x="272" y="194"/>
                  </a:lnTo>
                  <a:lnTo>
                    <a:pt x="272" y="194"/>
                  </a:lnTo>
                  <a:close/>
                  <a:moveTo>
                    <a:pt x="49" y="699"/>
                  </a:moveTo>
                  <a:lnTo>
                    <a:pt x="49" y="699"/>
                  </a:lnTo>
                  <a:lnTo>
                    <a:pt x="63" y="612"/>
                  </a:lnTo>
                  <a:lnTo>
                    <a:pt x="63" y="612"/>
                  </a:lnTo>
                  <a:lnTo>
                    <a:pt x="34" y="636"/>
                  </a:lnTo>
                  <a:lnTo>
                    <a:pt x="10" y="655"/>
                  </a:lnTo>
                  <a:lnTo>
                    <a:pt x="10" y="655"/>
                  </a:lnTo>
                  <a:lnTo>
                    <a:pt x="5" y="709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5" y="742"/>
                  </a:lnTo>
                  <a:lnTo>
                    <a:pt x="15" y="742"/>
                  </a:lnTo>
                  <a:lnTo>
                    <a:pt x="49" y="699"/>
                  </a:lnTo>
                  <a:lnTo>
                    <a:pt x="49" y="699"/>
                  </a:lnTo>
                  <a:close/>
                  <a:moveTo>
                    <a:pt x="810" y="0"/>
                  </a:moveTo>
                  <a:lnTo>
                    <a:pt x="810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67" y="0"/>
                  </a:lnTo>
                  <a:lnTo>
                    <a:pt x="767" y="0"/>
                  </a:lnTo>
                  <a:lnTo>
                    <a:pt x="805" y="39"/>
                  </a:lnTo>
                  <a:lnTo>
                    <a:pt x="805" y="39"/>
                  </a:lnTo>
                  <a:lnTo>
                    <a:pt x="810" y="44"/>
                  </a:lnTo>
                  <a:lnTo>
                    <a:pt x="810" y="44"/>
                  </a:lnTo>
                  <a:lnTo>
                    <a:pt x="849" y="44"/>
                  </a:lnTo>
                  <a:lnTo>
                    <a:pt x="849" y="44"/>
                  </a:lnTo>
                  <a:lnTo>
                    <a:pt x="830" y="20"/>
                  </a:lnTo>
                  <a:lnTo>
                    <a:pt x="810" y="0"/>
                  </a:lnTo>
                  <a:lnTo>
                    <a:pt x="810" y="0"/>
                  </a:lnTo>
                  <a:close/>
                  <a:moveTo>
                    <a:pt x="577" y="30"/>
                  </a:moveTo>
                  <a:lnTo>
                    <a:pt x="577" y="30"/>
                  </a:lnTo>
                  <a:lnTo>
                    <a:pt x="509" y="49"/>
                  </a:lnTo>
                  <a:lnTo>
                    <a:pt x="509" y="49"/>
                  </a:lnTo>
                  <a:lnTo>
                    <a:pt x="548" y="63"/>
                  </a:lnTo>
                  <a:lnTo>
                    <a:pt x="548" y="63"/>
                  </a:lnTo>
                  <a:lnTo>
                    <a:pt x="568" y="73"/>
                  </a:lnTo>
                  <a:lnTo>
                    <a:pt x="568" y="73"/>
                  </a:lnTo>
                  <a:lnTo>
                    <a:pt x="636" y="59"/>
                  </a:lnTo>
                  <a:lnTo>
                    <a:pt x="636" y="59"/>
                  </a:lnTo>
                  <a:lnTo>
                    <a:pt x="611" y="39"/>
                  </a:lnTo>
                  <a:lnTo>
                    <a:pt x="587" y="30"/>
                  </a:lnTo>
                  <a:lnTo>
                    <a:pt x="587" y="30"/>
                  </a:lnTo>
                  <a:lnTo>
                    <a:pt x="577" y="30"/>
                  </a:lnTo>
                  <a:lnTo>
                    <a:pt x="577" y="30"/>
                  </a:lnTo>
                  <a:close/>
                  <a:moveTo>
                    <a:pt x="388" y="107"/>
                  </a:moveTo>
                  <a:lnTo>
                    <a:pt x="388" y="107"/>
                  </a:lnTo>
                  <a:lnTo>
                    <a:pt x="349" y="131"/>
                  </a:lnTo>
                  <a:lnTo>
                    <a:pt x="349" y="131"/>
                  </a:lnTo>
                  <a:lnTo>
                    <a:pt x="408" y="146"/>
                  </a:lnTo>
                  <a:lnTo>
                    <a:pt x="408" y="146"/>
                  </a:lnTo>
                  <a:lnTo>
                    <a:pt x="461" y="117"/>
                  </a:lnTo>
                  <a:lnTo>
                    <a:pt x="461" y="117"/>
                  </a:lnTo>
                  <a:lnTo>
                    <a:pt x="432" y="112"/>
                  </a:lnTo>
                  <a:lnTo>
                    <a:pt x="403" y="107"/>
                  </a:lnTo>
                  <a:lnTo>
                    <a:pt x="403" y="107"/>
                  </a:lnTo>
                  <a:lnTo>
                    <a:pt x="388" y="107"/>
                  </a:lnTo>
                  <a:lnTo>
                    <a:pt x="388" y="107"/>
                  </a:lnTo>
                  <a:close/>
                  <a:moveTo>
                    <a:pt x="1334" y="233"/>
                  </a:moveTo>
                  <a:lnTo>
                    <a:pt x="1334" y="233"/>
                  </a:lnTo>
                  <a:lnTo>
                    <a:pt x="1300" y="199"/>
                  </a:lnTo>
                  <a:lnTo>
                    <a:pt x="1300" y="199"/>
                  </a:lnTo>
                  <a:lnTo>
                    <a:pt x="1310" y="238"/>
                  </a:lnTo>
                  <a:lnTo>
                    <a:pt x="1310" y="238"/>
                  </a:lnTo>
                  <a:lnTo>
                    <a:pt x="1320" y="277"/>
                  </a:lnTo>
                  <a:lnTo>
                    <a:pt x="1320" y="277"/>
                  </a:lnTo>
                  <a:lnTo>
                    <a:pt x="1349" y="311"/>
                  </a:lnTo>
                  <a:lnTo>
                    <a:pt x="1349" y="311"/>
                  </a:lnTo>
                  <a:lnTo>
                    <a:pt x="1344" y="282"/>
                  </a:lnTo>
                  <a:lnTo>
                    <a:pt x="1339" y="267"/>
                  </a:lnTo>
                  <a:lnTo>
                    <a:pt x="1339" y="267"/>
                  </a:lnTo>
                  <a:lnTo>
                    <a:pt x="1334" y="233"/>
                  </a:lnTo>
                  <a:lnTo>
                    <a:pt x="1334" y="233"/>
                  </a:lnTo>
                  <a:close/>
                  <a:moveTo>
                    <a:pt x="44" y="873"/>
                  </a:moveTo>
                  <a:lnTo>
                    <a:pt x="44" y="873"/>
                  </a:lnTo>
                  <a:lnTo>
                    <a:pt x="29" y="907"/>
                  </a:lnTo>
                  <a:lnTo>
                    <a:pt x="15" y="951"/>
                  </a:lnTo>
                  <a:lnTo>
                    <a:pt x="15" y="951"/>
                  </a:lnTo>
                  <a:lnTo>
                    <a:pt x="20" y="995"/>
                  </a:lnTo>
                  <a:lnTo>
                    <a:pt x="20" y="995"/>
                  </a:lnTo>
                  <a:lnTo>
                    <a:pt x="29" y="1014"/>
                  </a:lnTo>
                  <a:lnTo>
                    <a:pt x="29" y="1014"/>
                  </a:lnTo>
                  <a:lnTo>
                    <a:pt x="29" y="1004"/>
                  </a:lnTo>
                  <a:lnTo>
                    <a:pt x="29" y="1004"/>
                  </a:lnTo>
                  <a:lnTo>
                    <a:pt x="54" y="936"/>
                  </a:lnTo>
                  <a:lnTo>
                    <a:pt x="54" y="936"/>
                  </a:lnTo>
                  <a:lnTo>
                    <a:pt x="44" y="873"/>
                  </a:lnTo>
                  <a:lnTo>
                    <a:pt x="44" y="873"/>
                  </a:lnTo>
                  <a:close/>
                  <a:moveTo>
                    <a:pt x="44" y="1058"/>
                  </a:moveTo>
                  <a:lnTo>
                    <a:pt x="44" y="1058"/>
                  </a:lnTo>
                  <a:lnTo>
                    <a:pt x="44" y="1067"/>
                  </a:lnTo>
                  <a:lnTo>
                    <a:pt x="44" y="1067"/>
                  </a:lnTo>
                  <a:lnTo>
                    <a:pt x="49" y="1087"/>
                  </a:lnTo>
                  <a:lnTo>
                    <a:pt x="49" y="1087"/>
                  </a:lnTo>
                  <a:lnTo>
                    <a:pt x="63" y="1111"/>
                  </a:lnTo>
                  <a:lnTo>
                    <a:pt x="63" y="1111"/>
                  </a:lnTo>
                  <a:lnTo>
                    <a:pt x="68" y="1072"/>
                  </a:lnTo>
                  <a:lnTo>
                    <a:pt x="68" y="1072"/>
                  </a:lnTo>
                  <a:lnTo>
                    <a:pt x="78" y="1029"/>
                  </a:lnTo>
                  <a:lnTo>
                    <a:pt x="78" y="1029"/>
                  </a:lnTo>
                  <a:lnTo>
                    <a:pt x="63" y="995"/>
                  </a:lnTo>
                  <a:lnTo>
                    <a:pt x="63" y="995"/>
                  </a:lnTo>
                  <a:lnTo>
                    <a:pt x="54" y="1024"/>
                  </a:lnTo>
                  <a:lnTo>
                    <a:pt x="44" y="1058"/>
                  </a:lnTo>
                  <a:lnTo>
                    <a:pt x="44" y="1058"/>
                  </a:lnTo>
                  <a:close/>
                  <a:moveTo>
                    <a:pt x="1271" y="175"/>
                  </a:moveTo>
                  <a:lnTo>
                    <a:pt x="1271" y="175"/>
                  </a:lnTo>
                  <a:lnTo>
                    <a:pt x="1227" y="141"/>
                  </a:lnTo>
                  <a:lnTo>
                    <a:pt x="1227" y="141"/>
                  </a:lnTo>
                  <a:lnTo>
                    <a:pt x="1237" y="175"/>
                  </a:lnTo>
                  <a:lnTo>
                    <a:pt x="1237" y="175"/>
                  </a:lnTo>
                  <a:lnTo>
                    <a:pt x="1237" y="204"/>
                  </a:lnTo>
                  <a:lnTo>
                    <a:pt x="1237" y="204"/>
                  </a:lnTo>
                  <a:lnTo>
                    <a:pt x="1286" y="243"/>
                  </a:lnTo>
                  <a:lnTo>
                    <a:pt x="1286" y="243"/>
                  </a:lnTo>
                  <a:lnTo>
                    <a:pt x="1281" y="219"/>
                  </a:lnTo>
                  <a:lnTo>
                    <a:pt x="1281" y="219"/>
                  </a:lnTo>
                  <a:lnTo>
                    <a:pt x="1271" y="175"/>
                  </a:lnTo>
                  <a:lnTo>
                    <a:pt x="1271" y="175"/>
                  </a:lnTo>
                  <a:close/>
                  <a:moveTo>
                    <a:pt x="1441" y="456"/>
                  </a:moveTo>
                  <a:lnTo>
                    <a:pt x="1441" y="456"/>
                  </a:lnTo>
                  <a:lnTo>
                    <a:pt x="1465" y="505"/>
                  </a:lnTo>
                  <a:lnTo>
                    <a:pt x="1465" y="505"/>
                  </a:lnTo>
                  <a:lnTo>
                    <a:pt x="1470" y="495"/>
                  </a:lnTo>
                  <a:lnTo>
                    <a:pt x="1470" y="495"/>
                  </a:lnTo>
                  <a:lnTo>
                    <a:pt x="1470" y="471"/>
                  </a:lnTo>
                  <a:lnTo>
                    <a:pt x="1470" y="447"/>
                  </a:lnTo>
                  <a:lnTo>
                    <a:pt x="1460" y="398"/>
                  </a:lnTo>
                  <a:lnTo>
                    <a:pt x="1460" y="398"/>
                  </a:lnTo>
                  <a:lnTo>
                    <a:pt x="1436" y="359"/>
                  </a:lnTo>
                  <a:lnTo>
                    <a:pt x="1436" y="359"/>
                  </a:lnTo>
                  <a:lnTo>
                    <a:pt x="1446" y="427"/>
                  </a:lnTo>
                  <a:lnTo>
                    <a:pt x="1446" y="427"/>
                  </a:lnTo>
                  <a:lnTo>
                    <a:pt x="1441" y="456"/>
                  </a:lnTo>
                  <a:lnTo>
                    <a:pt x="1441" y="456"/>
                  </a:lnTo>
                  <a:close/>
                  <a:moveTo>
                    <a:pt x="1523" y="539"/>
                  </a:moveTo>
                  <a:lnTo>
                    <a:pt x="1523" y="539"/>
                  </a:lnTo>
                  <a:lnTo>
                    <a:pt x="1499" y="481"/>
                  </a:lnTo>
                  <a:lnTo>
                    <a:pt x="1499" y="481"/>
                  </a:lnTo>
                  <a:lnTo>
                    <a:pt x="1499" y="515"/>
                  </a:lnTo>
                  <a:lnTo>
                    <a:pt x="1494" y="548"/>
                  </a:lnTo>
                  <a:lnTo>
                    <a:pt x="1494" y="548"/>
                  </a:lnTo>
                  <a:lnTo>
                    <a:pt x="1489" y="568"/>
                  </a:lnTo>
                  <a:lnTo>
                    <a:pt x="1489" y="568"/>
                  </a:lnTo>
                  <a:lnTo>
                    <a:pt x="1504" y="631"/>
                  </a:lnTo>
                  <a:lnTo>
                    <a:pt x="1504" y="631"/>
                  </a:lnTo>
                  <a:lnTo>
                    <a:pt x="1514" y="612"/>
                  </a:lnTo>
                  <a:lnTo>
                    <a:pt x="1518" y="592"/>
                  </a:lnTo>
                  <a:lnTo>
                    <a:pt x="1523" y="539"/>
                  </a:lnTo>
                  <a:lnTo>
                    <a:pt x="1523" y="539"/>
                  </a:lnTo>
                  <a:close/>
                  <a:moveTo>
                    <a:pt x="1451" y="1126"/>
                  </a:moveTo>
                  <a:lnTo>
                    <a:pt x="1451" y="1126"/>
                  </a:lnTo>
                  <a:lnTo>
                    <a:pt x="1436" y="1155"/>
                  </a:lnTo>
                  <a:lnTo>
                    <a:pt x="1436" y="1155"/>
                  </a:lnTo>
                  <a:lnTo>
                    <a:pt x="1455" y="1150"/>
                  </a:lnTo>
                  <a:lnTo>
                    <a:pt x="1475" y="1140"/>
                  </a:lnTo>
                  <a:lnTo>
                    <a:pt x="1514" y="1116"/>
                  </a:lnTo>
                  <a:lnTo>
                    <a:pt x="1514" y="1116"/>
                  </a:lnTo>
                  <a:lnTo>
                    <a:pt x="1518" y="1082"/>
                  </a:lnTo>
                  <a:lnTo>
                    <a:pt x="1518" y="1082"/>
                  </a:lnTo>
                  <a:lnTo>
                    <a:pt x="1523" y="1072"/>
                  </a:lnTo>
                  <a:lnTo>
                    <a:pt x="1523" y="1072"/>
                  </a:lnTo>
                  <a:lnTo>
                    <a:pt x="1494" y="1082"/>
                  </a:lnTo>
                  <a:lnTo>
                    <a:pt x="1460" y="1101"/>
                  </a:lnTo>
                  <a:lnTo>
                    <a:pt x="1460" y="1101"/>
                  </a:lnTo>
                  <a:lnTo>
                    <a:pt x="1451" y="1126"/>
                  </a:lnTo>
                  <a:lnTo>
                    <a:pt x="1451" y="1126"/>
                  </a:lnTo>
                  <a:close/>
                  <a:moveTo>
                    <a:pt x="1562" y="752"/>
                  </a:moveTo>
                  <a:lnTo>
                    <a:pt x="1562" y="752"/>
                  </a:lnTo>
                  <a:lnTo>
                    <a:pt x="1538" y="796"/>
                  </a:lnTo>
                  <a:lnTo>
                    <a:pt x="1538" y="796"/>
                  </a:lnTo>
                  <a:lnTo>
                    <a:pt x="1523" y="815"/>
                  </a:lnTo>
                  <a:lnTo>
                    <a:pt x="1523" y="815"/>
                  </a:lnTo>
                  <a:lnTo>
                    <a:pt x="1518" y="869"/>
                  </a:lnTo>
                  <a:lnTo>
                    <a:pt x="1518" y="869"/>
                  </a:lnTo>
                  <a:lnTo>
                    <a:pt x="1543" y="839"/>
                  </a:lnTo>
                  <a:lnTo>
                    <a:pt x="1567" y="810"/>
                  </a:lnTo>
                  <a:lnTo>
                    <a:pt x="1567" y="810"/>
                  </a:lnTo>
                  <a:lnTo>
                    <a:pt x="1567" y="801"/>
                  </a:lnTo>
                  <a:lnTo>
                    <a:pt x="1567" y="801"/>
                  </a:lnTo>
                  <a:lnTo>
                    <a:pt x="1562" y="752"/>
                  </a:lnTo>
                  <a:lnTo>
                    <a:pt x="1562" y="752"/>
                  </a:lnTo>
                  <a:close/>
                  <a:moveTo>
                    <a:pt x="1475" y="1072"/>
                  </a:moveTo>
                  <a:lnTo>
                    <a:pt x="1475" y="1072"/>
                  </a:lnTo>
                  <a:lnTo>
                    <a:pt x="1504" y="1053"/>
                  </a:lnTo>
                  <a:lnTo>
                    <a:pt x="1533" y="1033"/>
                  </a:lnTo>
                  <a:lnTo>
                    <a:pt x="1533" y="1033"/>
                  </a:lnTo>
                  <a:lnTo>
                    <a:pt x="1538" y="1009"/>
                  </a:lnTo>
                  <a:lnTo>
                    <a:pt x="1538" y="1009"/>
                  </a:lnTo>
                  <a:lnTo>
                    <a:pt x="1538" y="1000"/>
                  </a:lnTo>
                  <a:lnTo>
                    <a:pt x="1538" y="1000"/>
                  </a:lnTo>
                  <a:lnTo>
                    <a:pt x="1489" y="1024"/>
                  </a:lnTo>
                  <a:lnTo>
                    <a:pt x="1489" y="1024"/>
                  </a:lnTo>
                  <a:lnTo>
                    <a:pt x="1475" y="1072"/>
                  </a:lnTo>
                  <a:lnTo>
                    <a:pt x="1475" y="1072"/>
                  </a:lnTo>
                  <a:close/>
                  <a:moveTo>
                    <a:pt x="1523" y="767"/>
                  </a:moveTo>
                  <a:lnTo>
                    <a:pt x="1523" y="767"/>
                  </a:lnTo>
                  <a:lnTo>
                    <a:pt x="1538" y="742"/>
                  </a:lnTo>
                  <a:lnTo>
                    <a:pt x="1538" y="742"/>
                  </a:lnTo>
                  <a:lnTo>
                    <a:pt x="1548" y="713"/>
                  </a:lnTo>
                  <a:lnTo>
                    <a:pt x="1557" y="684"/>
                  </a:lnTo>
                  <a:lnTo>
                    <a:pt x="1557" y="684"/>
                  </a:lnTo>
                  <a:lnTo>
                    <a:pt x="1548" y="621"/>
                  </a:lnTo>
                  <a:lnTo>
                    <a:pt x="1548" y="621"/>
                  </a:lnTo>
                  <a:lnTo>
                    <a:pt x="1538" y="650"/>
                  </a:lnTo>
                  <a:lnTo>
                    <a:pt x="1528" y="684"/>
                  </a:lnTo>
                  <a:lnTo>
                    <a:pt x="1528" y="684"/>
                  </a:lnTo>
                  <a:lnTo>
                    <a:pt x="1518" y="709"/>
                  </a:lnTo>
                  <a:lnTo>
                    <a:pt x="1518" y="709"/>
                  </a:lnTo>
                  <a:lnTo>
                    <a:pt x="1523" y="767"/>
                  </a:lnTo>
                  <a:lnTo>
                    <a:pt x="1523" y="767"/>
                  </a:lnTo>
                  <a:close/>
                  <a:moveTo>
                    <a:pt x="1523" y="927"/>
                  </a:moveTo>
                  <a:lnTo>
                    <a:pt x="1523" y="927"/>
                  </a:lnTo>
                  <a:lnTo>
                    <a:pt x="1509" y="936"/>
                  </a:lnTo>
                  <a:lnTo>
                    <a:pt x="1509" y="936"/>
                  </a:lnTo>
                  <a:lnTo>
                    <a:pt x="1499" y="990"/>
                  </a:lnTo>
                  <a:lnTo>
                    <a:pt x="1499" y="990"/>
                  </a:lnTo>
                  <a:lnTo>
                    <a:pt x="1523" y="975"/>
                  </a:lnTo>
                  <a:lnTo>
                    <a:pt x="1548" y="956"/>
                  </a:lnTo>
                  <a:lnTo>
                    <a:pt x="1548" y="956"/>
                  </a:lnTo>
                  <a:lnTo>
                    <a:pt x="1552" y="941"/>
                  </a:lnTo>
                  <a:lnTo>
                    <a:pt x="1552" y="941"/>
                  </a:lnTo>
                  <a:lnTo>
                    <a:pt x="1562" y="883"/>
                  </a:lnTo>
                  <a:lnTo>
                    <a:pt x="1562" y="883"/>
                  </a:lnTo>
                  <a:lnTo>
                    <a:pt x="1543" y="907"/>
                  </a:lnTo>
                  <a:lnTo>
                    <a:pt x="1523" y="927"/>
                  </a:lnTo>
                  <a:lnTo>
                    <a:pt x="1523" y="927"/>
                  </a:lnTo>
                  <a:close/>
                  <a:moveTo>
                    <a:pt x="1135" y="83"/>
                  </a:moveTo>
                  <a:lnTo>
                    <a:pt x="1135" y="83"/>
                  </a:lnTo>
                  <a:lnTo>
                    <a:pt x="1150" y="141"/>
                  </a:lnTo>
                  <a:lnTo>
                    <a:pt x="1150" y="141"/>
                  </a:lnTo>
                  <a:lnTo>
                    <a:pt x="1150" y="141"/>
                  </a:lnTo>
                  <a:lnTo>
                    <a:pt x="1150" y="141"/>
                  </a:lnTo>
                  <a:lnTo>
                    <a:pt x="1203" y="175"/>
                  </a:lnTo>
                  <a:lnTo>
                    <a:pt x="1203" y="175"/>
                  </a:lnTo>
                  <a:lnTo>
                    <a:pt x="1198" y="146"/>
                  </a:lnTo>
                  <a:lnTo>
                    <a:pt x="1189" y="117"/>
                  </a:lnTo>
                  <a:lnTo>
                    <a:pt x="1189" y="117"/>
                  </a:lnTo>
                  <a:lnTo>
                    <a:pt x="1135" y="83"/>
                  </a:lnTo>
                  <a:lnTo>
                    <a:pt x="1135" y="83"/>
                  </a:lnTo>
                  <a:close/>
                  <a:moveTo>
                    <a:pt x="1373" y="277"/>
                  </a:moveTo>
                  <a:lnTo>
                    <a:pt x="1373" y="277"/>
                  </a:lnTo>
                  <a:lnTo>
                    <a:pt x="1387" y="306"/>
                  </a:lnTo>
                  <a:lnTo>
                    <a:pt x="1392" y="335"/>
                  </a:lnTo>
                  <a:lnTo>
                    <a:pt x="1392" y="335"/>
                  </a:lnTo>
                  <a:lnTo>
                    <a:pt x="1392" y="369"/>
                  </a:lnTo>
                  <a:lnTo>
                    <a:pt x="1392" y="369"/>
                  </a:lnTo>
                  <a:lnTo>
                    <a:pt x="1421" y="418"/>
                  </a:lnTo>
                  <a:lnTo>
                    <a:pt x="1421" y="418"/>
                  </a:lnTo>
                  <a:lnTo>
                    <a:pt x="1426" y="379"/>
                  </a:lnTo>
                  <a:lnTo>
                    <a:pt x="1421" y="340"/>
                  </a:lnTo>
                  <a:lnTo>
                    <a:pt x="1421" y="340"/>
                  </a:lnTo>
                  <a:lnTo>
                    <a:pt x="1373" y="277"/>
                  </a:lnTo>
                  <a:lnTo>
                    <a:pt x="1373" y="277"/>
                  </a:lnTo>
                  <a:close/>
                  <a:moveTo>
                    <a:pt x="631" y="15"/>
                  </a:moveTo>
                  <a:lnTo>
                    <a:pt x="631" y="15"/>
                  </a:lnTo>
                  <a:lnTo>
                    <a:pt x="670" y="49"/>
                  </a:lnTo>
                  <a:lnTo>
                    <a:pt x="670" y="49"/>
                  </a:lnTo>
                  <a:lnTo>
                    <a:pt x="718" y="44"/>
                  </a:lnTo>
                  <a:lnTo>
                    <a:pt x="762" y="44"/>
                  </a:lnTo>
                  <a:lnTo>
                    <a:pt x="762" y="44"/>
                  </a:lnTo>
                  <a:lnTo>
                    <a:pt x="733" y="25"/>
                  </a:lnTo>
                  <a:lnTo>
                    <a:pt x="699" y="5"/>
                  </a:lnTo>
                  <a:lnTo>
                    <a:pt x="699" y="5"/>
                  </a:lnTo>
                  <a:lnTo>
                    <a:pt x="631" y="15"/>
                  </a:lnTo>
                  <a:lnTo>
                    <a:pt x="631" y="15"/>
                  </a:lnTo>
                  <a:close/>
                  <a:moveTo>
                    <a:pt x="951" y="20"/>
                  </a:moveTo>
                  <a:lnTo>
                    <a:pt x="951" y="20"/>
                  </a:lnTo>
                  <a:lnTo>
                    <a:pt x="965" y="44"/>
                  </a:lnTo>
                  <a:lnTo>
                    <a:pt x="985" y="68"/>
                  </a:lnTo>
                  <a:lnTo>
                    <a:pt x="985" y="68"/>
                  </a:lnTo>
                  <a:lnTo>
                    <a:pt x="990" y="73"/>
                  </a:lnTo>
                  <a:lnTo>
                    <a:pt x="990" y="73"/>
                  </a:lnTo>
                  <a:lnTo>
                    <a:pt x="1014" y="78"/>
                  </a:lnTo>
                  <a:lnTo>
                    <a:pt x="1014" y="78"/>
                  </a:lnTo>
                  <a:lnTo>
                    <a:pt x="999" y="30"/>
                  </a:lnTo>
                  <a:lnTo>
                    <a:pt x="999" y="30"/>
                  </a:lnTo>
                  <a:lnTo>
                    <a:pt x="951" y="20"/>
                  </a:lnTo>
                  <a:lnTo>
                    <a:pt x="951" y="20"/>
                  </a:lnTo>
                  <a:close/>
                  <a:moveTo>
                    <a:pt x="917" y="10"/>
                  </a:moveTo>
                  <a:lnTo>
                    <a:pt x="917" y="10"/>
                  </a:lnTo>
                  <a:lnTo>
                    <a:pt x="864" y="5"/>
                  </a:lnTo>
                  <a:lnTo>
                    <a:pt x="864" y="5"/>
                  </a:lnTo>
                  <a:lnTo>
                    <a:pt x="883" y="25"/>
                  </a:lnTo>
                  <a:lnTo>
                    <a:pt x="883" y="25"/>
                  </a:lnTo>
                  <a:lnTo>
                    <a:pt x="902" y="54"/>
                  </a:lnTo>
                  <a:lnTo>
                    <a:pt x="902" y="54"/>
                  </a:lnTo>
                  <a:lnTo>
                    <a:pt x="941" y="59"/>
                  </a:lnTo>
                  <a:lnTo>
                    <a:pt x="941" y="59"/>
                  </a:lnTo>
                  <a:lnTo>
                    <a:pt x="931" y="44"/>
                  </a:lnTo>
                  <a:lnTo>
                    <a:pt x="931" y="44"/>
                  </a:lnTo>
                  <a:lnTo>
                    <a:pt x="917" y="10"/>
                  </a:lnTo>
                  <a:lnTo>
                    <a:pt x="917" y="10"/>
                  </a:lnTo>
                  <a:close/>
                  <a:moveTo>
                    <a:pt x="1043" y="44"/>
                  </a:moveTo>
                  <a:lnTo>
                    <a:pt x="1043" y="44"/>
                  </a:lnTo>
                  <a:lnTo>
                    <a:pt x="1053" y="73"/>
                  </a:lnTo>
                  <a:lnTo>
                    <a:pt x="1067" y="102"/>
                  </a:lnTo>
                  <a:lnTo>
                    <a:pt x="1067" y="102"/>
                  </a:lnTo>
                  <a:lnTo>
                    <a:pt x="1101" y="117"/>
                  </a:lnTo>
                  <a:lnTo>
                    <a:pt x="1101" y="117"/>
                  </a:lnTo>
                  <a:lnTo>
                    <a:pt x="1077" y="59"/>
                  </a:lnTo>
                  <a:lnTo>
                    <a:pt x="1077" y="59"/>
                  </a:lnTo>
                  <a:lnTo>
                    <a:pt x="1043" y="44"/>
                  </a:lnTo>
                  <a:lnTo>
                    <a:pt x="1043" y="44"/>
                  </a:lnTo>
                  <a:close/>
                  <a:moveTo>
                    <a:pt x="442" y="78"/>
                  </a:moveTo>
                  <a:lnTo>
                    <a:pt x="442" y="78"/>
                  </a:lnTo>
                  <a:lnTo>
                    <a:pt x="500" y="97"/>
                  </a:lnTo>
                  <a:lnTo>
                    <a:pt x="500" y="97"/>
                  </a:lnTo>
                  <a:lnTo>
                    <a:pt x="543" y="83"/>
                  </a:lnTo>
                  <a:lnTo>
                    <a:pt x="543" y="83"/>
                  </a:lnTo>
                  <a:lnTo>
                    <a:pt x="519" y="68"/>
                  </a:lnTo>
                  <a:lnTo>
                    <a:pt x="495" y="54"/>
                  </a:lnTo>
                  <a:lnTo>
                    <a:pt x="495" y="54"/>
                  </a:lnTo>
                  <a:lnTo>
                    <a:pt x="442" y="78"/>
                  </a:lnTo>
                  <a:lnTo>
                    <a:pt x="442" y="78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666" y="1981"/>
              <a:ext cx="1402" cy="620"/>
            </a:xfrm>
            <a:custGeom>
              <a:avLst/>
              <a:gdLst/>
              <a:ahLst/>
              <a:cxnLst>
                <a:cxn ang="0">
                  <a:pos x="708" y="223"/>
                </a:cxn>
                <a:cxn ang="0">
                  <a:pos x="572" y="213"/>
                </a:cxn>
                <a:cxn ang="0">
                  <a:pos x="339" y="169"/>
                </a:cxn>
                <a:cxn ang="0">
                  <a:pos x="155" y="101"/>
                </a:cxn>
                <a:cxn ang="0">
                  <a:pos x="39" y="29"/>
                </a:cxn>
                <a:cxn ang="0">
                  <a:pos x="10" y="0"/>
                </a:cxn>
                <a:cxn ang="0">
                  <a:pos x="5" y="43"/>
                </a:cxn>
                <a:cxn ang="0">
                  <a:pos x="0" y="92"/>
                </a:cxn>
                <a:cxn ang="0">
                  <a:pos x="14" y="198"/>
                </a:cxn>
                <a:cxn ang="0">
                  <a:pos x="58" y="295"/>
                </a:cxn>
                <a:cxn ang="0">
                  <a:pos x="121" y="388"/>
                </a:cxn>
                <a:cxn ang="0">
                  <a:pos x="208" y="465"/>
                </a:cxn>
                <a:cxn ang="0">
                  <a:pos x="310" y="533"/>
                </a:cxn>
                <a:cxn ang="0">
                  <a:pos x="427" y="582"/>
                </a:cxn>
                <a:cxn ang="0">
                  <a:pos x="563" y="611"/>
                </a:cxn>
                <a:cxn ang="0">
                  <a:pos x="703" y="620"/>
                </a:cxn>
                <a:cxn ang="0">
                  <a:pos x="771" y="620"/>
                </a:cxn>
                <a:cxn ang="0">
                  <a:pos x="912" y="601"/>
                </a:cxn>
                <a:cxn ang="0">
                  <a:pos x="1033" y="557"/>
                </a:cxn>
                <a:cxn ang="0">
                  <a:pos x="1145" y="499"/>
                </a:cxn>
                <a:cxn ang="0">
                  <a:pos x="1242" y="426"/>
                </a:cxn>
                <a:cxn ang="0">
                  <a:pos x="1319" y="344"/>
                </a:cxn>
                <a:cxn ang="0">
                  <a:pos x="1368" y="247"/>
                </a:cxn>
                <a:cxn ang="0">
                  <a:pos x="1397" y="145"/>
                </a:cxn>
                <a:cxn ang="0">
                  <a:pos x="1402" y="92"/>
                </a:cxn>
                <a:cxn ang="0">
                  <a:pos x="1392" y="4"/>
                </a:cxn>
                <a:cxn ang="0">
                  <a:pos x="1378" y="24"/>
                </a:cxn>
                <a:cxn ang="0">
                  <a:pos x="1339" y="63"/>
                </a:cxn>
                <a:cxn ang="0">
                  <a:pos x="1242" y="121"/>
                </a:cxn>
                <a:cxn ang="0">
                  <a:pos x="1057" y="184"/>
                </a:cxn>
                <a:cxn ang="0">
                  <a:pos x="829" y="218"/>
                </a:cxn>
                <a:cxn ang="0">
                  <a:pos x="708" y="223"/>
                </a:cxn>
              </a:cxnLst>
              <a:rect l="0" t="0" r="r" b="b"/>
              <a:pathLst>
                <a:path w="1402" h="620">
                  <a:moveTo>
                    <a:pt x="708" y="223"/>
                  </a:moveTo>
                  <a:lnTo>
                    <a:pt x="708" y="223"/>
                  </a:lnTo>
                  <a:lnTo>
                    <a:pt x="640" y="223"/>
                  </a:lnTo>
                  <a:lnTo>
                    <a:pt x="572" y="213"/>
                  </a:lnTo>
                  <a:lnTo>
                    <a:pt x="451" y="198"/>
                  </a:lnTo>
                  <a:lnTo>
                    <a:pt x="339" y="169"/>
                  </a:lnTo>
                  <a:lnTo>
                    <a:pt x="238" y="140"/>
                  </a:lnTo>
                  <a:lnTo>
                    <a:pt x="155" y="101"/>
                  </a:lnTo>
                  <a:lnTo>
                    <a:pt x="87" y="67"/>
                  </a:lnTo>
                  <a:lnTo>
                    <a:pt x="39" y="29"/>
                  </a:lnTo>
                  <a:lnTo>
                    <a:pt x="24" y="1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43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5" y="145"/>
                  </a:lnTo>
                  <a:lnTo>
                    <a:pt x="14" y="198"/>
                  </a:lnTo>
                  <a:lnTo>
                    <a:pt x="34" y="247"/>
                  </a:lnTo>
                  <a:lnTo>
                    <a:pt x="58" y="295"/>
                  </a:lnTo>
                  <a:lnTo>
                    <a:pt x="87" y="344"/>
                  </a:lnTo>
                  <a:lnTo>
                    <a:pt x="121" y="388"/>
                  </a:lnTo>
                  <a:lnTo>
                    <a:pt x="160" y="426"/>
                  </a:lnTo>
                  <a:lnTo>
                    <a:pt x="208" y="465"/>
                  </a:lnTo>
                  <a:lnTo>
                    <a:pt x="257" y="499"/>
                  </a:lnTo>
                  <a:lnTo>
                    <a:pt x="310" y="533"/>
                  </a:lnTo>
                  <a:lnTo>
                    <a:pt x="369" y="557"/>
                  </a:lnTo>
                  <a:lnTo>
                    <a:pt x="427" y="582"/>
                  </a:lnTo>
                  <a:lnTo>
                    <a:pt x="495" y="601"/>
                  </a:lnTo>
                  <a:lnTo>
                    <a:pt x="563" y="611"/>
                  </a:lnTo>
                  <a:lnTo>
                    <a:pt x="630" y="620"/>
                  </a:lnTo>
                  <a:lnTo>
                    <a:pt x="703" y="620"/>
                  </a:lnTo>
                  <a:lnTo>
                    <a:pt x="703" y="620"/>
                  </a:lnTo>
                  <a:lnTo>
                    <a:pt x="771" y="620"/>
                  </a:lnTo>
                  <a:lnTo>
                    <a:pt x="844" y="611"/>
                  </a:lnTo>
                  <a:lnTo>
                    <a:pt x="912" y="601"/>
                  </a:lnTo>
                  <a:lnTo>
                    <a:pt x="975" y="582"/>
                  </a:lnTo>
                  <a:lnTo>
                    <a:pt x="1033" y="557"/>
                  </a:lnTo>
                  <a:lnTo>
                    <a:pt x="1091" y="533"/>
                  </a:lnTo>
                  <a:lnTo>
                    <a:pt x="1145" y="499"/>
                  </a:lnTo>
                  <a:lnTo>
                    <a:pt x="1198" y="465"/>
                  </a:lnTo>
                  <a:lnTo>
                    <a:pt x="1242" y="426"/>
                  </a:lnTo>
                  <a:lnTo>
                    <a:pt x="1280" y="388"/>
                  </a:lnTo>
                  <a:lnTo>
                    <a:pt x="1319" y="344"/>
                  </a:lnTo>
                  <a:lnTo>
                    <a:pt x="1348" y="295"/>
                  </a:lnTo>
                  <a:lnTo>
                    <a:pt x="1368" y="247"/>
                  </a:lnTo>
                  <a:lnTo>
                    <a:pt x="1387" y="198"/>
                  </a:lnTo>
                  <a:lnTo>
                    <a:pt x="1397" y="145"/>
                  </a:lnTo>
                  <a:lnTo>
                    <a:pt x="1402" y="92"/>
                  </a:lnTo>
                  <a:lnTo>
                    <a:pt x="1402" y="92"/>
                  </a:lnTo>
                  <a:lnTo>
                    <a:pt x="1397" y="48"/>
                  </a:lnTo>
                  <a:lnTo>
                    <a:pt x="1392" y="4"/>
                  </a:lnTo>
                  <a:lnTo>
                    <a:pt x="1392" y="4"/>
                  </a:lnTo>
                  <a:lnTo>
                    <a:pt x="1378" y="24"/>
                  </a:lnTo>
                  <a:lnTo>
                    <a:pt x="1363" y="43"/>
                  </a:lnTo>
                  <a:lnTo>
                    <a:pt x="1339" y="63"/>
                  </a:lnTo>
                  <a:lnTo>
                    <a:pt x="1310" y="82"/>
                  </a:lnTo>
                  <a:lnTo>
                    <a:pt x="1242" y="121"/>
                  </a:lnTo>
                  <a:lnTo>
                    <a:pt x="1154" y="155"/>
                  </a:lnTo>
                  <a:lnTo>
                    <a:pt x="1057" y="184"/>
                  </a:lnTo>
                  <a:lnTo>
                    <a:pt x="946" y="203"/>
                  </a:lnTo>
                  <a:lnTo>
                    <a:pt x="829" y="218"/>
                  </a:lnTo>
                  <a:lnTo>
                    <a:pt x="708" y="223"/>
                  </a:lnTo>
                  <a:lnTo>
                    <a:pt x="708" y="223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666" y="1976"/>
              <a:ext cx="1402" cy="625"/>
            </a:xfrm>
            <a:custGeom>
              <a:avLst/>
              <a:gdLst/>
              <a:ahLst/>
              <a:cxnLst>
                <a:cxn ang="0">
                  <a:pos x="136" y="155"/>
                </a:cxn>
                <a:cxn ang="0">
                  <a:pos x="107" y="136"/>
                </a:cxn>
                <a:cxn ang="0">
                  <a:pos x="815" y="431"/>
                </a:cxn>
                <a:cxn ang="0">
                  <a:pos x="1145" y="446"/>
                </a:cxn>
                <a:cxn ang="0">
                  <a:pos x="208" y="475"/>
                </a:cxn>
                <a:cxn ang="0">
                  <a:pos x="233" y="262"/>
                </a:cxn>
                <a:cxn ang="0">
                  <a:pos x="141" y="281"/>
                </a:cxn>
                <a:cxn ang="0">
                  <a:pos x="228" y="412"/>
                </a:cxn>
                <a:cxn ang="0">
                  <a:pos x="272" y="315"/>
                </a:cxn>
                <a:cxn ang="0">
                  <a:pos x="170" y="354"/>
                </a:cxn>
                <a:cxn ang="0">
                  <a:pos x="126" y="208"/>
                </a:cxn>
                <a:cxn ang="0">
                  <a:pos x="87" y="184"/>
                </a:cxn>
                <a:cxn ang="0">
                  <a:pos x="815" y="436"/>
                </a:cxn>
                <a:cxn ang="0">
                  <a:pos x="475" y="407"/>
                </a:cxn>
                <a:cxn ang="0">
                  <a:pos x="703" y="388"/>
                </a:cxn>
                <a:cxn ang="0">
                  <a:pos x="432" y="339"/>
                </a:cxn>
                <a:cxn ang="0">
                  <a:pos x="432" y="354"/>
                </a:cxn>
                <a:cxn ang="0">
                  <a:pos x="752" y="393"/>
                </a:cxn>
                <a:cxn ang="0">
                  <a:pos x="1198" y="252"/>
                </a:cxn>
                <a:cxn ang="0">
                  <a:pos x="1222" y="276"/>
                </a:cxn>
                <a:cxn ang="0">
                  <a:pos x="844" y="286"/>
                </a:cxn>
                <a:cxn ang="0">
                  <a:pos x="68" y="92"/>
                </a:cxn>
                <a:cxn ang="0">
                  <a:pos x="606" y="247"/>
                </a:cxn>
                <a:cxn ang="0">
                  <a:pos x="708" y="228"/>
                </a:cxn>
                <a:cxn ang="0">
                  <a:pos x="1125" y="179"/>
                </a:cxn>
                <a:cxn ang="0">
                  <a:pos x="281" y="242"/>
                </a:cxn>
                <a:cxn ang="0">
                  <a:pos x="630" y="291"/>
                </a:cxn>
                <a:cxn ang="0">
                  <a:pos x="1062" y="233"/>
                </a:cxn>
                <a:cxn ang="0">
                  <a:pos x="1305" y="155"/>
                </a:cxn>
                <a:cxn ang="0">
                  <a:pos x="1150" y="194"/>
                </a:cxn>
                <a:cxn ang="0">
                  <a:pos x="732" y="271"/>
                </a:cxn>
                <a:cxn ang="0">
                  <a:pos x="349" y="228"/>
                </a:cxn>
                <a:cxn ang="0">
                  <a:pos x="1077" y="538"/>
                </a:cxn>
                <a:cxn ang="0">
                  <a:pos x="1043" y="320"/>
                </a:cxn>
                <a:cxn ang="0">
                  <a:pos x="698" y="320"/>
                </a:cxn>
                <a:cxn ang="0">
                  <a:pos x="272" y="257"/>
                </a:cxn>
                <a:cxn ang="0">
                  <a:pos x="630" y="325"/>
                </a:cxn>
                <a:cxn ang="0">
                  <a:pos x="1033" y="344"/>
                </a:cxn>
                <a:cxn ang="0">
                  <a:pos x="820" y="582"/>
                </a:cxn>
                <a:cxn ang="0">
                  <a:pos x="495" y="524"/>
                </a:cxn>
                <a:cxn ang="0">
                  <a:pos x="393" y="572"/>
                </a:cxn>
                <a:cxn ang="0">
                  <a:pos x="577" y="572"/>
                </a:cxn>
                <a:cxn ang="0">
                  <a:pos x="878" y="601"/>
                </a:cxn>
                <a:cxn ang="0">
                  <a:pos x="436" y="567"/>
                </a:cxn>
                <a:cxn ang="0">
                  <a:pos x="955" y="562"/>
                </a:cxn>
                <a:cxn ang="0">
                  <a:pos x="907" y="572"/>
                </a:cxn>
                <a:cxn ang="0">
                  <a:pos x="1251" y="116"/>
                </a:cxn>
                <a:cxn ang="0">
                  <a:pos x="1023" y="373"/>
                </a:cxn>
                <a:cxn ang="0">
                  <a:pos x="1023" y="368"/>
                </a:cxn>
                <a:cxn ang="0">
                  <a:pos x="936" y="427"/>
                </a:cxn>
                <a:cxn ang="0">
                  <a:pos x="1310" y="359"/>
                </a:cxn>
                <a:cxn ang="0">
                  <a:pos x="1353" y="203"/>
                </a:cxn>
                <a:cxn ang="0">
                  <a:pos x="1402" y="116"/>
                </a:cxn>
                <a:cxn ang="0">
                  <a:pos x="1363" y="247"/>
                </a:cxn>
                <a:cxn ang="0">
                  <a:pos x="820" y="485"/>
                </a:cxn>
                <a:cxn ang="0">
                  <a:pos x="466" y="446"/>
                </a:cxn>
                <a:cxn ang="0">
                  <a:pos x="446" y="436"/>
                </a:cxn>
                <a:cxn ang="0">
                  <a:pos x="461" y="485"/>
                </a:cxn>
                <a:cxn ang="0">
                  <a:pos x="795" y="494"/>
                </a:cxn>
                <a:cxn ang="0">
                  <a:pos x="1096" y="499"/>
                </a:cxn>
                <a:cxn ang="0">
                  <a:pos x="1295" y="344"/>
                </a:cxn>
                <a:cxn ang="0">
                  <a:pos x="1116" y="494"/>
                </a:cxn>
              </a:cxnLst>
              <a:rect l="0" t="0" r="r" b="b"/>
              <a:pathLst>
                <a:path w="1402" h="625">
                  <a:moveTo>
                    <a:pt x="378" y="509"/>
                  </a:moveTo>
                  <a:lnTo>
                    <a:pt x="378" y="509"/>
                  </a:lnTo>
                  <a:lnTo>
                    <a:pt x="369" y="494"/>
                  </a:lnTo>
                  <a:lnTo>
                    <a:pt x="369" y="494"/>
                  </a:lnTo>
                  <a:lnTo>
                    <a:pt x="335" y="499"/>
                  </a:lnTo>
                  <a:lnTo>
                    <a:pt x="301" y="499"/>
                  </a:lnTo>
                  <a:lnTo>
                    <a:pt x="301" y="499"/>
                  </a:lnTo>
                  <a:lnTo>
                    <a:pt x="267" y="494"/>
                  </a:lnTo>
                  <a:lnTo>
                    <a:pt x="233" y="475"/>
                  </a:lnTo>
                  <a:lnTo>
                    <a:pt x="233" y="475"/>
                  </a:lnTo>
                  <a:lnTo>
                    <a:pt x="252" y="504"/>
                  </a:lnTo>
                  <a:lnTo>
                    <a:pt x="252" y="504"/>
                  </a:lnTo>
                  <a:lnTo>
                    <a:pt x="286" y="524"/>
                  </a:lnTo>
                  <a:lnTo>
                    <a:pt x="286" y="524"/>
                  </a:lnTo>
                  <a:lnTo>
                    <a:pt x="330" y="528"/>
                  </a:lnTo>
                  <a:lnTo>
                    <a:pt x="330" y="528"/>
                  </a:lnTo>
                  <a:lnTo>
                    <a:pt x="354" y="524"/>
                  </a:lnTo>
                  <a:lnTo>
                    <a:pt x="369" y="519"/>
                  </a:lnTo>
                  <a:lnTo>
                    <a:pt x="378" y="509"/>
                  </a:lnTo>
                  <a:lnTo>
                    <a:pt x="378" y="509"/>
                  </a:lnTo>
                  <a:close/>
                  <a:moveTo>
                    <a:pt x="126" y="155"/>
                  </a:moveTo>
                  <a:lnTo>
                    <a:pt x="126" y="155"/>
                  </a:lnTo>
                  <a:lnTo>
                    <a:pt x="126" y="145"/>
                  </a:lnTo>
                  <a:lnTo>
                    <a:pt x="126" y="145"/>
                  </a:lnTo>
                  <a:lnTo>
                    <a:pt x="136" y="155"/>
                  </a:lnTo>
                  <a:lnTo>
                    <a:pt x="136" y="155"/>
                  </a:lnTo>
                  <a:lnTo>
                    <a:pt x="155" y="165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208" y="179"/>
                  </a:lnTo>
                  <a:lnTo>
                    <a:pt x="228" y="179"/>
                  </a:lnTo>
                  <a:lnTo>
                    <a:pt x="242" y="179"/>
                  </a:lnTo>
                  <a:lnTo>
                    <a:pt x="242" y="179"/>
                  </a:lnTo>
                  <a:lnTo>
                    <a:pt x="247" y="174"/>
                  </a:lnTo>
                  <a:lnTo>
                    <a:pt x="247" y="174"/>
                  </a:lnTo>
                  <a:lnTo>
                    <a:pt x="247" y="155"/>
                  </a:lnTo>
                  <a:lnTo>
                    <a:pt x="247" y="155"/>
                  </a:lnTo>
                  <a:lnTo>
                    <a:pt x="233" y="150"/>
                  </a:lnTo>
                  <a:lnTo>
                    <a:pt x="218" y="150"/>
                  </a:lnTo>
                  <a:lnTo>
                    <a:pt x="184" y="150"/>
                  </a:lnTo>
                  <a:lnTo>
                    <a:pt x="184" y="150"/>
                  </a:lnTo>
                  <a:lnTo>
                    <a:pt x="155" y="136"/>
                  </a:lnTo>
                  <a:lnTo>
                    <a:pt x="141" y="126"/>
                  </a:lnTo>
                  <a:lnTo>
                    <a:pt x="131" y="116"/>
                  </a:lnTo>
                  <a:lnTo>
                    <a:pt x="131" y="116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07" y="136"/>
                  </a:lnTo>
                  <a:lnTo>
                    <a:pt x="107" y="136"/>
                  </a:lnTo>
                  <a:lnTo>
                    <a:pt x="73" y="126"/>
                  </a:lnTo>
                  <a:lnTo>
                    <a:pt x="39" y="106"/>
                  </a:lnTo>
                  <a:lnTo>
                    <a:pt x="39" y="106"/>
                  </a:lnTo>
                  <a:lnTo>
                    <a:pt x="24" y="9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4" y="131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68" y="155"/>
                  </a:lnTo>
                  <a:lnTo>
                    <a:pt x="87" y="160"/>
                  </a:lnTo>
                  <a:lnTo>
                    <a:pt x="107" y="160"/>
                  </a:lnTo>
                  <a:lnTo>
                    <a:pt x="126" y="155"/>
                  </a:lnTo>
                  <a:lnTo>
                    <a:pt x="126" y="155"/>
                  </a:lnTo>
                  <a:close/>
                  <a:moveTo>
                    <a:pt x="873" y="451"/>
                  </a:moveTo>
                  <a:lnTo>
                    <a:pt x="873" y="451"/>
                  </a:lnTo>
                  <a:lnTo>
                    <a:pt x="849" y="446"/>
                  </a:lnTo>
                  <a:lnTo>
                    <a:pt x="829" y="436"/>
                  </a:lnTo>
                  <a:lnTo>
                    <a:pt x="829" y="436"/>
                  </a:lnTo>
                  <a:lnTo>
                    <a:pt x="815" y="431"/>
                  </a:lnTo>
                  <a:lnTo>
                    <a:pt x="815" y="431"/>
                  </a:lnTo>
                  <a:lnTo>
                    <a:pt x="810" y="456"/>
                  </a:lnTo>
                  <a:lnTo>
                    <a:pt x="810" y="456"/>
                  </a:lnTo>
                  <a:lnTo>
                    <a:pt x="825" y="465"/>
                  </a:lnTo>
                  <a:lnTo>
                    <a:pt x="825" y="465"/>
                  </a:lnTo>
                  <a:lnTo>
                    <a:pt x="849" y="470"/>
                  </a:lnTo>
                  <a:lnTo>
                    <a:pt x="873" y="475"/>
                  </a:lnTo>
                  <a:lnTo>
                    <a:pt x="897" y="475"/>
                  </a:lnTo>
                  <a:lnTo>
                    <a:pt x="922" y="475"/>
                  </a:lnTo>
                  <a:lnTo>
                    <a:pt x="922" y="475"/>
                  </a:lnTo>
                  <a:lnTo>
                    <a:pt x="951" y="465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85" y="456"/>
                  </a:lnTo>
                  <a:lnTo>
                    <a:pt x="985" y="456"/>
                  </a:lnTo>
                  <a:lnTo>
                    <a:pt x="1004" y="460"/>
                  </a:lnTo>
                  <a:lnTo>
                    <a:pt x="1028" y="465"/>
                  </a:lnTo>
                  <a:lnTo>
                    <a:pt x="1072" y="465"/>
                  </a:lnTo>
                  <a:lnTo>
                    <a:pt x="1072" y="465"/>
                  </a:lnTo>
                  <a:lnTo>
                    <a:pt x="1120" y="456"/>
                  </a:lnTo>
                  <a:lnTo>
                    <a:pt x="1120" y="456"/>
                  </a:lnTo>
                  <a:lnTo>
                    <a:pt x="1145" y="446"/>
                  </a:lnTo>
                  <a:lnTo>
                    <a:pt x="1145" y="446"/>
                  </a:lnTo>
                  <a:lnTo>
                    <a:pt x="1164" y="417"/>
                  </a:lnTo>
                  <a:lnTo>
                    <a:pt x="1164" y="417"/>
                  </a:lnTo>
                  <a:lnTo>
                    <a:pt x="1120" y="436"/>
                  </a:lnTo>
                  <a:lnTo>
                    <a:pt x="1077" y="446"/>
                  </a:lnTo>
                  <a:lnTo>
                    <a:pt x="1077" y="446"/>
                  </a:lnTo>
                  <a:lnTo>
                    <a:pt x="1053" y="451"/>
                  </a:lnTo>
                  <a:lnTo>
                    <a:pt x="1028" y="446"/>
                  </a:lnTo>
                  <a:lnTo>
                    <a:pt x="1028" y="446"/>
                  </a:lnTo>
                  <a:lnTo>
                    <a:pt x="994" y="436"/>
                  </a:lnTo>
                  <a:lnTo>
                    <a:pt x="994" y="436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94" y="431"/>
                  </a:lnTo>
                  <a:lnTo>
                    <a:pt x="994" y="431"/>
                  </a:lnTo>
                  <a:lnTo>
                    <a:pt x="965" y="446"/>
                  </a:lnTo>
                  <a:lnTo>
                    <a:pt x="936" y="451"/>
                  </a:lnTo>
                  <a:lnTo>
                    <a:pt x="907" y="456"/>
                  </a:lnTo>
                  <a:lnTo>
                    <a:pt x="873" y="451"/>
                  </a:lnTo>
                  <a:lnTo>
                    <a:pt x="873" y="451"/>
                  </a:lnTo>
                  <a:close/>
                  <a:moveTo>
                    <a:pt x="204" y="451"/>
                  </a:moveTo>
                  <a:lnTo>
                    <a:pt x="204" y="451"/>
                  </a:lnTo>
                  <a:lnTo>
                    <a:pt x="189" y="456"/>
                  </a:lnTo>
                  <a:lnTo>
                    <a:pt x="189" y="456"/>
                  </a:lnTo>
                  <a:lnTo>
                    <a:pt x="208" y="475"/>
                  </a:lnTo>
                  <a:lnTo>
                    <a:pt x="208" y="475"/>
                  </a:lnTo>
                  <a:lnTo>
                    <a:pt x="228" y="470"/>
                  </a:lnTo>
                  <a:lnTo>
                    <a:pt x="228" y="470"/>
                  </a:lnTo>
                  <a:lnTo>
                    <a:pt x="213" y="441"/>
                  </a:lnTo>
                  <a:lnTo>
                    <a:pt x="213" y="441"/>
                  </a:lnTo>
                  <a:lnTo>
                    <a:pt x="204" y="451"/>
                  </a:lnTo>
                  <a:lnTo>
                    <a:pt x="204" y="451"/>
                  </a:lnTo>
                  <a:close/>
                  <a:moveTo>
                    <a:pt x="141" y="281"/>
                  </a:moveTo>
                  <a:lnTo>
                    <a:pt x="141" y="281"/>
                  </a:lnTo>
                  <a:lnTo>
                    <a:pt x="136" y="252"/>
                  </a:lnTo>
                  <a:lnTo>
                    <a:pt x="136" y="252"/>
                  </a:lnTo>
                  <a:lnTo>
                    <a:pt x="141" y="262"/>
                  </a:lnTo>
                  <a:lnTo>
                    <a:pt x="145" y="271"/>
                  </a:lnTo>
                  <a:lnTo>
                    <a:pt x="145" y="271"/>
                  </a:lnTo>
                  <a:lnTo>
                    <a:pt x="155" y="276"/>
                  </a:lnTo>
                  <a:lnTo>
                    <a:pt x="170" y="281"/>
                  </a:lnTo>
                  <a:lnTo>
                    <a:pt x="170" y="281"/>
                  </a:lnTo>
                  <a:lnTo>
                    <a:pt x="189" y="291"/>
                  </a:lnTo>
                  <a:lnTo>
                    <a:pt x="189" y="291"/>
                  </a:lnTo>
                  <a:lnTo>
                    <a:pt x="223" y="291"/>
                  </a:lnTo>
                  <a:lnTo>
                    <a:pt x="247" y="291"/>
                  </a:lnTo>
                  <a:lnTo>
                    <a:pt x="262" y="286"/>
                  </a:lnTo>
                  <a:lnTo>
                    <a:pt x="262" y="286"/>
                  </a:lnTo>
                  <a:lnTo>
                    <a:pt x="257" y="257"/>
                  </a:lnTo>
                  <a:lnTo>
                    <a:pt x="257" y="257"/>
                  </a:lnTo>
                  <a:lnTo>
                    <a:pt x="233" y="262"/>
                  </a:lnTo>
                  <a:lnTo>
                    <a:pt x="233" y="262"/>
                  </a:lnTo>
                  <a:lnTo>
                    <a:pt x="208" y="262"/>
                  </a:lnTo>
                  <a:lnTo>
                    <a:pt x="179" y="257"/>
                  </a:lnTo>
                  <a:lnTo>
                    <a:pt x="150" y="247"/>
                  </a:lnTo>
                  <a:lnTo>
                    <a:pt x="131" y="228"/>
                  </a:lnTo>
                  <a:lnTo>
                    <a:pt x="131" y="228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02" y="262"/>
                  </a:lnTo>
                  <a:lnTo>
                    <a:pt x="68" y="266"/>
                  </a:lnTo>
                  <a:lnTo>
                    <a:pt x="68" y="266"/>
                  </a:lnTo>
                  <a:lnTo>
                    <a:pt x="53" y="266"/>
                  </a:lnTo>
                  <a:lnTo>
                    <a:pt x="39" y="266"/>
                  </a:lnTo>
                  <a:lnTo>
                    <a:pt x="39" y="266"/>
                  </a:lnTo>
                  <a:lnTo>
                    <a:pt x="34" y="262"/>
                  </a:lnTo>
                  <a:lnTo>
                    <a:pt x="34" y="262"/>
                  </a:lnTo>
                  <a:lnTo>
                    <a:pt x="53" y="296"/>
                  </a:lnTo>
                  <a:lnTo>
                    <a:pt x="53" y="296"/>
                  </a:lnTo>
                  <a:lnTo>
                    <a:pt x="78" y="300"/>
                  </a:lnTo>
                  <a:lnTo>
                    <a:pt x="102" y="296"/>
                  </a:lnTo>
                  <a:lnTo>
                    <a:pt x="121" y="291"/>
                  </a:lnTo>
                  <a:lnTo>
                    <a:pt x="141" y="281"/>
                  </a:lnTo>
                  <a:lnTo>
                    <a:pt x="141" y="281"/>
                  </a:lnTo>
                  <a:close/>
                  <a:moveTo>
                    <a:pt x="199" y="417"/>
                  </a:moveTo>
                  <a:lnTo>
                    <a:pt x="199" y="417"/>
                  </a:lnTo>
                  <a:lnTo>
                    <a:pt x="213" y="436"/>
                  </a:lnTo>
                  <a:lnTo>
                    <a:pt x="213" y="436"/>
                  </a:lnTo>
                  <a:lnTo>
                    <a:pt x="247" y="451"/>
                  </a:lnTo>
                  <a:lnTo>
                    <a:pt x="247" y="451"/>
                  </a:lnTo>
                  <a:lnTo>
                    <a:pt x="276" y="456"/>
                  </a:lnTo>
                  <a:lnTo>
                    <a:pt x="305" y="456"/>
                  </a:lnTo>
                  <a:lnTo>
                    <a:pt x="305" y="456"/>
                  </a:lnTo>
                  <a:lnTo>
                    <a:pt x="320" y="456"/>
                  </a:lnTo>
                  <a:lnTo>
                    <a:pt x="335" y="446"/>
                  </a:lnTo>
                  <a:lnTo>
                    <a:pt x="335" y="446"/>
                  </a:lnTo>
                  <a:lnTo>
                    <a:pt x="325" y="431"/>
                  </a:lnTo>
                  <a:lnTo>
                    <a:pt x="325" y="431"/>
                  </a:lnTo>
                  <a:lnTo>
                    <a:pt x="301" y="436"/>
                  </a:lnTo>
                  <a:lnTo>
                    <a:pt x="281" y="436"/>
                  </a:lnTo>
                  <a:lnTo>
                    <a:pt x="281" y="436"/>
                  </a:lnTo>
                  <a:lnTo>
                    <a:pt x="238" y="427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2"/>
                  </a:lnTo>
                  <a:lnTo>
                    <a:pt x="194" y="402"/>
                  </a:lnTo>
                  <a:lnTo>
                    <a:pt x="208" y="407"/>
                  </a:lnTo>
                  <a:lnTo>
                    <a:pt x="228" y="412"/>
                  </a:lnTo>
                  <a:lnTo>
                    <a:pt x="267" y="412"/>
                  </a:lnTo>
                  <a:lnTo>
                    <a:pt x="267" y="412"/>
                  </a:lnTo>
                  <a:lnTo>
                    <a:pt x="286" y="407"/>
                  </a:lnTo>
                  <a:lnTo>
                    <a:pt x="305" y="397"/>
                  </a:lnTo>
                  <a:lnTo>
                    <a:pt x="305" y="397"/>
                  </a:lnTo>
                  <a:lnTo>
                    <a:pt x="291" y="363"/>
                  </a:lnTo>
                  <a:lnTo>
                    <a:pt x="291" y="363"/>
                  </a:lnTo>
                  <a:lnTo>
                    <a:pt x="267" y="368"/>
                  </a:lnTo>
                  <a:lnTo>
                    <a:pt x="267" y="368"/>
                  </a:lnTo>
                  <a:lnTo>
                    <a:pt x="242" y="368"/>
                  </a:lnTo>
                  <a:lnTo>
                    <a:pt x="218" y="368"/>
                  </a:lnTo>
                  <a:lnTo>
                    <a:pt x="194" y="359"/>
                  </a:lnTo>
                  <a:lnTo>
                    <a:pt x="170" y="349"/>
                  </a:lnTo>
                  <a:lnTo>
                    <a:pt x="170" y="349"/>
                  </a:lnTo>
                  <a:lnTo>
                    <a:pt x="160" y="330"/>
                  </a:lnTo>
                  <a:lnTo>
                    <a:pt x="160" y="330"/>
                  </a:lnTo>
                  <a:lnTo>
                    <a:pt x="189" y="344"/>
                  </a:lnTo>
                  <a:lnTo>
                    <a:pt x="204" y="354"/>
                  </a:lnTo>
                  <a:lnTo>
                    <a:pt x="223" y="354"/>
                  </a:lnTo>
                  <a:lnTo>
                    <a:pt x="223" y="354"/>
                  </a:lnTo>
                  <a:lnTo>
                    <a:pt x="252" y="354"/>
                  </a:lnTo>
                  <a:lnTo>
                    <a:pt x="267" y="34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72" y="315"/>
                  </a:lnTo>
                  <a:lnTo>
                    <a:pt x="272" y="315"/>
                  </a:lnTo>
                  <a:lnTo>
                    <a:pt x="238" y="320"/>
                  </a:lnTo>
                  <a:lnTo>
                    <a:pt x="238" y="320"/>
                  </a:lnTo>
                  <a:lnTo>
                    <a:pt x="194" y="315"/>
                  </a:lnTo>
                  <a:lnTo>
                    <a:pt x="170" y="310"/>
                  </a:lnTo>
                  <a:lnTo>
                    <a:pt x="155" y="300"/>
                  </a:lnTo>
                  <a:lnTo>
                    <a:pt x="155" y="300"/>
                  </a:lnTo>
                  <a:lnTo>
                    <a:pt x="145" y="296"/>
                  </a:lnTo>
                  <a:lnTo>
                    <a:pt x="145" y="296"/>
                  </a:lnTo>
                  <a:lnTo>
                    <a:pt x="160" y="330"/>
                  </a:lnTo>
                  <a:lnTo>
                    <a:pt x="160" y="330"/>
                  </a:lnTo>
                  <a:lnTo>
                    <a:pt x="150" y="310"/>
                  </a:lnTo>
                  <a:lnTo>
                    <a:pt x="150" y="310"/>
                  </a:lnTo>
                  <a:lnTo>
                    <a:pt x="131" y="320"/>
                  </a:lnTo>
                  <a:lnTo>
                    <a:pt x="107" y="330"/>
                  </a:lnTo>
                  <a:lnTo>
                    <a:pt x="107" y="330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131" y="363"/>
                  </a:lnTo>
                  <a:lnTo>
                    <a:pt x="150" y="359"/>
                  </a:lnTo>
                  <a:lnTo>
                    <a:pt x="170" y="354"/>
                  </a:lnTo>
                  <a:lnTo>
                    <a:pt x="170" y="354"/>
                  </a:lnTo>
                  <a:lnTo>
                    <a:pt x="170" y="349"/>
                  </a:lnTo>
                  <a:lnTo>
                    <a:pt x="170" y="349"/>
                  </a:lnTo>
                  <a:lnTo>
                    <a:pt x="189" y="393"/>
                  </a:lnTo>
                  <a:lnTo>
                    <a:pt x="189" y="393"/>
                  </a:lnTo>
                  <a:lnTo>
                    <a:pt x="184" y="388"/>
                  </a:lnTo>
                  <a:lnTo>
                    <a:pt x="184" y="388"/>
                  </a:lnTo>
                  <a:lnTo>
                    <a:pt x="165" y="393"/>
                  </a:lnTo>
                  <a:lnTo>
                    <a:pt x="141" y="393"/>
                  </a:lnTo>
                  <a:lnTo>
                    <a:pt x="141" y="393"/>
                  </a:lnTo>
                  <a:lnTo>
                    <a:pt x="116" y="388"/>
                  </a:lnTo>
                  <a:lnTo>
                    <a:pt x="116" y="388"/>
                  </a:lnTo>
                  <a:lnTo>
                    <a:pt x="155" y="431"/>
                  </a:lnTo>
                  <a:lnTo>
                    <a:pt x="155" y="431"/>
                  </a:lnTo>
                  <a:lnTo>
                    <a:pt x="179" y="427"/>
                  </a:lnTo>
                  <a:lnTo>
                    <a:pt x="204" y="417"/>
                  </a:lnTo>
                  <a:lnTo>
                    <a:pt x="204" y="417"/>
                  </a:lnTo>
                  <a:lnTo>
                    <a:pt x="199" y="417"/>
                  </a:lnTo>
                  <a:lnTo>
                    <a:pt x="199" y="417"/>
                  </a:lnTo>
                  <a:close/>
                  <a:moveTo>
                    <a:pt x="126" y="199"/>
                  </a:moveTo>
                  <a:lnTo>
                    <a:pt x="126" y="199"/>
                  </a:lnTo>
                  <a:lnTo>
                    <a:pt x="126" y="194"/>
                  </a:lnTo>
                  <a:lnTo>
                    <a:pt x="126" y="194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45" y="22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208" y="237"/>
                  </a:lnTo>
                  <a:lnTo>
                    <a:pt x="233" y="237"/>
                  </a:lnTo>
                  <a:lnTo>
                    <a:pt x="252" y="237"/>
                  </a:lnTo>
                  <a:lnTo>
                    <a:pt x="252" y="237"/>
                  </a:lnTo>
                  <a:lnTo>
                    <a:pt x="252" y="213"/>
                  </a:lnTo>
                  <a:lnTo>
                    <a:pt x="252" y="213"/>
                  </a:lnTo>
                  <a:lnTo>
                    <a:pt x="223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170" y="203"/>
                  </a:lnTo>
                  <a:lnTo>
                    <a:pt x="150" y="194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26" y="169"/>
                  </a:lnTo>
                  <a:lnTo>
                    <a:pt x="126" y="169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07" y="189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58" y="179"/>
                  </a:lnTo>
                  <a:lnTo>
                    <a:pt x="34" y="169"/>
                  </a:lnTo>
                  <a:lnTo>
                    <a:pt x="34" y="169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19" y="218"/>
                  </a:lnTo>
                  <a:lnTo>
                    <a:pt x="19" y="218"/>
                  </a:lnTo>
                  <a:lnTo>
                    <a:pt x="34" y="223"/>
                  </a:lnTo>
                  <a:lnTo>
                    <a:pt x="48" y="223"/>
                  </a:lnTo>
                  <a:lnTo>
                    <a:pt x="48" y="223"/>
                  </a:lnTo>
                  <a:lnTo>
                    <a:pt x="73" y="223"/>
                  </a:lnTo>
                  <a:lnTo>
                    <a:pt x="92" y="218"/>
                  </a:lnTo>
                  <a:lnTo>
                    <a:pt x="111" y="208"/>
                  </a:lnTo>
                  <a:lnTo>
                    <a:pt x="126" y="199"/>
                  </a:lnTo>
                  <a:lnTo>
                    <a:pt x="126" y="199"/>
                  </a:lnTo>
                  <a:close/>
                  <a:moveTo>
                    <a:pt x="655" y="451"/>
                  </a:moveTo>
                  <a:lnTo>
                    <a:pt x="655" y="451"/>
                  </a:lnTo>
                  <a:lnTo>
                    <a:pt x="694" y="465"/>
                  </a:lnTo>
                  <a:lnTo>
                    <a:pt x="737" y="470"/>
                  </a:lnTo>
                  <a:lnTo>
                    <a:pt x="737" y="470"/>
                  </a:lnTo>
                  <a:lnTo>
                    <a:pt x="771" y="470"/>
                  </a:lnTo>
                  <a:lnTo>
                    <a:pt x="791" y="465"/>
                  </a:lnTo>
                  <a:lnTo>
                    <a:pt x="810" y="460"/>
                  </a:lnTo>
                  <a:lnTo>
                    <a:pt x="810" y="460"/>
                  </a:lnTo>
                  <a:lnTo>
                    <a:pt x="815" y="436"/>
                  </a:lnTo>
                  <a:lnTo>
                    <a:pt x="815" y="436"/>
                  </a:lnTo>
                  <a:lnTo>
                    <a:pt x="810" y="436"/>
                  </a:lnTo>
                  <a:lnTo>
                    <a:pt x="810" y="436"/>
                  </a:lnTo>
                  <a:lnTo>
                    <a:pt x="776" y="441"/>
                  </a:lnTo>
                  <a:lnTo>
                    <a:pt x="742" y="446"/>
                  </a:lnTo>
                  <a:lnTo>
                    <a:pt x="742" y="446"/>
                  </a:lnTo>
                  <a:lnTo>
                    <a:pt x="698" y="441"/>
                  </a:lnTo>
                  <a:lnTo>
                    <a:pt x="679" y="436"/>
                  </a:lnTo>
                  <a:lnTo>
                    <a:pt x="660" y="427"/>
                  </a:lnTo>
                  <a:lnTo>
                    <a:pt x="660" y="427"/>
                  </a:lnTo>
                  <a:lnTo>
                    <a:pt x="635" y="407"/>
                  </a:lnTo>
                  <a:lnTo>
                    <a:pt x="635" y="407"/>
                  </a:lnTo>
                  <a:lnTo>
                    <a:pt x="630" y="402"/>
                  </a:lnTo>
                  <a:lnTo>
                    <a:pt x="630" y="402"/>
                  </a:lnTo>
                  <a:lnTo>
                    <a:pt x="630" y="412"/>
                  </a:lnTo>
                  <a:lnTo>
                    <a:pt x="630" y="412"/>
                  </a:lnTo>
                  <a:lnTo>
                    <a:pt x="621" y="412"/>
                  </a:lnTo>
                  <a:lnTo>
                    <a:pt x="621" y="412"/>
                  </a:lnTo>
                  <a:lnTo>
                    <a:pt x="587" y="422"/>
                  </a:lnTo>
                  <a:lnTo>
                    <a:pt x="558" y="422"/>
                  </a:lnTo>
                  <a:lnTo>
                    <a:pt x="558" y="422"/>
                  </a:lnTo>
                  <a:lnTo>
                    <a:pt x="514" y="422"/>
                  </a:lnTo>
                  <a:lnTo>
                    <a:pt x="495" y="417"/>
                  </a:lnTo>
                  <a:lnTo>
                    <a:pt x="475" y="407"/>
                  </a:lnTo>
                  <a:lnTo>
                    <a:pt x="475" y="407"/>
                  </a:lnTo>
                  <a:lnTo>
                    <a:pt x="436" y="383"/>
                  </a:lnTo>
                  <a:lnTo>
                    <a:pt x="436" y="383"/>
                  </a:lnTo>
                  <a:lnTo>
                    <a:pt x="441" y="393"/>
                  </a:lnTo>
                  <a:lnTo>
                    <a:pt x="441" y="393"/>
                  </a:lnTo>
                  <a:lnTo>
                    <a:pt x="451" y="412"/>
                  </a:lnTo>
                  <a:lnTo>
                    <a:pt x="466" y="427"/>
                  </a:lnTo>
                  <a:lnTo>
                    <a:pt x="466" y="427"/>
                  </a:lnTo>
                  <a:lnTo>
                    <a:pt x="485" y="436"/>
                  </a:lnTo>
                  <a:lnTo>
                    <a:pt x="509" y="446"/>
                  </a:lnTo>
                  <a:lnTo>
                    <a:pt x="529" y="451"/>
                  </a:lnTo>
                  <a:lnTo>
                    <a:pt x="553" y="451"/>
                  </a:lnTo>
                  <a:lnTo>
                    <a:pt x="553" y="451"/>
                  </a:lnTo>
                  <a:lnTo>
                    <a:pt x="592" y="451"/>
                  </a:lnTo>
                  <a:lnTo>
                    <a:pt x="611" y="446"/>
                  </a:lnTo>
                  <a:lnTo>
                    <a:pt x="630" y="441"/>
                  </a:lnTo>
                  <a:lnTo>
                    <a:pt x="630" y="441"/>
                  </a:lnTo>
                  <a:lnTo>
                    <a:pt x="630" y="422"/>
                  </a:lnTo>
                  <a:lnTo>
                    <a:pt x="630" y="422"/>
                  </a:lnTo>
                  <a:lnTo>
                    <a:pt x="640" y="441"/>
                  </a:lnTo>
                  <a:lnTo>
                    <a:pt x="645" y="446"/>
                  </a:lnTo>
                  <a:lnTo>
                    <a:pt x="655" y="451"/>
                  </a:lnTo>
                  <a:lnTo>
                    <a:pt x="655" y="451"/>
                  </a:lnTo>
                  <a:close/>
                  <a:moveTo>
                    <a:pt x="752" y="393"/>
                  </a:moveTo>
                  <a:lnTo>
                    <a:pt x="752" y="393"/>
                  </a:lnTo>
                  <a:lnTo>
                    <a:pt x="703" y="388"/>
                  </a:lnTo>
                  <a:lnTo>
                    <a:pt x="679" y="378"/>
                  </a:lnTo>
                  <a:lnTo>
                    <a:pt x="660" y="373"/>
                  </a:lnTo>
                  <a:lnTo>
                    <a:pt x="660" y="373"/>
                  </a:lnTo>
                  <a:lnTo>
                    <a:pt x="645" y="363"/>
                  </a:lnTo>
                  <a:lnTo>
                    <a:pt x="630" y="354"/>
                  </a:lnTo>
                  <a:lnTo>
                    <a:pt x="630" y="354"/>
                  </a:lnTo>
                  <a:lnTo>
                    <a:pt x="630" y="363"/>
                  </a:lnTo>
                  <a:lnTo>
                    <a:pt x="630" y="363"/>
                  </a:lnTo>
                  <a:lnTo>
                    <a:pt x="630" y="363"/>
                  </a:lnTo>
                  <a:lnTo>
                    <a:pt x="626" y="368"/>
                  </a:lnTo>
                  <a:lnTo>
                    <a:pt x="626" y="368"/>
                  </a:lnTo>
                  <a:lnTo>
                    <a:pt x="597" y="368"/>
                  </a:lnTo>
                  <a:lnTo>
                    <a:pt x="567" y="368"/>
                  </a:lnTo>
                  <a:lnTo>
                    <a:pt x="567" y="368"/>
                  </a:lnTo>
                  <a:lnTo>
                    <a:pt x="529" y="368"/>
                  </a:lnTo>
                  <a:lnTo>
                    <a:pt x="509" y="368"/>
                  </a:lnTo>
                  <a:lnTo>
                    <a:pt x="490" y="363"/>
                  </a:lnTo>
                  <a:lnTo>
                    <a:pt x="490" y="363"/>
                  </a:lnTo>
                  <a:lnTo>
                    <a:pt x="475" y="354"/>
                  </a:lnTo>
                  <a:lnTo>
                    <a:pt x="461" y="349"/>
                  </a:lnTo>
                  <a:lnTo>
                    <a:pt x="432" y="330"/>
                  </a:lnTo>
                  <a:lnTo>
                    <a:pt x="432" y="330"/>
                  </a:lnTo>
                  <a:lnTo>
                    <a:pt x="432" y="349"/>
                  </a:lnTo>
                  <a:lnTo>
                    <a:pt x="432" y="349"/>
                  </a:lnTo>
                  <a:lnTo>
                    <a:pt x="432" y="339"/>
                  </a:lnTo>
                  <a:lnTo>
                    <a:pt x="432" y="339"/>
                  </a:lnTo>
                  <a:lnTo>
                    <a:pt x="422" y="344"/>
                  </a:lnTo>
                  <a:lnTo>
                    <a:pt x="422" y="344"/>
                  </a:lnTo>
                  <a:lnTo>
                    <a:pt x="373" y="344"/>
                  </a:lnTo>
                  <a:lnTo>
                    <a:pt x="373" y="344"/>
                  </a:lnTo>
                  <a:lnTo>
                    <a:pt x="339" y="344"/>
                  </a:lnTo>
                  <a:lnTo>
                    <a:pt x="325" y="339"/>
                  </a:lnTo>
                  <a:lnTo>
                    <a:pt x="310" y="334"/>
                  </a:lnTo>
                  <a:lnTo>
                    <a:pt x="310" y="334"/>
                  </a:lnTo>
                  <a:lnTo>
                    <a:pt x="272" y="300"/>
                  </a:lnTo>
                  <a:lnTo>
                    <a:pt x="272" y="300"/>
                  </a:lnTo>
                  <a:lnTo>
                    <a:pt x="286" y="354"/>
                  </a:lnTo>
                  <a:lnTo>
                    <a:pt x="286" y="354"/>
                  </a:lnTo>
                  <a:lnTo>
                    <a:pt x="301" y="363"/>
                  </a:lnTo>
                  <a:lnTo>
                    <a:pt x="320" y="373"/>
                  </a:lnTo>
                  <a:lnTo>
                    <a:pt x="354" y="378"/>
                  </a:lnTo>
                  <a:lnTo>
                    <a:pt x="354" y="378"/>
                  </a:lnTo>
                  <a:lnTo>
                    <a:pt x="388" y="378"/>
                  </a:lnTo>
                  <a:lnTo>
                    <a:pt x="407" y="373"/>
                  </a:lnTo>
                  <a:lnTo>
                    <a:pt x="422" y="368"/>
                  </a:lnTo>
                  <a:lnTo>
                    <a:pt x="422" y="368"/>
                  </a:lnTo>
                  <a:lnTo>
                    <a:pt x="432" y="359"/>
                  </a:lnTo>
                  <a:lnTo>
                    <a:pt x="432" y="359"/>
                  </a:lnTo>
                  <a:lnTo>
                    <a:pt x="432" y="354"/>
                  </a:lnTo>
                  <a:lnTo>
                    <a:pt x="432" y="354"/>
                  </a:lnTo>
                  <a:lnTo>
                    <a:pt x="451" y="368"/>
                  </a:lnTo>
                  <a:lnTo>
                    <a:pt x="466" y="378"/>
                  </a:lnTo>
                  <a:lnTo>
                    <a:pt x="500" y="388"/>
                  </a:lnTo>
                  <a:lnTo>
                    <a:pt x="500" y="388"/>
                  </a:lnTo>
                  <a:lnTo>
                    <a:pt x="524" y="397"/>
                  </a:lnTo>
                  <a:lnTo>
                    <a:pt x="563" y="402"/>
                  </a:lnTo>
                  <a:lnTo>
                    <a:pt x="601" y="402"/>
                  </a:lnTo>
                  <a:lnTo>
                    <a:pt x="616" y="397"/>
                  </a:lnTo>
                  <a:lnTo>
                    <a:pt x="630" y="393"/>
                  </a:lnTo>
                  <a:lnTo>
                    <a:pt x="630" y="393"/>
                  </a:lnTo>
                  <a:lnTo>
                    <a:pt x="630" y="373"/>
                  </a:lnTo>
                  <a:lnTo>
                    <a:pt x="630" y="373"/>
                  </a:lnTo>
                  <a:lnTo>
                    <a:pt x="640" y="388"/>
                  </a:lnTo>
                  <a:lnTo>
                    <a:pt x="655" y="397"/>
                  </a:lnTo>
                  <a:lnTo>
                    <a:pt x="669" y="407"/>
                  </a:lnTo>
                  <a:lnTo>
                    <a:pt x="684" y="412"/>
                  </a:lnTo>
                  <a:lnTo>
                    <a:pt x="718" y="417"/>
                  </a:lnTo>
                  <a:lnTo>
                    <a:pt x="757" y="417"/>
                  </a:lnTo>
                  <a:lnTo>
                    <a:pt x="757" y="417"/>
                  </a:lnTo>
                  <a:lnTo>
                    <a:pt x="786" y="417"/>
                  </a:lnTo>
                  <a:lnTo>
                    <a:pt x="820" y="407"/>
                  </a:lnTo>
                  <a:lnTo>
                    <a:pt x="820" y="407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752" y="393"/>
                  </a:lnTo>
                  <a:lnTo>
                    <a:pt x="752" y="393"/>
                  </a:lnTo>
                  <a:close/>
                  <a:moveTo>
                    <a:pt x="1237" y="203"/>
                  </a:moveTo>
                  <a:lnTo>
                    <a:pt x="1237" y="203"/>
                  </a:lnTo>
                  <a:lnTo>
                    <a:pt x="1213" y="223"/>
                  </a:lnTo>
                  <a:lnTo>
                    <a:pt x="1213" y="223"/>
                  </a:lnTo>
                  <a:lnTo>
                    <a:pt x="1179" y="242"/>
                  </a:lnTo>
                  <a:lnTo>
                    <a:pt x="1140" y="252"/>
                  </a:lnTo>
                  <a:lnTo>
                    <a:pt x="1140" y="252"/>
                  </a:lnTo>
                  <a:lnTo>
                    <a:pt x="1111" y="252"/>
                  </a:lnTo>
                  <a:lnTo>
                    <a:pt x="1086" y="252"/>
                  </a:lnTo>
                  <a:lnTo>
                    <a:pt x="1086" y="252"/>
                  </a:lnTo>
                  <a:lnTo>
                    <a:pt x="1062" y="242"/>
                  </a:lnTo>
                  <a:lnTo>
                    <a:pt x="1062" y="242"/>
                  </a:lnTo>
                  <a:lnTo>
                    <a:pt x="1062" y="262"/>
                  </a:lnTo>
                  <a:lnTo>
                    <a:pt x="1062" y="262"/>
                  </a:lnTo>
                  <a:lnTo>
                    <a:pt x="1062" y="262"/>
                  </a:lnTo>
                  <a:lnTo>
                    <a:pt x="1062" y="262"/>
                  </a:lnTo>
                  <a:lnTo>
                    <a:pt x="1077" y="266"/>
                  </a:lnTo>
                  <a:lnTo>
                    <a:pt x="1096" y="266"/>
                  </a:lnTo>
                  <a:lnTo>
                    <a:pt x="1096" y="266"/>
                  </a:lnTo>
                  <a:lnTo>
                    <a:pt x="1145" y="266"/>
                  </a:lnTo>
                  <a:lnTo>
                    <a:pt x="1145" y="266"/>
                  </a:lnTo>
                  <a:lnTo>
                    <a:pt x="1164" y="266"/>
                  </a:lnTo>
                  <a:lnTo>
                    <a:pt x="1179" y="262"/>
                  </a:lnTo>
                  <a:lnTo>
                    <a:pt x="1198" y="252"/>
                  </a:lnTo>
                  <a:lnTo>
                    <a:pt x="1213" y="242"/>
                  </a:lnTo>
                  <a:lnTo>
                    <a:pt x="1213" y="242"/>
                  </a:lnTo>
                  <a:lnTo>
                    <a:pt x="1232" y="228"/>
                  </a:lnTo>
                  <a:lnTo>
                    <a:pt x="1232" y="228"/>
                  </a:lnTo>
                  <a:lnTo>
                    <a:pt x="1237" y="203"/>
                  </a:lnTo>
                  <a:lnTo>
                    <a:pt x="1237" y="203"/>
                  </a:lnTo>
                  <a:close/>
                  <a:moveTo>
                    <a:pt x="1227" y="247"/>
                  </a:moveTo>
                  <a:lnTo>
                    <a:pt x="1227" y="247"/>
                  </a:lnTo>
                  <a:lnTo>
                    <a:pt x="1203" y="266"/>
                  </a:lnTo>
                  <a:lnTo>
                    <a:pt x="1174" y="281"/>
                  </a:lnTo>
                  <a:lnTo>
                    <a:pt x="1140" y="291"/>
                  </a:lnTo>
                  <a:lnTo>
                    <a:pt x="1106" y="296"/>
                  </a:lnTo>
                  <a:lnTo>
                    <a:pt x="1106" y="296"/>
                  </a:lnTo>
                  <a:lnTo>
                    <a:pt x="1082" y="291"/>
                  </a:lnTo>
                  <a:lnTo>
                    <a:pt x="1053" y="286"/>
                  </a:lnTo>
                  <a:lnTo>
                    <a:pt x="1053" y="286"/>
                  </a:lnTo>
                  <a:lnTo>
                    <a:pt x="1048" y="300"/>
                  </a:lnTo>
                  <a:lnTo>
                    <a:pt x="1048" y="300"/>
                  </a:lnTo>
                  <a:lnTo>
                    <a:pt x="1062" y="305"/>
                  </a:lnTo>
                  <a:lnTo>
                    <a:pt x="1062" y="305"/>
                  </a:lnTo>
                  <a:lnTo>
                    <a:pt x="1101" y="305"/>
                  </a:lnTo>
                  <a:lnTo>
                    <a:pt x="1145" y="305"/>
                  </a:lnTo>
                  <a:lnTo>
                    <a:pt x="1145" y="305"/>
                  </a:lnTo>
                  <a:lnTo>
                    <a:pt x="1183" y="296"/>
                  </a:lnTo>
                  <a:lnTo>
                    <a:pt x="1222" y="276"/>
                  </a:lnTo>
                  <a:lnTo>
                    <a:pt x="1222" y="276"/>
                  </a:lnTo>
                  <a:lnTo>
                    <a:pt x="1227" y="247"/>
                  </a:lnTo>
                  <a:lnTo>
                    <a:pt x="1227" y="247"/>
                  </a:lnTo>
                  <a:close/>
                  <a:moveTo>
                    <a:pt x="980" y="315"/>
                  </a:moveTo>
                  <a:lnTo>
                    <a:pt x="980" y="315"/>
                  </a:lnTo>
                  <a:lnTo>
                    <a:pt x="1004" y="310"/>
                  </a:lnTo>
                  <a:lnTo>
                    <a:pt x="1023" y="296"/>
                  </a:lnTo>
                  <a:lnTo>
                    <a:pt x="1043" y="286"/>
                  </a:lnTo>
                  <a:lnTo>
                    <a:pt x="1057" y="266"/>
                  </a:lnTo>
                  <a:lnTo>
                    <a:pt x="1057" y="266"/>
                  </a:lnTo>
                  <a:lnTo>
                    <a:pt x="1062" y="252"/>
                  </a:lnTo>
                  <a:lnTo>
                    <a:pt x="1062" y="252"/>
                  </a:lnTo>
                  <a:lnTo>
                    <a:pt x="1057" y="257"/>
                  </a:lnTo>
                  <a:lnTo>
                    <a:pt x="1057" y="257"/>
                  </a:lnTo>
                  <a:lnTo>
                    <a:pt x="1038" y="271"/>
                  </a:lnTo>
                  <a:lnTo>
                    <a:pt x="1019" y="281"/>
                  </a:lnTo>
                  <a:lnTo>
                    <a:pt x="1019" y="281"/>
                  </a:lnTo>
                  <a:lnTo>
                    <a:pt x="965" y="296"/>
                  </a:lnTo>
                  <a:lnTo>
                    <a:pt x="941" y="300"/>
                  </a:lnTo>
                  <a:lnTo>
                    <a:pt x="912" y="300"/>
                  </a:lnTo>
                  <a:lnTo>
                    <a:pt x="912" y="300"/>
                  </a:lnTo>
                  <a:lnTo>
                    <a:pt x="883" y="296"/>
                  </a:lnTo>
                  <a:lnTo>
                    <a:pt x="858" y="286"/>
                  </a:lnTo>
                  <a:lnTo>
                    <a:pt x="858" y="286"/>
                  </a:lnTo>
                  <a:lnTo>
                    <a:pt x="844" y="286"/>
                  </a:lnTo>
                  <a:lnTo>
                    <a:pt x="844" y="286"/>
                  </a:lnTo>
                  <a:lnTo>
                    <a:pt x="844" y="300"/>
                  </a:lnTo>
                  <a:lnTo>
                    <a:pt x="844" y="300"/>
                  </a:lnTo>
                  <a:lnTo>
                    <a:pt x="868" y="310"/>
                  </a:lnTo>
                  <a:lnTo>
                    <a:pt x="892" y="320"/>
                  </a:lnTo>
                  <a:lnTo>
                    <a:pt x="892" y="320"/>
                  </a:lnTo>
                  <a:lnTo>
                    <a:pt x="912" y="320"/>
                  </a:lnTo>
                  <a:lnTo>
                    <a:pt x="936" y="320"/>
                  </a:lnTo>
                  <a:lnTo>
                    <a:pt x="980" y="315"/>
                  </a:lnTo>
                  <a:lnTo>
                    <a:pt x="980" y="315"/>
                  </a:lnTo>
                  <a:close/>
                  <a:moveTo>
                    <a:pt x="131" y="111"/>
                  </a:moveTo>
                  <a:lnTo>
                    <a:pt x="131" y="111"/>
                  </a:lnTo>
                  <a:lnTo>
                    <a:pt x="131" y="97"/>
                  </a:lnTo>
                  <a:lnTo>
                    <a:pt x="131" y="97"/>
                  </a:lnTo>
                  <a:lnTo>
                    <a:pt x="87" y="72"/>
                  </a:lnTo>
                  <a:lnTo>
                    <a:pt x="53" y="48"/>
                  </a:lnTo>
                  <a:lnTo>
                    <a:pt x="24" y="2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39" y="68"/>
                  </a:lnTo>
                  <a:lnTo>
                    <a:pt x="68" y="92"/>
                  </a:lnTo>
                  <a:lnTo>
                    <a:pt x="97" y="106"/>
                  </a:lnTo>
                  <a:lnTo>
                    <a:pt x="131" y="111"/>
                  </a:lnTo>
                  <a:lnTo>
                    <a:pt x="131" y="111"/>
                  </a:lnTo>
                  <a:close/>
                  <a:moveTo>
                    <a:pt x="383" y="213"/>
                  </a:moveTo>
                  <a:lnTo>
                    <a:pt x="383" y="213"/>
                  </a:lnTo>
                  <a:lnTo>
                    <a:pt x="403" y="213"/>
                  </a:lnTo>
                  <a:lnTo>
                    <a:pt x="412" y="213"/>
                  </a:lnTo>
                  <a:lnTo>
                    <a:pt x="422" y="208"/>
                  </a:lnTo>
                  <a:lnTo>
                    <a:pt x="422" y="208"/>
                  </a:lnTo>
                  <a:lnTo>
                    <a:pt x="422" y="199"/>
                  </a:lnTo>
                  <a:lnTo>
                    <a:pt x="422" y="199"/>
                  </a:lnTo>
                  <a:lnTo>
                    <a:pt x="335" y="174"/>
                  </a:lnTo>
                  <a:lnTo>
                    <a:pt x="252" y="150"/>
                  </a:lnTo>
                  <a:lnTo>
                    <a:pt x="252" y="150"/>
                  </a:lnTo>
                  <a:lnTo>
                    <a:pt x="281" y="17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49" y="208"/>
                  </a:lnTo>
                  <a:lnTo>
                    <a:pt x="383" y="213"/>
                  </a:lnTo>
                  <a:lnTo>
                    <a:pt x="383" y="213"/>
                  </a:lnTo>
                  <a:close/>
                  <a:moveTo>
                    <a:pt x="504" y="242"/>
                  </a:moveTo>
                  <a:lnTo>
                    <a:pt x="504" y="242"/>
                  </a:lnTo>
                  <a:lnTo>
                    <a:pt x="533" y="247"/>
                  </a:lnTo>
                  <a:lnTo>
                    <a:pt x="567" y="252"/>
                  </a:lnTo>
                  <a:lnTo>
                    <a:pt x="606" y="247"/>
                  </a:lnTo>
                  <a:lnTo>
                    <a:pt x="635" y="237"/>
                  </a:lnTo>
                  <a:lnTo>
                    <a:pt x="635" y="237"/>
                  </a:lnTo>
                  <a:lnTo>
                    <a:pt x="635" y="223"/>
                  </a:lnTo>
                  <a:lnTo>
                    <a:pt x="635" y="223"/>
                  </a:lnTo>
                  <a:lnTo>
                    <a:pt x="524" y="213"/>
                  </a:lnTo>
                  <a:lnTo>
                    <a:pt x="422" y="199"/>
                  </a:lnTo>
                  <a:lnTo>
                    <a:pt x="422" y="199"/>
                  </a:lnTo>
                  <a:lnTo>
                    <a:pt x="422" y="203"/>
                  </a:lnTo>
                  <a:lnTo>
                    <a:pt x="422" y="203"/>
                  </a:lnTo>
                  <a:lnTo>
                    <a:pt x="436" y="218"/>
                  </a:lnTo>
                  <a:lnTo>
                    <a:pt x="461" y="228"/>
                  </a:lnTo>
                  <a:lnTo>
                    <a:pt x="504" y="242"/>
                  </a:lnTo>
                  <a:lnTo>
                    <a:pt x="504" y="242"/>
                  </a:lnTo>
                  <a:close/>
                  <a:moveTo>
                    <a:pt x="791" y="242"/>
                  </a:moveTo>
                  <a:lnTo>
                    <a:pt x="791" y="242"/>
                  </a:lnTo>
                  <a:lnTo>
                    <a:pt x="820" y="237"/>
                  </a:lnTo>
                  <a:lnTo>
                    <a:pt x="839" y="233"/>
                  </a:lnTo>
                  <a:lnTo>
                    <a:pt x="849" y="228"/>
                  </a:lnTo>
                  <a:lnTo>
                    <a:pt x="849" y="228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781" y="228"/>
                  </a:lnTo>
                  <a:lnTo>
                    <a:pt x="708" y="228"/>
                  </a:lnTo>
                  <a:lnTo>
                    <a:pt x="708" y="228"/>
                  </a:lnTo>
                  <a:lnTo>
                    <a:pt x="645" y="228"/>
                  </a:lnTo>
                  <a:lnTo>
                    <a:pt x="645" y="228"/>
                  </a:lnTo>
                  <a:lnTo>
                    <a:pt x="660" y="233"/>
                  </a:lnTo>
                  <a:lnTo>
                    <a:pt x="679" y="233"/>
                  </a:lnTo>
                  <a:lnTo>
                    <a:pt x="708" y="237"/>
                  </a:lnTo>
                  <a:lnTo>
                    <a:pt x="708" y="237"/>
                  </a:lnTo>
                  <a:lnTo>
                    <a:pt x="747" y="242"/>
                  </a:lnTo>
                  <a:lnTo>
                    <a:pt x="791" y="242"/>
                  </a:lnTo>
                  <a:lnTo>
                    <a:pt x="791" y="242"/>
                  </a:lnTo>
                  <a:close/>
                  <a:moveTo>
                    <a:pt x="902" y="233"/>
                  </a:moveTo>
                  <a:lnTo>
                    <a:pt x="902" y="233"/>
                  </a:lnTo>
                  <a:lnTo>
                    <a:pt x="931" y="228"/>
                  </a:lnTo>
                  <a:lnTo>
                    <a:pt x="960" y="223"/>
                  </a:lnTo>
                  <a:lnTo>
                    <a:pt x="1014" y="208"/>
                  </a:lnTo>
                  <a:lnTo>
                    <a:pt x="1014" y="208"/>
                  </a:lnTo>
                  <a:lnTo>
                    <a:pt x="1043" y="199"/>
                  </a:lnTo>
                  <a:lnTo>
                    <a:pt x="1077" y="189"/>
                  </a:lnTo>
                  <a:lnTo>
                    <a:pt x="1077" y="189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1101" y="184"/>
                  </a:lnTo>
                  <a:lnTo>
                    <a:pt x="1125" y="179"/>
                  </a:lnTo>
                  <a:lnTo>
                    <a:pt x="1174" y="169"/>
                  </a:lnTo>
                  <a:lnTo>
                    <a:pt x="1174" y="169"/>
                  </a:lnTo>
                  <a:lnTo>
                    <a:pt x="1213" y="155"/>
                  </a:lnTo>
                  <a:lnTo>
                    <a:pt x="1227" y="145"/>
                  </a:lnTo>
                  <a:lnTo>
                    <a:pt x="1242" y="136"/>
                  </a:lnTo>
                  <a:lnTo>
                    <a:pt x="1242" y="136"/>
                  </a:lnTo>
                  <a:lnTo>
                    <a:pt x="1247" y="131"/>
                  </a:lnTo>
                  <a:lnTo>
                    <a:pt x="1247" y="131"/>
                  </a:lnTo>
                  <a:lnTo>
                    <a:pt x="1247" y="126"/>
                  </a:lnTo>
                  <a:lnTo>
                    <a:pt x="1247" y="126"/>
                  </a:lnTo>
                  <a:lnTo>
                    <a:pt x="1208" y="140"/>
                  </a:lnTo>
                  <a:lnTo>
                    <a:pt x="1169" y="155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970" y="20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63" y="228"/>
                  </a:lnTo>
                  <a:lnTo>
                    <a:pt x="878" y="233"/>
                  </a:lnTo>
                  <a:lnTo>
                    <a:pt x="902" y="233"/>
                  </a:lnTo>
                  <a:lnTo>
                    <a:pt x="902" y="233"/>
                  </a:lnTo>
                  <a:close/>
                  <a:moveTo>
                    <a:pt x="281" y="242"/>
                  </a:moveTo>
                  <a:lnTo>
                    <a:pt x="281" y="242"/>
                  </a:lnTo>
                  <a:lnTo>
                    <a:pt x="315" y="252"/>
                  </a:lnTo>
                  <a:lnTo>
                    <a:pt x="349" y="262"/>
                  </a:lnTo>
                  <a:lnTo>
                    <a:pt x="349" y="262"/>
                  </a:lnTo>
                  <a:lnTo>
                    <a:pt x="388" y="262"/>
                  </a:lnTo>
                  <a:lnTo>
                    <a:pt x="403" y="257"/>
                  </a:lnTo>
                  <a:lnTo>
                    <a:pt x="422" y="252"/>
                  </a:lnTo>
                  <a:lnTo>
                    <a:pt x="422" y="252"/>
                  </a:lnTo>
                  <a:lnTo>
                    <a:pt x="422" y="247"/>
                  </a:lnTo>
                  <a:lnTo>
                    <a:pt x="422" y="247"/>
                  </a:lnTo>
                  <a:lnTo>
                    <a:pt x="422" y="233"/>
                  </a:lnTo>
                  <a:lnTo>
                    <a:pt x="422" y="233"/>
                  </a:lnTo>
                  <a:lnTo>
                    <a:pt x="422" y="262"/>
                  </a:lnTo>
                  <a:lnTo>
                    <a:pt x="422" y="262"/>
                  </a:lnTo>
                  <a:lnTo>
                    <a:pt x="436" y="271"/>
                  </a:lnTo>
                  <a:lnTo>
                    <a:pt x="436" y="271"/>
                  </a:lnTo>
                  <a:lnTo>
                    <a:pt x="456" y="281"/>
                  </a:lnTo>
                  <a:lnTo>
                    <a:pt x="475" y="291"/>
                  </a:lnTo>
                  <a:lnTo>
                    <a:pt x="519" y="300"/>
                  </a:lnTo>
                  <a:lnTo>
                    <a:pt x="519" y="300"/>
                  </a:lnTo>
                  <a:lnTo>
                    <a:pt x="543" y="305"/>
                  </a:lnTo>
                  <a:lnTo>
                    <a:pt x="572" y="310"/>
                  </a:lnTo>
                  <a:lnTo>
                    <a:pt x="601" y="305"/>
                  </a:lnTo>
                  <a:lnTo>
                    <a:pt x="626" y="300"/>
                  </a:lnTo>
                  <a:lnTo>
                    <a:pt x="626" y="300"/>
                  </a:lnTo>
                  <a:lnTo>
                    <a:pt x="630" y="291"/>
                  </a:lnTo>
                  <a:lnTo>
                    <a:pt x="630" y="291"/>
                  </a:lnTo>
                  <a:lnTo>
                    <a:pt x="630" y="271"/>
                  </a:lnTo>
                  <a:lnTo>
                    <a:pt x="630" y="271"/>
                  </a:lnTo>
                  <a:lnTo>
                    <a:pt x="655" y="286"/>
                  </a:lnTo>
                  <a:lnTo>
                    <a:pt x="684" y="291"/>
                  </a:lnTo>
                  <a:lnTo>
                    <a:pt x="723" y="296"/>
                  </a:lnTo>
                  <a:lnTo>
                    <a:pt x="723" y="296"/>
                  </a:lnTo>
                  <a:lnTo>
                    <a:pt x="771" y="296"/>
                  </a:lnTo>
                  <a:lnTo>
                    <a:pt x="815" y="291"/>
                  </a:lnTo>
                  <a:lnTo>
                    <a:pt x="815" y="291"/>
                  </a:lnTo>
                  <a:lnTo>
                    <a:pt x="844" y="281"/>
                  </a:lnTo>
                  <a:lnTo>
                    <a:pt x="844" y="281"/>
                  </a:lnTo>
                  <a:lnTo>
                    <a:pt x="849" y="257"/>
                  </a:lnTo>
                  <a:lnTo>
                    <a:pt x="849" y="257"/>
                  </a:lnTo>
                  <a:lnTo>
                    <a:pt x="849" y="262"/>
                  </a:lnTo>
                  <a:lnTo>
                    <a:pt x="849" y="262"/>
                  </a:lnTo>
                  <a:lnTo>
                    <a:pt x="873" y="271"/>
                  </a:lnTo>
                  <a:lnTo>
                    <a:pt x="873" y="271"/>
                  </a:lnTo>
                  <a:lnTo>
                    <a:pt x="902" y="271"/>
                  </a:lnTo>
                  <a:lnTo>
                    <a:pt x="931" y="276"/>
                  </a:lnTo>
                  <a:lnTo>
                    <a:pt x="965" y="271"/>
                  </a:lnTo>
                  <a:lnTo>
                    <a:pt x="994" y="266"/>
                  </a:lnTo>
                  <a:lnTo>
                    <a:pt x="994" y="266"/>
                  </a:lnTo>
                  <a:lnTo>
                    <a:pt x="1028" y="252"/>
                  </a:lnTo>
                  <a:lnTo>
                    <a:pt x="1062" y="233"/>
                  </a:lnTo>
                  <a:lnTo>
                    <a:pt x="1062" y="233"/>
                  </a:lnTo>
                  <a:lnTo>
                    <a:pt x="1067" y="228"/>
                  </a:lnTo>
                  <a:lnTo>
                    <a:pt x="1067" y="228"/>
                  </a:lnTo>
                  <a:lnTo>
                    <a:pt x="1072" y="213"/>
                  </a:lnTo>
                  <a:lnTo>
                    <a:pt x="1072" y="213"/>
                  </a:lnTo>
                  <a:lnTo>
                    <a:pt x="1072" y="218"/>
                  </a:lnTo>
                  <a:lnTo>
                    <a:pt x="1072" y="218"/>
                  </a:lnTo>
                  <a:lnTo>
                    <a:pt x="1082" y="223"/>
                  </a:lnTo>
                  <a:lnTo>
                    <a:pt x="1096" y="228"/>
                  </a:lnTo>
                  <a:lnTo>
                    <a:pt x="1125" y="228"/>
                  </a:lnTo>
                  <a:lnTo>
                    <a:pt x="1125" y="228"/>
                  </a:lnTo>
                  <a:lnTo>
                    <a:pt x="1150" y="228"/>
                  </a:lnTo>
                  <a:lnTo>
                    <a:pt x="1174" y="223"/>
                  </a:lnTo>
                  <a:lnTo>
                    <a:pt x="1193" y="213"/>
                  </a:lnTo>
                  <a:lnTo>
                    <a:pt x="1217" y="199"/>
                  </a:lnTo>
                  <a:lnTo>
                    <a:pt x="1217" y="199"/>
                  </a:lnTo>
                  <a:lnTo>
                    <a:pt x="1242" y="174"/>
                  </a:lnTo>
                  <a:lnTo>
                    <a:pt x="1242" y="174"/>
                  </a:lnTo>
                  <a:lnTo>
                    <a:pt x="1247" y="155"/>
                  </a:lnTo>
                  <a:lnTo>
                    <a:pt x="1247" y="155"/>
                  </a:lnTo>
                  <a:lnTo>
                    <a:pt x="1242" y="155"/>
                  </a:lnTo>
                  <a:lnTo>
                    <a:pt x="1242" y="155"/>
                  </a:lnTo>
                  <a:lnTo>
                    <a:pt x="1256" y="155"/>
                  </a:lnTo>
                  <a:lnTo>
                    <a:pt x="1256" y="155"/>
                  </a:lnTo>
                  <a:lnTo>
                    <a:pt x="1305" y="155"/>
                  </a:lnTo>
                  <a:lnTo>
                    <a:pt x="1305" y="155"/>
                  </a:lnTo>
                  <a:lnTo>
                    <a:pt x="1334" y="150"/>
                  </a:lnTo>
                  <a:lnTo>
                    <a:pt x="1358" y="136"/>
                  </a:lnTo>
                  <a:lnTo>
                    <a:pt x="1382" y="116"/>
                  </a:lnTo>
                  <a:lnTo>
                    <a:pt x="1402" y="92"/>
                  </a:lnTo>
                  <a:lnTo>
                    <a:pt x="1402" y="92"/>
                  </a:lnTo>
                  <a:lnTo>
                    <a:pt x="1397" y="48"/>
                  </a:lnTo>
                  <a:lnTo>
                    <a:pt x="1397" y="48"/>
                  </a:lnTo>
                  <a:lnTo>
                    <a:pt x="1373" y="77"/>
                  </a:lnTo>
                  <a:lnTo>
                    <a:pt x="1373" y="77"/>
                  </a:lnTo>
                  <a:lnTo>
                    <a:pt x="1348" y="102"/>
                  </a:lnTo>
                  <a:lnTo>
                    <a:pt x="1319" y="121"/>
                  </a:lnTo>
                  <a:lnTo>
                    <a:pt x="1319" y="121"/>
                  </a:lnTo>
                  <a:lnTo>
                    <a:pt x="1300" y="136"/>
                  </a:lnTo>
                  <a:lnTo>
                    <a:pt x="1276" y="140"/>
                  </a:lnTo>
                  <a:lnTo>
                    <a:pt x="1276" y="140"/>
                  </a:lnTo>
                  <a:lnTo>
                    <a:pt x="1247" y="140"/>
                  </a:lnTo>
                  <a:lnTo>
                    <a:pt x="1247" y="140"/>
                  </a:lnTo>
                  <a:lnTo>
                    <a:pt x="1247" y="150"/>
                  </a:lnTo>
                  <a:lnTo>
                    <a:pt x="1247" y="150"/>
                  </a:lnTo>
                  <a:lnTo>
                    <a:pt x="1222" y="165"/>
                  </a:lnTo>
                  <a:lnTo>
                    <a:pt x="1222" y="165"/>
                  </a:lnTo>
                  <a:lnTo>
                    <a:pt x="1188" y="179"/>
                  </a:lnTo>
                  <a:lnTo>
                    <a:pt x="1150" y="194"/>
                  </a:lnTo>
                  <a:lnTo>
                    <a:pt x="1150" y="194"/>
                  </a:lnTo>
                  <a:lnTo>
                    <a:pt x="1125" y="199"/>
                  </a:lnTo>
                  <a:lnTo>
                    <a:pt x="1101" y="199"/>
                  </a:lnTo>
                  <a:lnTo>
                    <a:pt x="1101" y="199"/>
                  </a:lnTo>
                  <a:lnTo>
                    <a:pt x="1072" y="199"/>
                  </a:lnTo>
                  <a:lnTo>
                    <a:pt x="1072" y="199"/>
                  </a:lnTo>
                  <a:lnTo>
                    <a:pt x="1072" y="203"/>
                  </a:lnTo>
                  <a:lnTo>
                    <a:pt x="1072" y="203"/>
                  </a:lnTo>
                  <a:lnTo>
                    <a:pt x="1043" y="223"/>
                  </a:lnTo>
                  <a:lnTo>
                    <a:pt x="1014" y="237"/>
                  </a:lnTo>
                  <a:lnTo>
                    <a:pt x="1014" y="237"/>
                  </a:lnTo>
                  <a:lnTo>
                    <a:pt x="970" y="247"/>
                  </a:lnTo>
                  <a:lnTo>
                    <a:pt x="922" y="252"/>
                  </a:lnTo>
                  <a:lnTo>
                    <a:pt x="922" y="252"/>
                  </a:lnTo>
                  <a:lnTo>
                    <a:pt x="892" y="252"/>
                  </a:lnTo>
                  <a:lnTo>
                    <a:pt x="863" y="252"/>
                  </a:lnTo>
                  <a:lnTo>
                    <a:pt x="863" y="252"/>
                  </a:lnTo>
                  <a:lnTo>
                    <a:pt x="849" y="247"/>
                  </a:lnTo>
                  <a:lnTo>
                    <a:pt x="849" y="247"/>
                  </a:lnTo>
                  <a:lnTo>
                    <a:pt x="849" y="257"/>
                  </a:lnTo>
                  <a:lnTo>
                    <a:pt x="849" y="257"/>
                  </a:lnTo>
                  <a:lnTo>
                    <a:pt x="844" y="257"/>
                  </a:lnTo>
                  <a:lnTo>
                    <a:pt x="844" y="257"/>
                  </a:lnTo>
                  <a:lnTo>
                    <a:pt x="786" y="271"/>
                  </a:lnTo>
                  <a:lnTo>
                    <a:pt x="786" y="271"/>
                  </a:lnTo>
                  <a:lnTo>
                    <a:pt x="732" y="271"/>
                  </a:lnTo>
                  <a:lnTo>
                    <a:pt x="708" y="271"/>
                  </a:lnTo>
                  <a:lnTo>
                    <a:pt x="684" y="266"/>
                  </a:lnTo>
                  <a:lnTo>
                    <a:pt x="684" y="266"/>
                  </a:lnTo>
                  <a:lnTo>
                    <a:pt x="660" y="262"/>
                  </a:lnTo>
                  <a:lnTo>
                    <a:pt x="635" y="252"/>
                  </a:lnTo>
                  <a:lnTo>
                    <a:pt x="635" y="252"/>
                  </a:lnTo>
                  <a:lnTo>
                    <a:pt x="635" y="252"/>
                  </a:lnTo>
                  <a:lnTo>
                    <a:pt x="635" y="252"/>
                  </a:lnTo>
                  <a:lnTo>
                    <a:pt x="635" y="271"/>
                  </a:lnTo>
                  <a:lnTo>
                    <a:pt x="635" y="271"/>
                  </a:lnTo>
                  <a:lnTo>
                    <a:pt x="587" y="276"/>
                  </a:lnTo>
                  <a:lnTo>
                    <a:pt x="543" y="281"/>
                  </a:lnTo>
                  <a:lnTo>
                    <a:pt x="543" y="281"/>
                  </a:lnTo>
                  <a:lnTo>
                    <a:pt x="509" y="276"/>
                  </a:lnTo>
                  <a:lnTo>
                    <a:pt x="475" y="266"/>
                  </a:lnTo>
                  <a:lnTo>
                    <a:pt x="446" y="252"/>
                  </a:lnTo>
                  <a:lnTo>
                    <a:pt x="432" y="242"/>
                  </a:lnTo>
                  <a:lnTo>
                    <a:pt x="422" y="228"/>
                  </a:lnTo>
                  <a:lnTo>
                    <a:pt x="422" y="228"/>
                  </a:lnTo>
                  <a:lnTo>
                    <a:pt x="422" y="223"/>
                  </a:lnTo>
                  <a:lnTo>
                    <a:pt x="422" y="223"/>
                  </a:lnTo>
                  <a:lnTo>
                    <a:pt x="407" y="228"/>
                  </a:lnTo>
                  <a:lnTo>
                    <a:pt x="407" y="228"/>
                  </a:lnTo>
                  <a:lnTo>
                    <a:pt x="378" y="228"/>
                  </a:lnTo>
                  <a:lnTo>
                    <a:pt x="349" y="228"/>
                  </a:lnTo>
                  <a:lnTo>
                    <a:pt x="349" y="228"/>
                  </a:lnTo>
                  <a:lnTo>
                    <a:pt x="320" y="223"/>
                  </a:lnTo>
                  <a:lnTo>
                    <a:pt x="296" y="213"/>
                  </a:lnTo>
                  <a:lnTo>
                    <a:pt x="252" y="179"/>
                  </a:lnTo>
                  <a:lnTo>
                    <a:pt x="252" y="179"/>
                  </a:lnTo>
                  <a:lnTo>
                    <a:pt x="252" y="213"/>
                  </a:lnTo>
                  <a:lnTo>
                    <a:pt x="252" y="213"/>
                  </a:lnTo>
                  <a:lnTo>
                    <a:pt x="262" y="228"/>
                  </a:lnTo>
                  <a:lnTo>
                    <a:pt x="281" y="242"/>
                  </a:lnTo>
                  <a:lnTo>
                    <a:pt x="281" y="242"/>
                  </a:lnTo>
                  <a:close/>
                  <a:moveTo>
                    <a:pt x="1033" y="528"/>
                  </a:moveTo>
                  <a:lnTo>
                    <a:pt x="1033" y="528"/>
                  </a:lnTo>
                  <a:lnTo>
                    <a:pt x="1014" y="524"/>
                  </a:lnTo>
                  <a:lnTo>
                    <a:pt x="994" y="514"/>
                  </a:lnTo>
                  <a:lnTo>
                    <a:pt x="970" y="509"/>
                  </a:lnTo>
                  <a:lnTo>
                    <a:pt x="951" y="509"/>
                  </a:lnTo>
                  <a:lnTo>
                    <a:pt x="951" y="509"/>
                  </a:lnTo>
                  <a:lnTo>
                    <a:pt x="936" y="528"/>
                  </a:lnTo>
                  <a:lnTo>
                    <a:pt x="936" y="528"/>
                  </a:lnTo>
                  <a:lnTo>
                    <a:pt x="955" y="533"/>
                  </a:lnTo>
                  <a:lnTo>
                    <a:pt x="955" y="533"/>
                  </a:lnTo>
                  <a:lnTo>
                    <a:pt x="1019" y="543"/>
                  </a:lnTo>
                  <a:lnTo>
                    <a:pt x="1048" y="543"/>
                  </a:lnTo>
                  <a:lnTo>
                    <a:pt x="1077" y="538"/>
                  </a:lnTo>
                  <a:lnTo>
                    <a:pt x="1077" y="538"/>
                  </a:lnTo>
                  <a:lnTo>
                    <a:pt x="1091" y="524"/>
                  </a:lnTo>
                  <a:lnTo>
                    <a:pt x="1091" y="524"/>
                  </a:lnTo>
                  <a:lnTo>
                    <a:pt x="1062" y="528"/>
                  </a:lnTo>
                  <a:lnTo>
                    <a:pt x="1033" y="528"/>
                  </a:lnTo>
                  <a:lnTo>
                    <a:pt x="1033" y="528"/>
                  </a:lnTo>
                  <a:close/>
                  <a:moveTo>
                    <a:pt x="1077" y="344"/>
                  </a:moveTo>
                  <a:lnTo>
                    <a:pt x="1077" y="344"/>
                  </a:lnTo>
                  <a:lnTo>
                    <a:pt x="1111" y="344"/>
                  </a:lnTo>
                  <a:lnTo>
                    <a:pt x="1145" y="334"/>
                  </a:lnTo>
                  <a:lnTo>
                    <a:pt x="1179" y="325"/>
                  </a:lnTo>
                  <a:lnTo>
                    <a:pt x="1213" y="305"/>
                  </a:lnTo>
                  <a:lnTo>
                    <a:pt x="1213" y="305"/>
                  </a:lnTo>
                  <a:lnTo>
                    <a:pt x="1217" y="281"/>
                  </a:lnTo>
                  <a:lnTo>
                    <a:pt x="1217" y="281"/>
                  </a:lnTo>
                  <a:lnTo>
                    <a:pt x="1193" y="296"/>
                  </a:lnTo>
                  <a:lnTo>
                    <a:pt x="1193" y="296"/>
                  </a:lnTo>
                  <a:lnTo>
                    <a:pt x="1164" y="310"/>
                  </a:lnTo>
                  <a:lnTo>
                    <a:pt x="1130" y="325"/>
                  </a:lnTo>
                  <a:lnTo>
                    <a:pt x="1130" y="325"/>
                  </a:lnTo>
                  <a:lnTo>
                    <a:pt x="1111" y="330"/>
                  </a:lnTo>
                  <a:lnTo>
                    <a:pt x="1086" y="330"/>
                  </a:lnTo>
                  <a:lnTo>
                    <a:pt x="1043" y="320"/>
                  </a:lnTo>
                  <a:lnTo>
                    <a:pt x="1043" y="320"/>
                  </a:lnTo>
                  <a:lnTo>
                    <a:pt x="1043" y="320"/>
                  </a:lnTo>
                  <a:lnTo>
                    <a:pt x="1043" y="320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48" y="310"/>
                  </a:lnTo>
                  <a:lnTo>
                    <a:pt x="1048" y="310"/>
                  </a:lnTo>
                  <a:lnTo>
                    <a:pt x="1023" y="325"/>
                  </a:lnTo>
                  <a:lnTo>
                    <a:pt x="999" y="339"/>
                  </a:lnTo>
                  <a:lnTo>
                    <a:pt x="999" y="339"/>
                  </a:lnTo>
                  <a:lnTo>
                    <a:pt x="955" y="344"/>
                  </a:lnTo>
                  <a:lnTo>
                    <a:pt x="917" y="354"/>
                  </a:lnTo>
                  <a:lnTo>
                    <a:pt x="917" y="354"/>
                  </a:lnTo>
                  <a:lnTo>
                    <a:pt x="892" y="349"/>
                  </a:lnTo>
                  <a:lnTo>
                    <a:pt x="868" y="339"/>
                  </a:lnTo>
                  <a:lnTo>
                    <a:pt x="868" y="339"/>
                  </a:lnTo>
                  <a:lnTo>
                    <a:pt x="854" y="334"/>
                  </a:lnTo>
                  <a:lnTo>
                    <a:pt x="834" y="330"/>
                  </a:lnTo>
                  <a:lnTo>
                    <a:pt x="834" y="330"/>
                  </a:lnTo>
                  <a:lnTo>
                    <a:pt x="839" y="325"/>
                  </a:lnTo>
                  <a:lnTo>
                    <a:pt x="839" y="325"/>
                  </a:lnTo>
                  <a:lnTo>
                    <a:pt x="834" y="325"/>
                  </a:lnTo>
                  <a:lnTo>
                    <a:pt x="834" y="325"/>
                  </a:lnTo>
                  <a:lnTo>
                    <a:pt x="800" y="330"/>
                  </a:lnTo>
                  <a:lnTo>
                    <a:pt x="766" y="330"/>
                  </a:lnTo>
                  <a:lnTo>
                    <a:pt x="766" y="330"/>
                  </a:lnTo>
                  <a:lnTo>
                    <a:pt x="732" y="330"/>
                  </a:lnTo>
                  <a:lnTo>
                    <a:pt x="698" y="320"/>
                  </a:lnTo>
                  <a:lnTo>
                    <a:pt x="664" y="310"/>
                  </a:lnTo>
                  <a:lnTo>
                    <a:pt x="630" y="296"/>
                  </a:lnTo>
                  <a:lnTo>
                    <a:pt x="630" y="296"/>
                  </a:lnTo>
                  <a:lnTo>
                    <a:pt x="630" y="320"/>
                  </a:lnTo>
                  <a:lnTo>
                    <a:pt x="630" y="320"/>
                  </a:lnTo>
                  <a:lnTo>
                    <a:pt x="630" y="320"/>
                  </a:lnTo>
                  <a:lnTo>
                    <a:pt x="621" y="320"/>
                  </a:lnTo>
                  <a:lnTo>
                    <a:pt x="621" y="320"/>
                  </a:lnTo>
                  <a:lnTo>
                    <a:pt x="592" y="325"/>
                  </a:lnTo>
                  <a:lnTo>
                    <a:pt x="563" y="325"/>
                  </a:lnTo>
                  <a:lnTo>
                    <a:pt x="563" y="325"/>
                  </a:lnTo>
                  <a:lnTo>
                    <a:pt x="529" y="325"/>
                  </a:lnTo>
                  <a:lnTo>
                    <a:pt x="490" y="320"/>
                  </a:lnTo>
                  <a:lnTo>
                    <a:pt x="456" y="310"/>
                  </a:lnTo>
                  <a:lnTo>
                    <a:pt x="427" y="291"/>
                  </a:lnTo>
                  <a:lnTo>
                    <a:pt x="427" y="291"/>
                  </a:lnTo>
                  <a:lnTo>
                    <a:pt x="427" y="286"/>
                  </a:lnTo>
                  <a:lnTo>
                    <a:pt x="427" y="286"/>
                  </a:lnTo>
                  <a:lnTo>
                    <a:pt x="359" y="286"/>
                  </a:lnTo>
                  <a:lnTo>
                    <a:pt x="359" y="286"/>
                  </a:lnTo>
                  <a:lnTo>
                    <a:pt x="320" y="281"/>
                  </a:lnTo>
                  <a:lnTo>
                    <a:pt x="305" y="276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2" y="257"/>
                  </a:lnTo>
                  <a:lnTo>
                    <a:pt x="257" y="242"/>
                  </a:lnTo>
                  <a:lnTo>
                    <a:pt x="257" y="242"/>
                  </a:lnTo>
                  <a:lnTo>
                    <a:pt x="262" y="271"/>
                  </a:lnTo>
                  <a:lnTo>
                    <a:pt x="262" y="271"/>
                  </a:lnTo>
                  <a:lnTo>
                    <a:pt x="286" y="286"/>
                  </a:lnTo>
                  <a:lnTo>
                    <a:pt x="305" y="300"/>
                  </a:lnTo>
                  <a:lnTo>
                    <a:pt x="335" y="310"/>
                  </a:lnTo>
                  <a:lnTo>
                    <a:pt x="359" y="320"/>
                  </a:lnTo>
                  <a:lnTo>
                    <a:pt x="359" y="320"/>
                  </a:lnTo>
                  <a:lnTo>
                    <a:pt x="393" y="320"/>
                  </a:lnTo>
                  <a:lnTo>
                    <a:pt x="412" y="320"/>
                  </a:lnTo>
                  <a:lnTo>
                    <a:pt x="427" y="310"/>
                  </a:lnTo>
                  <a:lnTo>
                    <a:pt x="427" y="310"/>
                  </a:lnTo>
                  <a:lnTo>
                    <a:pt x="427" y="300"/>
                  </a:lnTo>
                  <a:lnTo>
                    <a:pt x="427" y="300"/>
                  </a:lnTo>
                  <a:lnTo>
                    <a:pt x="446" y="320"/>
                  </a:lnTo>
                  <a:lnTo>
                    <a:pt x="466" y="334"/>
                  </a:lnTo>
                  <a:lnTo>
                    <a:pt x="490" y="344"/>
                  </a:lnTo>
                  <a:lnTo>
                    <a:pt x="519" y="349"/>
                  </a:lnTo>
                  <a:lnTo>
                    <a:pt x="519" y="349"/>
                  </a:lnTo>
                  <a:lnTo>
                    <a:pt x="572" y="354"/>
                  </a:lnTo>
                  <a:lnTo>
                    <a:pt x="601" y="354"/>
                  </a:lnTo>
                  <a:lnTo>
                    <a:pt x="630" y="344"/>
                  </a:lnTo>
                  <a:lnTo>
                    <a:pt x="630" y="344"/>
                  </a:lnTo>
                  <a:lnTo>
                    <a:pt x="630" y="325"/>
                  </a:lnTo>
                  <a:lnTo>
                    <a:pt x="630" y="325"/>
                  </a:lnTo>
                  <a:lnTo>
                    <a:pt x="645" y="339"/>
                  </a:lnTo>
                  <a:lnTo>
                    <a:pt x="664" y="349"/>
                  </a:lnTo>
                  <a:lnTo>
                    <a:pt x="664" y="349"/>
                  </a:lnTo>
                  <a:lnTo>
                    <a:pt x="708" y="359"/>
                  </a:lnTo>
                  <a:lnTo>
                    <a:pt x="752" y="368"/>
                  </a:lnTo>
                  <a:lnTo>
                    <a:pt x="752" y="368"/>
                  </a:lnTo>
                  <a:lnTo>
                    <a:pt x="791" y="363"/>
                  </a:lnTo>
                  <a:lnTo>
                    <a:pt x="810" y="359"/>
                  </a:lnTo>
                  <a:lnTo>
                    <a:pt x="829" y="349"/>
                  </a:lnTo>
                  <a:lnTo>
                    <a:pt x="829" y="349"/>
                  </a:lnTo>
                  <a:lnTo>
                    <a:pt x="834" y="349"/>
                  </a:lnTo>
                  <a:lnTo>
                    <a:pt x="834" y="349"/>
                  </a:lnTo>
                  <a:lnTo>
                    <a:pt x="834" y="354"/>
                  </a:lnTo>
                  <a:lnTo>
                    <a:pt x="834" y="354"/>
                  </a:lnTo>
                  <a:lnTo>
                    <a:pt x="844" y="359"/>
                  </a:lnTo>
                  <a:lnTo>
                    <a:pt x="844" y="359"/>
                  </a:lnTo>
                  <a:lnTo>
                    <a:pt x="868" y="368"/>
                  </a:lnTo>
                  <a:lnTo>
                    <a:pt x="892" y="373"/>
                  </a:lnTo>
                  <a:lnTo>
                    <a:pt x="946" y="373"/>
                  </a:lnTo>
                  <a:lnTo>
                    <a:pt x="946" y="373"/>
                  </a:lnTo>
                  <a:lnTo>
                    <a:pt x="970" y="373"/>
                  </a:lnTo>
                  <a:lnTo>
                    <a:pt x="994" y="363"/>
                  </a:lnTo>
                  <a:lnTo>
                    <a:pt x="1014" y="354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57" y="344"/>
                  </a:lnTo>
                  <a:lnTo>
                    <a:pt x="1077" y="344"/>
                  </a:lnTo>
                  <a:lnTo>
                    <a:pt x="1077" y="344"/>
                  </a:lnTo>
                  <a:close/>
                  <a:moveTo>
                    <a:pt x="698" y="611"/>
                  </a:moveTo>
                  <a:lnTo>
                    <a:pt x="698" y="611"/>
                  </a:lnTo>
                  <a:lnTo>
                    <a:pt x="674" y="601"/>
                  </a:lnTo>
                  <a:lnTo>
                    <a:pt x="645" y="587"/>
                  </a:lnTo>
                  <a:lnTo>
                    <a:pt x="645" y="587"/>
                  </a:lnTo>
                  <a:lnTo>
                    <a:pt x="640" y="582"/>
                  </a:lnTo>
                  <a:lnTo>
                    <a:pt x="640" y="582"/>
                  </a:lnTo>
                  <a:lnTo>
                    <a:pt x="640" y="625"/>
                  </a:lnTo>
                  <a:lnTo>
                    <a:pt x="640" y="625"/>
                  </a:lnTo>
                  <a:lnTo>
                    <a:pt x="698" y="625"/>
                  </a:lnTo>
                  <a:lnTo>
                    <a:pt x="698" y="625"/>
                  </a:lnTo>
                  <a:lnTo>
                    <a:pt x="737" y="625"/>
                  </a:lnTo>
                  <a:lnTo>
                    <a:pt x="737" y="625"/>
                  </a:lnTo>
                  <a:lnTo>
                    <a:pt x="747" y="611"/>
                  </a:lnTo>
                  <a:lnTo>
                    <a:pt x="747" y="611"/>
                  </a:lnTo>
                  <a:lnTo>
                    <a:pt x="723" y="616"/>
                  </a:lnTo>
                  <a:lnTo>
                    <a:pt x="698" y="611"/>
                  </a:lnTo>
                  <a:lnTo>
                    <a:pt x="698" y="611"/>
                  </a:lnTo>
                  <a:close/>
                  <a:moveTo>
                    <a:pt x="820" y="582"/>
                  </a:moveTo>
                  <a:lnTo>
                    <a:pt x="820" y="582"/>
                  </a:lnTo>
                  <a:lnTo>
                    <a:pt x="776" y="572"/>
                  </a:lnTo>
                  <a:lnTo>
                    <a:pt x="776" y="572"/>
                  </a:lnTo>
                  <a:lnTo>
                    <a:pt x="766" y="567"/>
                  </a:lnTo>
                  <a:lnTo>
                    <a:pt x="766" y="567"/>
                  </a:lnTo>
                  <a:lnTo>
                    <a:pt x="761" y="577"/>
                  </a:lnTo>
                  <a:lnTo>
                    <a:pt x="761" y="577"/>
                  </a:lnTo>
                  <a:lnTo>
                    <a:pt x="771" y="557"/>
                  </a:lnTo>
                  <a:lnTo>
                    <a:pt x="771" y="557"/>
                  </a:lnTo>
                  <a:lnTo>
                    <a:pt x="728" y="562"/>
                  </a:lnTo>
                  <a:lnTo>
                    <a:pt x="728" y="562"/>
                  </a:lnTo>
                  <a:lnTo>
                    <a:pt x="703" y="557"/>
                  </a:lnTo>
                  <a:lnTo>
                    <a:pt x="679" y="548"/>
                  </a:lnTo>
                  <a:lnTo>
                    <a:pt x="655" y="533"/>
                  </a:lnTo>
                  <a:lnTo>
                    <a:pt x="635" y="519"/>
                  </a:lnTo>
                  <a:lnTo>
                    <a:pt x="635" y="519"/>
                  </a:lnTo>
                  <a:lnTo>
                    <a:pt x="635" y="524"/>
                  </a:lnTo>
                  <a:lnTo>
                    <a:pt x="635" y="524"/>
                  </a:lnTo>
                  <a:lnTo>
                    <a:pt x="621" y="519"/>
                  </a:lnTo>
                  <a:lnTo>
                    <a:pt x="601" y="519"/>
                  </a:lnTo>
                  <a:lnTo>
                    <a:pt x="567" y="524"/>
                  </a:lnTo>
                  <a:lnTo>
                    <a:pt x="567" y="524"/>
                  </a:lnTo>
                  <a:lnTo>
                    <a:pt x="533" y="528"/>
                  </a:lnTo>
                  <a:lnTo>
                    <a:pt x="495" y="524"/>
                  </a:lnTo>
                  <a:lnTo>
                    <a:pt x="495" y="524"/>
                  </a:lnTo>
                  <a:lnTo>
                    <a:pt x="470" y="509"/>
                  </a:lnTo>
                  <a:lnTo>
                    <a:pt x="470" y="509"/>
                  </a:lnTo>
                  <a:lnTo>
                    <a:pt x="475" y="528"/>
                  </a:lnTo>
                  <a:lnTo>
                    <a:pt x="475" y="528"/>
                  </a:lnTo>
                  <a:lnTo>
                    <a:pt x="475" y="519"/>
                  </a:lnTo>
                  <a:lnTo>
                    <a:pt x="475" y="519"/>
                  </a:lnTo>
                  <a:lnTo>
                    <a:pt x="466" y="524"/>
                  </a:lnTo>
                  <a:lnTo>
                    <a:pt x="466" y="524"/>
                  </a:lnTo>
                  <a:lnTo>
                    <a:pt x="446" y="528"/>
                  </a:lnTo>
                  <a:lnTo>
                    <a:pt x="422" y="528"/>
                  </a:lnTo>
                  <a:lnTo>
                    <a:pt x="403" y="524"/>
                  </a:lnTo>
                  <a:lnTo>
                    <a:pt x="383" y="514"/>
                  </a:lnTo>
                  <a:lnTo>
                    <a:pt x="383" y="514"/>
                  </a:lnTo>
                  <a:lnTo>
                    <a:pt x="373" y="499"/>
                  </a:lnTo>
                  <a:lnTo>
                    <a:pt x="373" y="499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03" y="533"/>
                  </a:lnTo>
                  <a:lnTo>
                    <a:pt x="403" y="533"/>
                  </a:lnTo>
                  <a:lnTo>
                    <a:pt x="373" y="543"/>
                  </a:lnTo>
                  <a:lnTo>
                    <a:pt x="373" y="543"/>
                  </a:lnTo>
                  <a:lnTo>
                    <a:pt x="349" y="543"/>
                  </a:lnTo>
                  <a:lnTo>
                    <a:pt x="320" y="543"/>
                  </a:lnTo>
                  <a:lnTo>
                    <a:pt x="320" y="543"/>
                  </a:lnTo>
                  <a:lnTo>
                    <a:pt x="393" y="572"/>
                  </a:lnTo>
                  <a:lnTo>
                    <a:pt x="393" y="572"/>
                  </a:lnTo>
                  <a:lnTo>
                    <a:pt x="407" y="56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56" y="557"/>
                  </a:lnTo>
                  <a:lnTo>
                    <a:pt x="470" y="553"/>
                  </a:lnTo>
                  <a:lnTo>
                    <a:pt x="480" y="548"/>
                  </a:lnTo>
                  <a:lnTo>
                    <a:pt x="480" y="548"/>
                  </a:lnTo>
                  <a:lnTo>
                    <a:pt x="485" y="548"/>
                  </a:lnTo>
                  <a:lnTo>
                    <a:pt x="485" y="548"/>
                  </a:lnTo>
                  <a:lnTo>
                    <a:pt x="480" y="543"/>
                  </a:lnTo>
                  <a:lnTo>
                    <a:pt x="480" y="543"/>
                  </a:lnTo>
                  <a:lnTo>
                    <a:pt x="485" y="543"/>
                  </a:lnTo>
                  <a:lnTo>
                    <a:pt x="485" y="543"/>
                  </a:lnTo>
                  <a:lnTo>
                    <a:pt x="495" y="548"/>
                  </a:lnTo>
                  <a:lnTo>
                    <a:pt x="519" y="557"/>
                  </a:lnTo>
                  <a:lnTo>
                    <a:pt x="519" y="557"/>
                  </a:lnTo>
                  <a:lnTo>
                    <a:pt x="533" y="567"/>
                  </a:lnTo>
                  <a:lnTo>
                    <a:pt x="533" y="567"/>
                  </a:lnTo>
                  <a:lnTo>
                    <a:pt x="558" y="567"/>
                  </a:lnTo>
                  <a:lnTo>
                    <a:pt x="577" y="572"/>
                  </a:lnTo>
                  <a:lnTo>
                    <a:pt x="577" y="572"/>
                  </a:lnTo>
                  <a:lnTo>
                    <a:pt x="606" y="567"/>
                  </a:lnTo>
                  <a:lnTo>
                    <a:pt x="626" y="557"/>
                  </a:lnTo>
                  <a:lnTo>
                    <a:pt x="635" y="548"/>
                  </a:lnTo>
                  <a:lnTo>
                    <a:pt x="635" y="548"/>
                  </a:lnTo>
                  <a:lnTo>
                    <a:pt x="635" y="548"/>
                  </a:lnTo>
                  <a:lnTo>
                    <a:pt x="635" y="548"/>
                  </a:lnTo>
                  <a:lnTo>
                    <a:pt x="664" y="572"/>
                  </a:lnTo>
                  <a:lnTo>
                    <a:pt x="698" y="587"/>
                  </a:lnTo>
                  <a:lnTo>
                    <a:pt x="698" y="587"/>
                  </a:lnTo>
                  <a:lnTo>
                    <a:pt x="713" y="591"/>
                  </a:lnTo>
                  <a:lnTo>
                    <a:pt x="728" y="591"/>
                  </a:lnTo>
                  <a:lnTo>
                    <a:pt x="757" y="587"/>
                  </a:lnTo>
                  <a:lnTo>
                    <a:pt x="757" y="587"/>
                  </a:lnTo>
                  <a:lnTo>
                    <a:pt x="757" y="591"/>
                  </a:lnTo>
                  <a:lnTo>
                    <a:pt x="757" y="591"/>
                  </a:lnTo>
                  <a:lnTo>
                    <a:pt x="761" y="596"/>
                  </a:lnTo>
                  <a:lnTo>
                    <a:pt x="761" y="596"/>
                  </a:lnTo>
                  <a:lnTo>
                    <a:pt x="786" y="606"/>
                  </a:lnTo>
                  <a:lnTo>
                    <a:pt x="815" y="611"/>
                  </a:lnTo>
                  <a:lnTo>
                    <a:pt x="839" y="606"/>
                  </a:lnTo>
                  <a:lnTo>
                    <a:pt x="868" y="606"/>
                  </a:lnTo>
                  <a:lnTo>
                    <a:pt x="868" y="606"/>
                  </a:lnTo>
                  <a:lnTo>
                    <a:pt x="878" y="601"/>
                  </a:lnTo>
                  <a:lnTo>
                    <a:pt x="878" y="601"/>
                  </a:lnTo>
                  <a:lnTo>
                    <a:pt x="892" y="587"/>
                  </a:lnTo>
                  <a:lnTo>
                    <a:pt x="892" y="587"/>
                  </a:lnTo>
                  <a:lnTo>
                    <a:pt x="863" y="591"/>
                  </a:lnTo>
                  <a:lnTo>
                    <a:pt x="863" y="591"/>
                  </a:lnTo>
                  <a:lnTo>
                    <a:pt x="820" y="582"/>
                  </a:lnTo>
                  <a:lnTo>
                    <a:pt x="820" y="582"/>
                  </a:lnTo>
                  <a:close/>
                  <a:moveTo>
                    <a:pt x="635" y="577"/>
                  </a:moveTo>
                  <a:lnTo>
                    <a:pt x="635" y="577"/>
                  </a:lnTo>
                  <a:lnTo>
                    <a:pt x="611" y="582"/>
                  </a:lnTo>
                  <a:lnTo>
                    <a:pt x="587" y="587"/>
                  </a:lnTo>
                  <a:lnTo>
                    <a:pt x="567" y="591"/>
                  </a:lnTo>
                  <a:lnTo>
                    <a:pt x="543" y="591"/>
                  </a:lnTo>
                  <a:lnTo>
                    <a:pt x="543" y="591"/>
                  </a:lnTo>
                  <a:lnTo>
                    <a:pt x="529" y="591"/>
                  </a:lnTo>
                  <a:lnTo>
                    <a:pt x="504" y="582"/>
                  </a:lnTo>
                  <a:lnTo>
                    <a:pt x="504" y="582"/>
                  </a:lnTo>
                  <a:lnTo>
                    <a:pt x="495" y="572"/>
                  </a:lnTo>
                  <a:lnTo>
                    <a:pt x="495" y="572"/>
                  </a:lnTo>
                  <a:lnTo>
                    <a:pt x="495" y="567"/>
                  </a:lnTo>
                  <a:lnTo>
                    <a:pt x="495" y="567"/>
                  </a:lnTo>
                  <a:lnTo>
                    <a:pt x="470" y="572"/>
                  </a:lnTo>
                  <a:lnTo>
                    <a:pt x="470" y="572"/>
                  </a:lnTo>
                  <a:lnTo>
                    <a:pt x="456" y="572"/>
                  </a:lnTo>
                  <a:lnTo>
                    <a:pt x="436" y="567"/>
                  </a:lnTo>
                  <a:lnTo>
                    <a:pt x="436" y="567"/>
                  </a:lnTo>
                  <a:lnTo>
                    <a:pt x="470" y="596"/>
                  </a:lnTo>
                  <a:lnTo>
                    <a:pt x="470" y="596"/>
                  </a:lnTo>
                  <a:lnTo>
                    <a:pt x="485" y="601"/>
                  </a:lnTo>
                  <a:lnTo>
                    <a:pt x="485" y="601"/>
                  </a:lnTo>
                  <a:lnTo>
                    <a:pt x="495" y="596"/>
                  </a:lnTo>
                  <a:lnTo>
                    <a:pt x="504" y="591"/>
                  </a:lnTo>
                  <a:lnTo>
                    <a:pt x="504" y="591"/>
                  </a:lnTo>
                  <a:lnTo>
                    <a:pt x="504" y="582"/>
                  </a:lnTo>
                  <a:lnTo>
                    <a:pt x="504" y="582"/>
                  </a:lnTo>
                  <a:lnTo>
                    <a:pt x="514" y="606"/>
                  </a:lnTo>
                  <a:lnTo>
                    <a:pt x="514" y="606"/>
                  </a:lnTo>
                  <a:lnTo>
                    <a:pt x="519" y="611"/>
                  </a:lnTo>
                  <a:lnTo>
                    <a:pt x="519" y="611"/>
                  </a:lnTo>
                  <a:lnTo>
                    <a:pt x="606" y="621"/>
                  </a:lnTo>
                  <a:lnTo>
                    <a:pt x="606" y="621"/>
                  </a:lnTo>
                  <a:lnTo>
                    <a:pt x="630" y="616"/>
                  </a:lnTo>
                  <a:lnTo>
                    <a:pt x="630" y="616"/>
                  </a:lnTo>
                  <a:lnTo>
                    <a:pt x="640" y="611"/>
                  </a:lnTo>
                  <a:lnTo>
                    <a:pt x="640" y="611"/>
                  </a:lnTo>
                  <a:lnTo>
                    <a:pt x="640" y="577"/>
                  </a:lnTo>
                  <a:lnTo>
                    <a:pt x="640" y="577"/>
                  </a:lnTo>
                  <a:lnTo>
                    <a:pt x="635" y="577"/>
                  </a:lnTo>
                  <a:lnTo>
                    <a:pt x="635" y="577"/>
                  </a:lnTo>
                  <a:close/>
                  <a:moveTo>
                    <a:pt x="955" y="562"/>
                  </a:moveTo>
                  <a:lnTo>
                    <a:pt x="955" y="562"/>
                  </a:lnTo>
                  <a:lnTo>
                    <a:pt x="941" y="553"/>
                  </a:lnTo>
                  <a:lnTo>
                    <a:pt x="922" y="548"/>
                  </a:lnTo>
                  <a:lnTo>
                    <a:pt x="922" y="548"/>
                  </a:lnTo>
                  <a:lnTo>
                    <a:pt x="922" y="548"/>
                  </a:lnTo>
                  <a:lnTo>
                    <a:pt x="922" y="548"/>
                  </a:lnTo>
                  <a:lnTo>
                    <a:pt x="926" y="543"/>
                  </a:lnTo>
                  <a:lnTo>
                    <a:pt x="926" y="543"/>
                  </a:lnTo>
                  <a:lnTo>
                    <a:pt x="883" y="548"/>
                  </a:lnTo>
                  <a:lnTo>
                    <a:pt x="883" y="548"/>
                  </a:lnTo>
                  <a:lnTo>
                    <a:pt x="854" y="548"/>
                  </a:lnTo>
                  <a:lnTo>
                    <a:pt x="825" y="543"/>
                  </a:lnTo>
                  <a:lnTo>
                    <a:pt x="825" y="543"/>
                  </a:lnTo>
                  <a:lnTo>
                    <a:pt x="786" y="528"/>
                  </a:lnTo>
                  <a:lnTo>
                    <a:pt x="786" y="528"/>
                  </a:lnTo>
                  <a:lnTo>
                    <a:pt x="776" y="548"/>
                  </a:lnTo>
                  <a:lnTo>
                    <a:pt x="776" y="548"/>
                  </a:lnTo>
                  <a:lnTo>
                    <a:pt x="795" y="557"/>
                  </a:lnTo>
                  <a:lnTo>
                    <a:pt x="815" y="562"/>
                  </a:lnTo>
                  <a:lnTo>
                    <a:pt x="815" y="562"/>
                  </a:lnTo>
                  <a:lnTo>
                    <a:pt x="863" y="567"/>
                  </a:lnTo>
                  <a:lnTo>
                    <a:pt x="912" y="562"/>
                  </a:lnTo>
                  <a:lnTo>
                    <a:pt x="912" y="562"/>
                  </a:lnTo>
                  <a:lnTo>
                    <a:pt x="907" y="567"/>
                  </a:lnTo>
                  <a:lnTo>
                    <a:pt x="907" y="567"/>
                  </a:lnTo>
                  <a:lnTo>
                    <a:pt x="907" y="572"/>
                  </a:lnTo>
                  <a:lnTo>
                    <a:pt x="907" y="572"/>
                  </a:lnTo>
                  <a:lnTo>
                    <a:pt x="931" y="582"/>
                  </a:lnTo>
                  <a:lnTo>
                    <a:pt x="955" y="591"/>
                  </a:lnTo>
                  <a:lnTo>
                    <a:pt x="955" y="591"/>
                  </a:lnTo>
                  <a:lnTo>
                    <a:pt x="1019" y="567"/>
                  </a:lnTo>
                  <a:lnTo>
                    <a:pt x="1019" y="567"/>
                  </a:lnTo>
                  <a:lnTo>
                    <a:pt x="994" y="572"/>
                  </a:lnTo>
                  <a:lnTo>
                    <a:pt x="994" y="572"/>
                  </a:lnTo>
                  <a:lnTo>
                    <a:pt x="975" y="567"/>
                  </a:lnTo>
                  <a:lnTo>
                    <a:pt x="955" y="562"/>
                  </a:lnTo>
                  <a:lnTo>
                    <a:pt x="955" y="562"/>
                  </a:lnTo>
                  <a:close/>
                  <a:moveTo>
                    <a:pt x="1334" y="82"/>
                  </a:moveTo>
                  <a:lnTo>
                    <a:pt x="1334" y="82"/>
                  </a:lnTo>
                  <a:lnTo>
                    <a:pt x="1358" y="63"/>
                  </a:lnTo>
                  <a:lnTo>
                    <a:pt x="1378" y="34"/>
                  </a:lnTo>
                  <a:lnTo>
                    <a:pt x="1378" y="34"/>
                  </a:lnTo>
                  <a:lnTo>
                    <a:pt x="1392" y="9"/>
                  </a:lnTo>
                  <a:lnTo>
                    <a:pt x="1392" y="9"/>
                  </a:lnTo>
                  <a:lnTo>
                    <a:pt x="1392" y="9"/>
                  </a:lnTo>
                  <a:lnTo>
                    <a:pt x="1392" y="9"/>
                  </a:lnTo>
                  <a:lnTo>
                    <a:pt x="1373" y="34"/>
                  </a:lnTo>
                  <a:lnTo>
                    <a:pt x="1344" y="63"/>
                  </a:lnTo>
                  <a:lnTo>
                    <a:pt x="1305" y="92"/>
                  </a:lnTo>
                  <a:lnTo>
                    <a:pt x="1251" y="116"/>
                  </a:lnTo>
                  <a:lnTo>
                    <a:pt x="1251" y="116"/>
                  </a:lnTo>
                  <a:lnTo>
                    <a:pt x="1247" y="121"/>
                  </a:lnTo>
                  <a:lnTo>
                    <a:pt x="1247" y="121"/>
                  </a:lnTo>
                  <a:lnTo>
                    <a:pt x="1271" y="121"/>
                  </a:lnTo>
                  <a:lnTo>
                    <a:pt x="1295" y="111"/>
                  </a:lnTo>
                  <a:lnTo>
                    <a:pt x="1314" y="97"/>
                  </a:lnTo>
                  <a:lnTo>
                    <a:pt x="1334" y="82"/>
                  </a:lnTo>
                  <a:lnTo>
                    <a:pt x="1334" y="82"/>
                  </a:lnTo>
                  <a:close/>
                  <a:moveTo>
                    <a:pt x="1203" y="393"/>
                  </a:moveTo>
                  <a:lnTo>
                    <a:pt x="1203" y="393"/>
                  </a:lnTo>
                  <a:lnTo>
                    <a:pt x="1179" y="388"/>
                  </a:lnTo>
                  <a:lnTo>
                    <a:pt x="1179" y="388"/>
                  </a:lnTo>
                  <a:lnTo>
                    <a:pt x="1179" y="388"/>
                  </a:lnTo>
                  <a:lnTo>
                    <a:pt x="1179" y="388"/>
                  </a:lnTo>
                  <a:lnTo>
                    <a:pt x="1154" y="397"/>
                  </a:lnTo>
                  <a:lnTo>
                    <a:pt x="1130" y="402"/>
                  </a:lnTo>
                  <a:lnTo>
                    <a:pt x="1082" y="402"/>
                  </a:lnTo>
                  <a:lnTo>
                    <a:pt x="1082" y="402"/>
                  </a:lnTo>
                  <a:lnTo>
                    <a:pt x="1023" y="397"/>
                  </a:lnTo>
                  <a:lnTo>
                    <a:pt x="1023" y="397"/>
                  </a:lnTo>
                  <a:lnTo>
                    <a:pt x="1014" y="397"/>
                  </a:lnTo>
                  <a:lnTo>
                    <a:pt x="1014" y="397"/>
                  </a:lnTo>
                  <a:lnTo>
                    <a:pt x="1009" y="402"/>
                  </a:lnTo>
                  <a:lnTo>
                    <a:pt x="1009" y="402"/>
                  </a:lnTo>
                  <a:lnTo>
                    <a:pt x="1023" y="373"/>
                  </a:lnTo>
                  <a:lnTo>
                    <a:pt x="1023" y="373"/>
                  </a:lnTo>
                  <a:lnTo>
                    <a:pt x="1019" y="383"/>
                  </a:lnTo>
                  <a:lnTo>
                    <a:pt x="1019" y="383"/>
                  </a:lnTo>
                  <a:lnTo>
                    <a:pt x="1043" y="388"/>
                  </a:lnTo>
                  <a:lnTo>
                    <a:pt x="1067" y="388"/>
                  </a:lnTo>
                  <a:lnTo>
                    <a:pt x="1067" y="388"/>
                  </a:lnTo>
                  <a:lnTo>
                    <a:pt x="1106" y="393"/>
                  </a:lnTo>
                  <a:lnTo>
                    <a:pt x="1130" y="388"/>
                  </a:lnTo>
                  <a:lnTo>
                    <a:pt x="1150" y="383"/>
                  </a:lnTo>
                  <a:lnTo>
                    <a:pt x="1150" y="383"/>
                  </a:lnTo>
                  <a:lnTo>
                    <a:pt x="1188" y="368"/>
                  </a:lnTo>
                  <a:lnTo>
                    <a:pt x="1188" y="368"/>
                  </a:lnTo>
                  <a:lnTo>
                    <a:pt x="1198" y="339"/>
                  </a:lnTo>
                  <a:lnTo>
                    <a:pt x="1198" y="339"/>
                  </a:lnTo>
                  <a:lnTo>
                    <a:pt x="1193" y="344"/>
                  </a:lnTo>
                  <a:lnTo>
                    <a:pt x="1193" y="344"/>
                  </a:lnTo>
                  <a:lnTo>
                    <a:pt x="1174" y="354"/>
                  </a:lnTo>
                  <a:lnTo>
                    <a:pt x="1154" y="363"/>
                  </a:lnTo>
                  <a:lnTo>
                    <a:pt x="1111" y="373"/>
                  </a:lnTo>
                  <a:lnTo>
                    <a:pt x="1111" y="373"/>
                  </a:lnTo>
                  <a:lnTo>
                    <a:pt x="1082" y="378"/>
                  </a:lnTo>
                  <a:lnTo>
                    <a:pt x="1053" y="373"/>
                  </a:lnTo>
                  <a:lnTo>
                    <a:pt x="1053" y="373"/>
                  </a:lnTo>
                  <a:lnTo>
                    <a:pt x="1028" y="363"/>
                  </a:lnTo>
                  <a:lnTo>
                    <a:pt x="1028" y="363"/>
                  </a:lnTo>
                  <a:lnTo>
                    <a:pt x="1023" y="368"/>
                  </a:lnTo>
                  <a:lnTo>
                    <a:pt x="1023" y="368"/>
                  </a:lnTo>
                  <a:lnTo>
                    <a:pt x="1009" y="378"/>
                  </a:lnTo>
                  <a:lnTo>
                    <a:pt x="994" y="388"/>
                  </a:lnTo>
                  <a:lnTo>
                    <a:pt x="994" y="388"/>
                  </a:lnTo>
                  <a:lnTo>
                    <a:pt x="951" y="397"/>
                  </a:lnTo>
                  <a:lnTo>
                    <a:pt x="907" y="402"/>
                  </a:lnTo>
                  <a:lnTo>
                    <a:pt x="907" y="402"/>
                  </a:lnTo>
                  <a:lnTo>
                    <a:pt x="878" y="407"/>
                  </a:lnTo>
                  <a:lnTo>
                    <a:pt x="863" y="402"/>
                  </a:lnTo>
                  <a:lnTo>
                    <a:pt x="854" y="402"/>
                  </a:lnTo>
                  <a:lnTo>
                    <a:pt x="854" y="402"/>
                  </a:lnTo>
                  <a:lnTo>
                    <a:pt x="839" y="393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402"/>
                  </a:lnTo>
                  <a:lnTo>
                    <a:pt x="825" y="402"/>
                  </a:lnTo>
                  <a:lnTo>
                    <a:pt x="825" y="402"/>
                  </a:lnTo>
                  <a:lnTo>
                    <a:pt x="825" y="402"/>
                  </a:lnTo>
                  <a:lnTo>
                    <a:pt x="839" y="412"/>
                  </a:lnTo>
                  <a:lnTo>
                    <a:pt x="858" y="417"/>
                  </a:lnTo>
                  <a:lnTo>
                    <a:pt x="892" y="427"/>
                  </a:lnTo>
                  <a:lnTo>
                    <a:pt x="892" y="427"/>
                  </a:lnTo>
                  <a:lnTo>
                    <a:pt x="936" y="427"/>
                  </a:lnTo>
                  <a:lnTo>
                    <a:pt x="980" y="417"/>
                  </a:lnTo>
                  <a:lnTo>
                    <a:pt x="980" y="417"/>
                  </a:lnTo>
                  <a:lnTo>
                    <a:pt x="1004" y="407"/>
                  </a:lnTo>
                  <a:lnTo>
                    <a:pt x="1004" y="407"/>
                  </a:lnTo>
                  <a:lnTo>
                    <a:pt x="1004" y="417"/>
                  </a:lnTo>
                  <a:lnTo>
                    <a:pt x="1004" y="417"/>
                  </a:lnTo>
                  <a:lnTo>
                    <a:pt x="1014" y="422"/>
                  </a:lnTo>
                  <a:lnTo>
                    <a:pt x="1014" y="422"/>
                  </a:lnTo>
                  <a:lnTo>
                    <a:pt x="1048" y="422"/>
                  </a:lnTo>
                  <a:lnTo>
                    <a:pt x="1082" y="422"/>
                  </a:lnTo>
                  <a:lnTo>
                    <a:pt x="1082" y="422"/>
                  </a:lnTo>
                  <a:lnTo>
                    <a:pt x="1130" y="417"/>
                  </a:lnTo>
                  <a:lnTo>
                    <a:pt x="1150" y="407"/>
                  </a:lnTo>
                  <a:lnTo>
                    <a:pt x="1174" y="397"/>
                  </a:lnTo>
                  <a:lnTo>
                    <a:pt x="1174" y="397"/>
                  </a:lnTo>
                  <a:lnTo>
                    <a:pt x="1169" y="402"/>
                  </a:lnTo>
                  <a:lnTo>
                    <a:pt x="1169" y="402"/>
                  </a:lnTo>
                  <a:lnTo>
                    <a:pt x="1188" y="407"/>
                  </a:lnTo>
                  <a:lnTo>
                    <a:pt x="1188" y="407"/>
                  </a:lnTo>
                  <a:lnTo>
                    <a:pt x="1213" y="412"/>
                  </a:lnTo>
                  <a:lnTo>
                    <a:pt x="1232" y="412"/>
                  </a:lnTo>
                  <a:lnTo>
                    <a:pt x="1251" y="412"/>
                  </a:lnTo>
                  <a:lnTo>
                    <a:pt x="1266" y="407"/>
                  </a:lnTo>
                  <a:lnTo>
                    <a:pt x="1266" y="407"/>
                  </a:lnTo>
                  <a:lnTo>
                    <a:pt x="1310" y="359"/>
                  </a:lnTo>
                  <a:lnTo>
                    <a:pt x="1310" y="359"/>
                  </a:lnTo>
                  <a:lnTo>
                    <a:pt x="1280" y="373"/>
                  </a:lnTo>
                  <a:lnTo>
                    <a:pt x="1256" y="383"/>
                  </a:lnTo>
                  <a:lnTo>
                    <a:pt x="1256" y="383"/>
                  </a:lnTo>
                  <a:lnTo>
                    <a:pt x="1232" y="388"/>
                  </a:lnTo>
                  <a:lnTo>
                    <a:pt x="1203" y="393"/>
                  </a:lnTo>
                  <a:lnTo>
                    <a:pt x="1203" y="393"/>
                  </a:lnTo>
                  <a:close/>
                  <a:moveTo>
                    <a:pt x="1266" y="228"/>
                  </a:moveTo>
                  <a:lnTo>
                    <a:pt x="1266" y="228"/>
                  </a:lnTo>
                  <a:lnTo>
                    <a:pt x="1251" y="228"/>
                  </a:lnTo>
                  <a:lnTo>
                    <a:pt x="1232" y="228"/>
                  </a:lnTo>
                  <a:lnTo>
                    <a:pt x="1232" y="228"/>
                  </a:lnTo>
                  <a:lnTo>
                    <a:pt x="1227" y="247"/>
                  </a:lnTo>
                  <a:lnTo>
                    <a:pt x="1227" y="247"/>
                  </a:lnTo>
                  <a:lnTo>
                    <a:pt x="1251" y="252"/>
                  </a:lnTo>
                  <a:lnTo>
                    <a:pt x="1271" y="247"/>
                  </a:lnTo>
                  <a:lnTo>
                    <a:pt x="1271" y="247"/>
                  </a:lnTo>
                  <a:lnTo>
                    <a:pt x="1300" y="247"/>
                  </a:lnTo>
                  <a:lnTo>
                    <a:pt x="1329" y="237"/>
                  </a:lnTo>
                  <a:lnTo>
                    <a:pt x="1358" y="228"/>
                  </a:lnTo>
                  <a:lnTo>
                    <a:pt x="1382" y="208"/>
                  </a:lnTo>
                  <a:lnTo>
                    <a:pt x="1382" y="208"/>
                  </a:lnTo>
                  <a:lnTo>
                    <a:pt x="1392" y="174"/>
                  </a:lnTo>
                  <a:lnTo>
                    <a:pt x="1392" y="174"/>
                  </a:lnTo>
                  <a:lnTo>
                    <a:pt x="1353" y="203"/>
                  </a:lnTo>
                  <a:lnTo>
                    <a:pt x="1334" y="213"/>
                  </a:lnTo>
                  <a:lnTo>
                    <a:pt x="1310" y="223"/>
                  </a:lnTo>
                  <a:lnTo>
                    <a:pt x="1310" y="223"/>
                  </a:lnTo>
                  <a:lnTo>
                    <a:pt x="1290" y="228"/>
                  </a:lnTo>
                  <a:lnTo>
                    <a:pt x="1266" y="228"/>
                  </a:lnTo>
                  <a:lnTo>
                    <a:pt x="1266" y="228"/>
                  </a:lnTo>
                  <a:close/>
                  <a:moveTo>
                    <a:pt x="1329" y="169"/>
                  </a:moveTo>
                  <a:lnTo>
                    <a:pt x="1329" y="169"/>
                  </a:lnTo>
                  <a:lnTo>
                    <a:pt x="1305" y="179"/>
                  </a:lnTo>
                  <a:lnTo>
                    <a:pt x="1276" y="184"/>
                  </a:lnTo>
                  <a:lnTo>
                    <a:pt x="1276" y="184"/>
                  </a:lnTo>
                  <a:lnTo>
                    <a:pt x="1242" y="184"/>
                  </a:lnTo>
                  <a:lnTo>
                    <a:pt x="1242" y="184"/>
                  </a:lnTo>
                  <a:lnTo>
                    <a:pt x="1237" y="199"/>
                  </a:lnTo>
                  <a:lnTo>
                    <a:pt x="1237" y="199"/>
                  </a:lnTo>
                  <a:lnTo>
                    <a:pt x="1266" y="199"/>
                  </a:lnTo>
                  <a:lnTo>
                    <a:pt x="1266" y="199"/>
                  </a:lnTo>
                  <a:lnTo>
                    <a:pt x="1314" y="199"/>
                  </a:lnTo>
                  <a:lnTo>
                    <a:pt x="1334" y="194"/>
                  </a:lnTo>
                  <a:lnTo>
                    <a:pt x="1358" y="184"/>
                  </a:lnTo>
                  <a:lnTo>
                    <a:pt x="1358" y="184"/>
                  </a:lnTo>
                  <a:lnTo>
                    <a:pt x="1378" y="174"/>
                  </a:lnTo>
                  <a:lnTo>
                    <a:pt x="1397" y="155"/>
                  </a:lnTo>
                  <a:lnTo>
                    <a:pt x="1397" y="155"/>
                  </a:lnTo>
                  <a:lnTo>
                    <a:pt x="1402" y="116"/>
                  </a:lnTo>
                  <a:lnTo>
                    <a:pt x="1402" y="116"/>
                  </a:lnTo>
                  <a:lnTo>
                    <a:pt x="1368" y="145"/>
                  </a:lnTo>
                  <a:lnTo>
                    <a:pt x="1329" y="169"/>
                  </a:lnTo>
                  <a:lnTo>
                    <a:pt x="1329" y="169"/>
                  </a:lnTo>
                  <a:close/>
                  <a:moveTo>
                    <a:pt x="1276" y="281"/>
                  </a:moveTo>
                  <a:lnTo>
                    <a:pt x="1276" y="281"/>
                  </a:lnTo>
                  <a:lnTo>
                    <a:pt x="1232" y="281"/>
                  </a:lnTo>
                  <a:lnTo>
                    <a:pt x="1232" y="281"/>
                  </a:lnTo>
                  <a:lnTo>
                    <a:pt x="1217" y="281"/>
                  </a:lnTo>
                  <a:lnTo>
                    <a:pt x="1217" y="281"/>
                  </a:lnTo>
                  <a:lnTo>
                    <a:pt x="1213" y="296"/>
                  </a:lnTo>
                  <a:lnTo>
                    <a:pt x="1213" y="296"/>
                  </a:lnTo>
                  <a:lnTo>
                    <a:pt x="1227" y="296"/>
                  </a:lnTo>
                  <a:lnTo>
                    <a:pt x="1227" y="296"/>
                  </a:lnTo>
                  <a:lnTo>
                    <a:pt x="1261" y="296"/>
                  </a:lnTo>
                  <a:lnTo>
                    <a:pt x="1295" y="296"/>
                  </a:lnTo>
                  <a:lnTo>
                    <a:pt x="1295" y="296"/>
                  </a:lnTo>
                  <a:lnTo>
                    <a:pt x="1329" y="291"/>
                  </a:lnTo>
                  <a:lnTo>
                    <a:pt x="1344" y="286"/>
                  </a:lnTo>
                  <a:lnTo>
                    <a:pt x="1358" y="276"/>
                  </a:lnTo>
                  <a:lnTo>
                    <a:pt x="1358" y="276"/>
                  </a:lnTo>
                  <a:lnTo>
                    <a:pt x="1373" y="242"/>
                  </a:lnTo>
                  <a:lnTo>
                    <a:pt x="1373" y="242"/>
                  </a:lnTo>
                  <a:lnTo>
                    <a:pt x="1363" y="247"/>
                  </a:lnTo>
                  <a:lnTo>
                    <a:pt x="1363" y="247"/>
                  </a:lnTo>
                  <a:lnTo>
                    <a:pt x="1324" y="271"/>
                  </a:lnTo>
                  <a:lnTo>
                    <a:pt x="1276" y="281"/>
                  </a:lnTo>
                  <a:lnTo>
                    <a:pt x="1276" y="281"/>
                  </a:lnTo>
                  <a:close/>
                  <a:moveTo>
                    <a:pt x="1164" y="470"/>
                  </a:moveTo>
                  <a:lnTo>
                    <a:pt x="1164" y="470"/>
                  </a:lnTo>
                  <a:lnTo>
                    <a:pt x="1140" y="460"/>
                  </a:lnTo>
                  <a:lnTo>
                    <a:pt x="1140" y="460"/>
                  </a:lnTo>
                  <a:lnTo>
                    <a:pt x="1125" y="475"/>
                  </a:lnTo>
                  <a:lnTo>
                    <a:pt x="1125" y="475"/>
                  </a:lnTo>
                  <a:lnTo>
                    <a:pt x="1106" y="485"/>
                  </a:lnTo>
                  <a:lnTo>
                    <a:pt x="1086" y="485"/>
                  </a:lnTo>
                  <a:lnTo>
                    <a:pt x="1043" y="490"/>
                  </a:lnTo>
                  <a:lnTo>
                    <a:pt x="1043" y="490"/>
                  </a:lnTo>
                  <a:lnTo>
                    <a:pt x="1019" y="485"/>
                  </a:lnTo>
                  <a:lnTo>
                    <a:pt x="994" y="480"/>
                  </a:lnTo>
                  <a:lnTo>
                    <a:pt x="994" y="480"/>
                  </a:lnTo>
                  <a:lnTo>
                    <a:pt x="970" y="475"/>
                  </a:lnTo>
                  <a:lnTo>
                    <a:pt x="970" y="475"/>
                  </a:lnTo>
                  <a:lnTo>
                    <a:pt x="960" y="490"/>
                  </a:lnTo>
                  <a:lnTo>
                    <a:pt x="960" y="490"/>
                  </a:lnTo>
                  <a:lnTo>
                    <a:pt x="917" y="499"/>
                  </a:lnTo>
                  <a:lnTo>
                    <a:pt x="878" y="499"/>
                  </a:lnTo>
                  <a:lnTo>
                    <a:pt x="878" y="499"/>
                  </a:lnTo>
                  <a:lnTo>
                    <a:pt x="849" y="494"/>
                  </a:lnTo>
                  <a:lnTo>
                    <a:pt x="820" y="485"/>
                  </a:lnTo>
                  <a:lnTo>
                    <a:pt x="820" y="485"/>
                  </a:lnTo>
                  <a:lnTo>
                    <a:pt x="800" y="480"/>
                  </a:lnTo>
                  <a:lnTo>
                    <a:pt x="800" y="480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86" y="494"/>
                  </a:lnTo>
                  <a:lnTo>
                    <a:pt x="786" y="494"/>
                  </a:lnTo>
                  <a:lnTo>
                    <a:pt x="747" y="499"/>
                  </a:lnTo>
                  <a:lnTo>
                    <a:pt x="708" y="504"/>
                  </a:lnTo>
                  <a:lnTo>
                    <a:pt x="708" y="504"/>
                  </a:lnTo>
                  <a:lnTo>
                    <a:pt x="679" y="499"/>
                  </a:lnTo>
                  <a:lnTo>
                    <a:pt x="669" y="494"/>
                  </a:lnTo>
                  <a:lnTo>
                    <a:pt x="655" y="485"/>
                  </a:lnTo>
                  <a:lnTo>
                    <a:pt x="655" y="485"/>
                  </a:lnTo>
                  <a:lnTo>
                    <a:pt x="630" y="460"/>
                  </a:lnTo>
                  <a:lnTo>
                    <a:pt x="630" y="460"/>
                  </a:lnTo>
                  <a:lnTo>
                    <a:pt x="630" y="460"/>
                  </a:lnTo>
                  <a:lnTo>
                    <a:pt x="592" y="470"/>
                  </a:lnTo>
                  <a:lnTo>
                    <a:pt x="553" y="475"/>
                  </a:lnTo>
                  <a:lnTo>
                    <a:pt x="553" y="475"/>
                  </a:lnTo>
                  <a:lnTo>
                    <a:pt x="514" y="470"/>
                  </a:lnTo>
                  <a:lnTo>
                    <a:pt x="500" y="470"/>
                  </a:lnTo>
                  <a:lnTo>
                    <a:pt x="480" y="460"/>
                  </a:lnTo>
                  <a:lnTo>
                    <a:pt x="480" y="460"/>
                  </a:lnTo>
                  <a:lnTo>
                    <a:pt x="466" y="446"/>
                  </a:lnTo>
                  <a:lnTo>
                    <a:pt x="446" y="431"/>
                  </a:lnTo>
                  <a:lnTo>
                    <a:pt x="446" y="431"/>
                  </a:lnTo>
                  <a:lnTo>
                    <a:pt x="441" y="407"/>
                  </a:lnTo>
                  <a:lnTo>
                    <a:pt x="441" y="407"/>
                  </a:lnTo>
                  <a:lnTo>
                    <a:pt x="432" y="412"/>
                  </a:lnTo>
                  <a:lnTo>
                    <a:pt x="432" y="412"/>
                  </a:lnTo>
                  <a:lnTo>
                    <a:pt x="407" y="417"/>
                  </a:lnTo>
                  <a:lnTo>
                    <a:pt x="383" y="417"/>
                  </a:lnTo>
                  <a:lnTo>
                    <a:pt x="383" y="417"/>
                  </a:lnTo>
                  <a:lnTo>
                    <a:pt x="354" y="417"/>
                  </a:lnTo>
                  <a:lnTo>
                    <a:pt x="325" y="407"/>
                  </a:lnTo>
                  <a:lnTo>
                    <a:pt x="325" y="407"/>
                  </a:lnTo>
                  <a:lnTo>
                    <a:pt x="315" y="397"/>
                  </a:lnTo>
                  <a:lnTo>
                    <a:pt x="301" y="388"/>
                  </a:lnTo>
                  <a:lnTo>
                    <a:pt x="301" y="388"/>
                  </a:lnTo>
                  <a:lnTo>
                    <a:pt x="320" y="422"/>
                  </a:lnTo>
                  <a:lnTo>
                    <a:pt x="320" y="422"/>
                  </a:lnTo>
                  <a:lnTo>
                    <a:pt x="349" y="436"/>
                  </a:lnTo>
                  <a:lnTo>
                    <a:pt x="349" y="436"/>
                  </a:lnTo>
                  <a:lnTo>
                    <a:pt x="383" y="446"/>
                  </a:lnTo>
                  <a:lnTo>
                    <a:pt x="412" y="446"/>
                  </a:lnTo>
                  <a:lnTo>
                    <a:pt x="412" y="446"/>
                  </a:lnTo>
                  <a:lnTo>
                    <a:pt x="432" y="446"/>
                  </a:lnTo>
                  <a:lnTo>
                    <a:pt x="446" y="436"/>
                  </a:lnTo>
                  <a:lnTo>
                    <a:pt x="446" y="436"/>
                  </a:lnTo>
                  <a:lnTo>
                    <a:pt x="446" y="431"/>
                  </a:lnTo>
                  <a:lnTo>
                    <a:pt x="446" y="431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56" y="465"/>
                  </a:lnTo>
                  <a:lnTo>
                    <a:pt x="456" y="465"/>
                  </a:lnTo>
                  <a:lnTo>
                    <a:pt x="456" y="465"/>
                  </a:lnTo>
                  <a:lnTo>
                    <a:pt x="456" y="465"/>
                  </a:lnTo>
                  <a:lnTo>
                    <a:pt x="432" y="470"/>
                  </a:lnTo>
                  <a:lnTo>
                    <a:pt x="412" y="465"/>
                  </a:lnTo>
                  <a:lnTo>
                    <a:pt x="412" y="465"/>
                  </a:lnTo>
                  <a:lnTo>
                    <a:pt x="388" y="460"/>
                  </a:lnTo>
                  <a:lnTo>
                    <a:pt x="369" y="451"/>
                  </a:lnTo>
                  <a:lnTo>
                    <a:pt x="330" y="436"/>
                  </a:lnTo>
                  <a:lnTo>
                    <a:pt x="330" y="436"/>
                  </a:lnTo>
                  <a:lnTo>
                    <a:pt x="349" y="470"/>
                  </a:lnTo>
                  <a:lnTo>
                    <a:pt x="349" y="470"/>
                  </a:lnTo>
                  <a:lnTo>
                    <a:pt x="373" y="480"/>
                  </a:lnTo>
                  <a:lnTo>
                    <a:pt x="393" y="490"/>
                  </a:lnTo>
                  <a:lnTo>
                    <a:pt x="417" y="494"/>
                  </a:lnTo>
                  <a:lnTo>
                    <a:pt x="441" y="494"/>
                  </a:lnTo>
                  <a:lnTo>
                    <a:pt x="441" y="494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66" y="485"/>
                  </a:lnTo>
                  <a:lnTo>
                    <a:pt x="466" y="485"/>
                  </a:lnTo>
                  <a:lnTo>
                    <a:pt x="485" y="494"/>
                  </a:lnTo>
                  <a:lnTo>
                    <a:pt x="504" y="504"/>
                  </a:lnTo>
                  <a:lnTo>
                    <a:pt x="553" y="509"/>
                  </a:lnTo>
                  <a:lnTo>
                    <a:pt x="553" y="509"/>
                  </a:lnTo>
                  <a:lnTo>
                    <a:pt x="592" y="509"/>
                  </a:lnTo>
                  <a:lnTo>
                    <a:pt x="616" y="504"/>
                  </a:lnTo>
                  <a:lnTo>
                    <a:pt x="630" y="490"/>
                  </a:lnTo>
                  <a:lnTo>
                    <a:pt x="630" y="490"/>
                  </a:lnTo>
                  <a:lnTo>
                    <a:pt x="635" y="490"/>
                  </a:lnTo>
                  <a:lnTo>
                    <a:pt x="635" y="490"/>
                  </a:lnTo>
                  <a:lnTo>
                    <a:pt x="635" y="485"/>
                  </a:lnTo>
                  <a:lnTo>
                    <a:pt x="635" y="485"/>
                  </a:lnTo>
                  <a:lnTo>
                    <a:pt x="655" y="504"/>
                  </a:lnTo>
                  <a:lnTo>
                    <a:pt x="684" y="519"/>
                  </a:lnTo>
                  <a:lnTo>
                    <a:pt x="684" y="519"/>
                  </a:lnTo>
                  <a:lnTo>
                    <a:pt x="703" y="528"/>
                  </a:lnTo>
                  <a:lnTo>
                    <a:pt x="723" y="528"/>
                  </a:lnTo>
                  <a:lnTo>
                    <a:pt x="761" y="528"/>
                  </a:lnTo>
                  <a:lnTo>
                    <a:pt x="761" y="528"/>
                  </a:lnTo>
                  <a:lnTo>
                    <a:pt x="786" y="524"/>
                  </a:lnTo>
                  <a:lnTo>
                    <a:pt x="786" y="524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5" y="499"/>
                  </a:lnTo>
                  <a:lnTo>
                    <a:pt x="795" y="499"/>
                  </a:lnTo>
                  <a:lnTo>
                    <a:pt x="805" y="504"/>
                  </a:lnTo>
                  <a:lnTo>
                    <a:pt x="805" y="504"/>
                  </a:lnTo>
                  <a:lnTo>
                    <a:pt x="825" y="509"/>
                  </a:lnTo>
                  <a:lnTo>
                    <a:pt x="839" y="514"/>
                  </a:lnTo>
                  <a:lnTo>
                    <a:pt x="878" y="514"/>
                  </a:lnTo>
                  <a:lnTo>
                    <a:pt x="878" y="514"/>
                  </a:lnTo>
                  <a:lnTo>
                    <a:pt x="917" y="509"/>
                  </a:lnTo>
                  <a:lnTo>
                    <a:pt x="955" y="499"/>
                  </a:lnTo>
                  <a:lnTo>
                    <a:pt x="955" y="499"/>
                  </a:lnTo>
                  <a:lnTo>
                    <a:pt x="955" y="499"/>
                  </a:lnTo>
                  <a:lnTo>
                    <a:pt x="955" y="499"/>
                  </a:lnTo>
                  <a:lnTo>
                    <a:pt x="955" y="494"/>
                  </a:lnTo>
                  <a:lnTo>
                    <a:pt x="955" y="494"/>
                  </a:lnTo>
                  <a:lnTo>
                    <a:pt x="955" y="494"/>
                  </a:lnTo>
                  <a:lnTo>
                    <a:pt x="955" y="494"/>
                  </a:lnTo>
                  <a:lnTo>
                    <a:pt x="975" y="499"/>
                  </a:lnTo>
                  <a:lnTo>
                    <a:pt x="985" y="504"/>
                  </a:lnTo>
                  <a:lnTo>
                    <a:pt x="985" y="504"/>
                  </a:lnTo>
                  <a:lnTo>
                    <a:pt x="1028" y="504"/>
                  </a:lnTo>
                  <a:lnTo>
                    <a:pt x="1077" y="504"/>
                  </a:lnTo>
                  <a:lnTo>
                    <a:pt x="1077" y="504"/>
                  </a:lnTo>
                  <a:lnTo>
                    <a:pt x="1096" y="499"/>
                  </a:lnTo>
                  <a:lnTo>
                    <a:pt x="1116" y="494"/>
                  </a:lnTo>
                  <a:lnTo>
                    <a:pt x="1116" y="494"/>
                  </a:lnTo>
                  <a:lnTo>
                    <a:pt x="1125" y="475"/>
                  </a:lnTo>
                  <a:lnTo>
                    <a:pt x="1125" y="475"/>
                  </a:lnTo>
                  <a:lnTo>
                    <a:pt x="1120" y="480"/>
                  </a:lnTo>
                  <a:lnTo>
                    <a:pt x="1120" y="480"/>
                  </a:lnTo>
                  <a:lnTo>
                    <a:pt x="1145" y="490"/>
                  </a:lnTo>
                  <a:lnTo>
                    <a:pt x="1174" y="490"/>
                  </a:lnTo>
                  <a:lnTo>
                    <a:pt x="1174" y="490"/>
                  </a:lnTo>
                  <a:lnTo>
                    <a:pt x="1198" y="470"/>
                  </a:lnTo>
                  <a:lnTo>
                    <a:pt x="1198" y="470"/>
                  </a:lnTo>
                  <a:lnTo>
                    <a:pt x="1183" y="470"/>
                  </a:lnTo>
                  <a:lnTo>
                    <a:pt x="1164" y="470"/>
                  </a:lnTo>
                  <a:lnTo>
                    <a:pt x="1164" y="470"/>
                  </a:lnTo>
                  <a:close/>
                  <a:moveTo>
                    <a:pt x="1208" y="330"/>
                  </a:moveTo>
                  <a:lnTo>
                    <a:pt x="1208" y="330"/>
                  </a:lnTo>
                  <a:lnTo>
                    <a:pt x="1203" y="330"/>
                  </a:lnTo>
                  <a:lnTo>
                    <a:pt x="1203" y="330"/>
                  </a:lnTo>
                  <a:lnTo>
                    <a:pt x="1193" y="349"/>
                  </a:lnTo>
                  <a:lnTo>
                    <a:pt x="1193" y="349"/>
                  </a:lnTo>
                  <a:lnTo>
                    <a:pt x="1222" y="354"/>
                  </a:lnTo>
                  <a:lnTo>
                    <a:pt x="1242" y="354"/>
                  </a:lnTo>
                  <a:lnTo>
                    <a:pt x="1242" y="354"/>
                  </a:lnTo>
                  <a:lnTo>
                    <a:pt x="1271" y="349"/>
                  </a:lnTo>
                  <a:lnTo>
                    <a:pt x="1295" y="344"/>
                  </a:lnTo>
                  <a:lnTo>
                    <a:pt x="1295" y="344"/>
                  </a:lnTo>
                  <a:lnTo>
                    <a:pt x="1314" y="334"/>
                  </a:lnTo>
                  <a:lnTo>
                    <a:pt x="1334" y="320"/>
                  </a:lnTo>
                  <a:lnTo>
                    <a:pt x="1334" y="320"/>
                  </a:lnTo>
                  <a:lnTo>
                    <a:pt x="1344" y="305"/>
                  </a:lnTo>
                  <a:lnTo>
                    <a:pt x="1344" y="305"/>
                  </a:lnTo>
                  <a:lnTo>
                    <a:pt x="1324" y="315"/>
                  </a:lnTo>
                  <a:lnTo>
                    <a:pt x="1305" y="320"/>
                  </a:lnTo>
                  <a:lnTo>
                    <a:pt x="1266" y="330"/>
                  </a:lnTo>
                  <a:lnTo>
                    <a:pt x="1266" y="330"/>
                  </a:lnTo>
                  <a:lnTo>
                    <a:pt x="1208" y="330"/>
                  </a:lnTo>
                  <a:lnTo>
                    <a:pt x="1208" y="330"/>
                  </a:lnTo>
                  <a:close/>
                  <a:moveTo>
                    <a:pt x="1116" y="494"/>
                  </a:moveTo>
                  <a:lnTo>
                    <a:pt x="1116" y="494"/>
                  </a:lnTo>
                  <a:lnTo>
                    <a:pt x="1101" y="509"/>
                  </a:lnTo>
                  <a:lnTo>
                    <a:pt x="1101" y="509"/>
                  </a:lnTo>
                  <a:lnTo>
                    <a:pt x="1116" y="509"/>
                  </a:lnTo>
                  <a:lnTo>
                    <a:pt x="1135" y="514"/>
                  </a:lnTo>
                  <a:lnTo>
                    <a:pt x="1135" y="514"/>
                  </a:lnTo>
                  <a:lnTo>
                    <a:pt x="1150" y="504"/>
                  </a:lnTo>
                  <a:lnTo>
                    <a:pt x="1150" y="504"/>
                  </a:lnTo>
                  <a:lnTo>
                    <a:pt x="1130" y="499"/>
                  </a:lnTo>
                  <a:lnTo>
                    <a:pt x="1130" y="499"/>
                  </a:lnTo>
                  <a:lnTo>
                    <a:pt x="1116" y="494"/>
                  </a:lnTo>
                  <a:lnTo>
                    <a:pt x="1116" y="494"/>
                  </a:lnTo>
                  <a:close/>
                  <a:moveTo>
                    <a:pt x="1208" y="427"/>
                  </a:moveTo>
                  <a:lnTo>
                    <a:pt x="1208" y="427"/>
                  </a:lnTo>
                  <a:lnTo>
                    <a:pt x="1164" y="417"/>
                  </a:lnTo>
                  <a:lnTo>
                    <a:pt x="1164" y="417"/>
                  </a:lnTo>
                  <a:lnTo>
                    <a:pt x="1150" y="436"/>
                  </a:lnTo>
                  <a:lnTo>
                    <a:pt x="1150" y="436"/>
                  </a:lnTo>
                  <a:lnTo>
                    <a:pt x="1159" y="441"/>
                  </a:lnTo>
                  <a:lnTo>
                    <a:pt x="1159" y="441"/>
                  </a:lnTo>
                  <a:lnTo>
                    <a:pt x="1198" y="446"/>
                  </a:lnTo>
                  <a:lnTo>
                    <a:pt x="1217" y="441"/>
                  </a:lnTo>
                  <a:lnTo>
                    <a:pt x="1237" y="436"/>
                  </a:lnTo>
                  <a:lnTo>
                    <a:pt x="1237" y="436"/>
                  </a:lnTo>
                  <a:lnTo>
                    <a:pt x="1256" y="422"/>
                  </a:lnTo>
                  <a:lnTo>
                    <a:pt x="1256" y="422"/>
                  </a:lnTo>
                  <a:lnTo>
                    <a:pt x="1232" y="427"/>
                  </a:lnTo>
                  <a:lnTo>
                    <a:pt x="1208" y="427"/>
                  </a:lnTo>
                  <a:lnTo>
                    <a:pt x="1208" y="427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671" y="1981"/>
              <a:ext cx="1397" cy="271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87"/>
                </a:cxn>
                <a:cxn ang="0">
                  <a:pos x="14" y="106"/>
                </a:cxn>
                <a:cxn ang="0">
                  <a:pos x="34" y="126"/>
                </a:cxn>
                <a:cxn ang="0">
                  <a:pos x="63" y="140"/>
                </a:cxn>
                <a:cxn ang="0">
                  <a:pos x="92" y="160"/>
                </a:cxn>
                <a:cxn ang="0">
                  <a:pos x="165" y="189"/>
                </a:cxn>
                <a:cxn ang="0">
                  <a:pos x="247" y="218"/>
                </a:cxn>
                <a:cxn ang="0">
                  <a:pos x="349" y="242"/>
                </a:cxn>
                <a:cxn ang="0">
                  <a:pos x="456" y="257"/>
                </a:cxn>
                <a:cxn ang="0">
                  <a:pos x="572" y="266"/>
                </a:cxn>
                <a:cxn ang="0">
                  <a:pos x="698" y="271"/>
                </a:cxn>
                <a:cxn ang="0">
                  <a:pos x="698" y="271"/>
                </a:cxn>
                <a:cxn ang="0">
                  <a:pos x="824" y="266"/>
                </a:cxn>
                <a:cxn ang="0">
                  <a:pos x="941" y="257"/>
                </a:cxn>
                <a:cxn ang="0">
                  <a:pos x="1048" y="242"/>
                </a:cxn>
                <a:cxn ang="0">
                  <a:pos x="1145" y="218"/>
                </a:cxn>
                <a:cxn ang="0">
                  <a:pos x="1232" y="194"/>
                </a:cxn>
                <a:cxn ang="0">
                  <a:pos x="1305" y="160"/>
                </a:cxn>
                <a:cxn ang="0">
                  <a:pos x="1334" y="145"/>
                </a:cxn>
                <a:cxn ang="0">
                  <a:pos x="1358" y="126"/>
                </a:cxn>
                <a:cxn ang="0">
                  <a:pos x="1382" y="106"/>
                </a:cxn>
                <a:cxn ang="0">
                  <a:pos x="1397" y="87"/>
                </a:cxn>
                <a:cxn ang="0">
                  <a:pos x="1397" y="87"/>
                </a:cxn>
                <a:cxn ang="0">
                  <a:pos x="1397" y="48"/>
                </a:cxn>
                <a:cxn ang="0">
                  <a:pos x="1387" y="4"/>
                </a:cxn>
                <a:cxn ang="0">
                  <a:pos x="1387" y="4"/>
                </a:cxn>
                <a:cxn ang="0">
                  <a:pos x="1373" y="29"/>
                </a:cxn>
                <a:cxn ang="0">
                  <a:pos x="1373" y="29"/>
                </a:cxn>
                <a:cxn ang="0">
                  <a:pos x="1368" y="43"/>
                </a:cxn>
                <a:cxn ang="0">
                  <a:pos x="1363" y="58"/>
                </a:cxn>
                <a:cxn ang="0">
                  <a:pos x="1339" y="87"/>
                </a:cxn>
                <a:cxn ang="0">
                  <a:pos x="1305" y="111"/>
                </a:cxn>
                <a:cxn ang="0">
                  <a:pos x="1256" y="135"/>
                </a:cxn>
                <a:cxn ang="0">
                  <a:pos x="1198" y="155"/>
                </a:cxn>
                <a:cxn ang="0">
                  <a:pos x="1130" y="174"/>
                </a:cxn>
                <a:cxn ang="0">
                  <a:pos x="1057" y="189"/>
                </a:cxn>
                <a:cxn ang="0">
                  <a:pos x="970" y="198"/>
                </a:cxn>
                <a:cxn ang="0">
                  <a:pos x="970" y="198"/>
                </a:cxn>
                <a:cxn ang="0">
                  <a:pos x="907" y="213"/>
                </a:cxn>
                <a:cxn ang="0">
                  <a:pos x="839" y="218"/>
                </a:cxn>
                <a:cxn ang="0">
                  <a:pos x="776" y="223"/>
                </a:cxn>
                <a:cxn ang="0">
                  <a:pos x="703" y="223"/>
                </a:cxn>
                <a:cxn ang="0">
                  <a:pos x="703" y="223"/>
                </a:cxn>
                <a:cxn ang="0">
                  <a:pos x="582" y="218"/>
                </a:cxn>
                <a:cxn ang="0">
                  <a:pos x="470" y="203"/>
                </a:cxn>
                <a:cxn ang="0">
                  <a:pos x="470" y="203"/>
                </a:cxn>
                <a:cxn ang="0">
                  <a:pos x="378" y="194"/>
                </a:cxn>
                <a:cxn ang="0">
                  <a:pos x="291" y="174"/>
                </a:cxn>
                <a:cxn ang="0">
                  <a:pos x="218" y="155"/>
                </a:cxn>
                <a:cxn ang="0">
                  <a:pos x="150" y="135"/>
                </a:cxn>
                <a:cxn ang="0">
                  <a:pos x="102" y="111"/>
                </a:cxn>
                <a:cxn ang="0">
                  <a:pos x="63" y="82"/>
                </a:cxn>
                <a:cxn ang="0">
                  <a:pos x="48" y="67"/>
                </a:cxn>
                <a:cxn ang="0">
                  <a:pos x="34" y="53"/>
                </a:cxn>
                <a:cxn ang="0">
                  <a:pos x="29" y="3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43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397" h="271">
                  <a:moveTo>
                    <a:pt x="0" y="87"/>
                  </a:moveTo>
                  <a:lnTo>
                    <a:pt x="0" y="87"/>
                  </a:lnTo>
                  <a:lnTo>
                    <a:pt x="14" y="106"/>
                  </a:lnTo>
                  <a:lnTo>
                    <a:pt x="34" y="126"/>
                  </a:lnTo>
                  <a:lnTo>
                    <a:pt x="63" y="140"/>
                  </a:lnTo>
                  <a:lnTo>
                    <a:pt x="92" y="160"/>
                  </a:lnTo>
                  <a:lnTo>
                    <a:pt x="165" y="189"/>
                  </a:lnTo>
                  <a:lnTo>
                    <a:pt x="247" y="218"/>
                  </a:lnTo>
                  <a:lnTo>
                    <a:pt x="349" y="242"/>
                  </a:lnTo>
                  <a:lnTo>
                    <a:pt x="456" y="257"/>
                  </a:lnTo>
                  <a:lnTo>
                    <a:pt x="572" y="266"/>
                  </a:lnTo>
                  <a:lnTo>
                    <a:pt x="698" y="271"/>
                  </a:lnTo>
                  <a:lnTo>
                    <a:pt x="698" y="271"/>
                  </a:lnTo>
                  <a:lnTo>
                    <a:pt x="824" y="266"/>
                  </a:lnTo>
                  <a:lnTo>
                    <a:pt x="941" y="257"/>
                  </a:lnTo>
                  <a:lnTo>
                    <a:pt x="1048" y="242"/>
                  </a:lnTo>
                  <a:lnTo>
                    <a:pt x="1145" y="218"/>
                  </a:lnTo>
                  <a:lnTo>
                    <a:pt x="1232" y="194"/>
                  </a:lnTo>
                  <a:lnTo>
                    <a:pt x="1305" y="160"/>
                  </a:lnTo>
                  <a:lnTo>
                    <a:pt x="1334" y="145"/>
                  </a:lnTo>
                  <a:lnTo>
                    <a:pt x="1358" y="126"/>
                  </a:lnTo>
                  <a:lnTo>
                    <a:pt x="1382" y="106"/>
                  </a:lnTo>
                  <a:lnTo>
                    <a:pt x="1397" y="87"/>
                  </a:lnTo>
                  <a:lnTo>
                    <a:pt x="1397" y="87"/>
                  </a:lnTo>
                  <a:lnTo>
                    <a:pt x="1397" y="48"/>
                  </a:lnTo>
                  <a:lnTo>
                    <a:pt x="1387" y="4"/>
                  </a:lnTo>
                  <a:lnTo>
                    <a:pt x="1387" y="4"/>
                  </a:lnTo>
                  <a:lnTo>
                    <a:pt x="1373" y="29"/>
                  </a:lnTo>
                  <a:lnTo>
                    <a:pt x="1373" y="29"/>
                  </a:lnTo>
                  <a:lnTo>
                    <a:pt x="1368" y="43"/>
                  </a:lnTo>
                  <a:lnTo>
                    <a:pt x="1363" y="58"/>
                  </a:lnTo>
                  <a:lnTo>
                    <a:pt x="1339" y="87"/>
                  </a:lnTo>
                  <a:lnTo>
                    <a:pt x="1305" y="111"/>
                  </a:lnTo>
                  <a:lnTo>
                    <a:pt x="1256" y="135"/>
                  </a:lnTo>
                  <a:lnTo>
                    <a:pt x="1198" y="155"/>
                  </a:lnTo>
                  <a:lnTo>
                    <a:pt x="1130" y="174"/>
                  </a:lnTo>
                  <a:lnTo>
                    <a:pt x="1057" y="189"/>
                  </a:lnTo>
                  <a:lnTo>
                    <a:pt x="970" y="198"/>
                  </a:lnTo>
                  <a:lnTo>
                    <a:pt x="970" y="198"/>
                  </a:lnTo>
                  <a:lnTo>
                    <a:pt x="907" y="213"/>
                  </a:lnTo>
                  <a:lnTo>
                    <a:pt x="839" y="218"/>
                  </a:lnTo>
                  <a:lnTo>
                    <a:pt x="776" y="223"/>
                  </a:lnTo>
                  <a:lnTo>
                    <a:pt x="703" y="223"/>
                  </a:lnTo>
                  <a:lnTo>
                    <a:pt x="703" y="223"/>
                  </a:lnTo>
                  <a:lnTo>
                    <a:pt x="582" y="218"/>
                  </a:lnTo>
                  <a:lnTo>
                    <a:pt x="470" y="203"/>
                  </a:lnTo>
                  <a:lnTo>
                    <a:pt x="470" y="203"/>
                  </a:lnTo>
                  <a:lnTo>
                    <a:pt x="378" y="194"/>
                  </a:lnTo>
                  <a:lnTo>
                    <a:pt x="291" y="174"/>
                  </a:lnTo>
                  <a:lnTo>
                    <a:pt x="218" y="155"/>
                  </a:lnTo>
                  <a:lnTo>
                    <a:pt x="150" y="135"/>
                  </a:lnTo>
                  <a:lnTo>
                    <a:pt x="102" y="111"/>
                  </a:lnTo>
                  <a:lnTo>
                    <a:pt x="63" y="82"/>
                  </a:lnTo>
                  <a:lnTo>
                    <a:pt x="48" y="67"/>
                  </a:lnTo>
                  <a:lnTo>
                    <a:pt x="34" y="53"/>
                  </a:lnTo>
                  <a:lnTo>
                    <a:pt x="29" y="3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43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8C5A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661" y="1927"/>
              <a:ext cx="1421" cy="296"/>
            </a:xfrm>
            <a:custGeom>
              <a:avLst/>
              <a:gdLst/>
              <a:ahLst/>
              <a:cxnLst>
                <a:cxn ang="0">
                  <a:pos x="1407" y="15"/>
                </a:cxn>
                <a:cxn ang="0">
                  <a:pos x="1387" y="20"/>
                </a:cxn>
                <a:cxn ang="0">
                  <a:pos x="1378" y="29"/>
                </a:cxn>
                <a:cxn ang="0">
                  <a:pos x="1373" y="44"/>
                </a:cxn>
                <a:cxn ang="0">
                  <a:pos x="1373" y="54"/>
                </a:cxn>
                <a:cxn ang="0">
                  <a:pos x="1363" y="92"/>
                </a:cxn>
                <a:cxn ang="0">
                  <a:pos x="1324" y="131"/>
                </a:cxn>
                <a:cxn ang="0">
                  <a:pos x="1266" y="160"/>
                </a:cxn>
                <a:cxn ang="0">
                  <a:pos x="1087" y="209"/>
                </a:cxn>
                <a:cxn ang="0">
                  <a:pos x="854" y="238"/>
                </a:cxn>
                <a:cxn ang="0">
                  <a:pos x="718" y="238"/>
                </a:cxn>
                <a:cxn ang="0">
                  <a:pos x="456" y="228"/>
                </a:cxn>
                <a:cxn ang="0">
                  <a:pos x="243" y="185"/>
                </a:cxn>
                <a:cxn ang="0">
                  <a:pos x="126" y="141"/>
                </a:cxn>
                <a:cxn ang="0">
                  <a:pos x="78" y="107"/>
                </a:cxn>
                <a:cxn ang="0">
                  <a:pos x="49" y="73"/>
                </a:cxn>
                <a:cxn ang="0">
                  <a:pos x="49" y="49"/>
                </a:cxn>
                <a:cxn ang="0">
                  <a:pos x="53" y="24"/>
                </a:cxn>
                <a:cxn ang="0">
                  <a:pos x="19" y="0"/>
                </a:cxn>
                <a:cxn ang="0">
                  <a:pos x="5" y="34"/>
                </a:cxn>
                <a:cxn ang="0">
                  <a:pos x="0" y="63"/>
                </a:cxn>
                <a:cxn ang="0">
                  <a:pos x="15" y="112"/>
                </a:cxn>
                <a:cxn ang="0">
                  <a:pos x="58" y="155"/>
                </a:cxn>
                <a:cxn ang="0">
                  <a:pos x="121" y="194"/>
                </a:cxn>
                <a:cxn ang="0">
                  <a:pos x="209" y="228"/>
                </a:cxn>
                <a:cxn ang="0">
                  <a:pos x="437" y="277"/>
                </a:cxn>
                <a:cxn ang="0">
                  <a:pos x="713" y="296"/>
                </a:cxn>
                <a:cxn ang="0">
                  <a:pos x="854" y="291"/>
                </a:cxn>
                <a:cxn ang="0">
                  <a:pos x="1106" y="257"/>
                </a:cxn>
                <a:cxn ang="0">
                  <a:pos x="1256" y="209"/>
                </a:cxn>
                <a:cxn ang="0">
                  <a:pos x="1334" y="175"/>
                </a:cxn>
                <a:cxn ang="0">
                  <a:pos x="1387" y="131"/>
                </a:cxn>
                <a:cxn ang="0">
                  <a:pos x="1416" y="88"/>
                </a:cxn>
                <a:cxn ang="0">
                  <a:pos x="1421" y="63"/>
                </a:cxn>
                <a:cxn ang="0">
                  <a:pos x="1407" y="15"/>
                </a:cxn>
              </a:cxnLst>
              <a:rect l="0" t="0" r="r" b="b"/>
              <a:pathLst>
                <a:path w="1421" h="296">
                  <a:moveTo>
                    <a:pt x="1407" y="15"/>
                  </a:moveTo>
                  <a:lnTo>
                    <a:pt x="1407" y="15"/>
                  </a:lnTo>
                  <a:lnTo>
                    <a:pt x="1397" y="15"/>
                  </a:lnTo>
                  <a:lnTo>
                    <a:pt x="1387" y="20"/>
                  </a:lnTo>
                  <a:lnTo>
                    <a:pt x="1387" y="20"/>
                  </a:lnTo>
                  <a:lnTo>
                    <a:pt x="1378" y="29"/>
                  </a:lnTo>
                  <a:lnTo>
                    <a:pt x="1373" y="44"/>
                  </a:lnTo>
                  <a:lnTo>
                    <a:pt x="1373" y="44"/>
                  </a:lnTo>
                  <a:lnTo>
                    <a:pt x="1373" y="54"/>
                  </a:lnTo>
                  <a:lnTo>
                    <a:pt x="1373" y="54"/>
                  </a:lnTo>
                  <a:lnTo>
                    <a:pt x="1373" y="73"/>
                  </a:lnTo>
                  <a:lnTo>
                    <a:pt x="1363" y="92"/>
                  </a:lnTo>
                  <a:lnTo>
                    <a:pt x="1344" y="112"/>
                  </a:lnTo>
                  <a:lnTo>
                    <a:pt x="1324" y="131"/>
                  </a:lnTo>
                  <a:lnTo>
                    <a:pt x="1295" y="146"/>
                  </a:lnTo>
                  <a:lnTo>
                    <a:pt x="1266" y="160"/>
                  </a:lnTo>
                  <a:lnTo>
                    <a:pt x="1184" y="189"/>
                  </a:lnTo>
                  <a:lnTo>
                    <a:pt x="1087" y="209"/>
                  </a:lnTo>
                  <a:lnTo>
                    <a:pt x="975" y="228"/>
                  </a:lnTo>
                  <a:lnTo>
                    <a:pt x="854" y="238"/>
                  </a:lnTo>
                  <a:lnTo>
                    <a:pt x="718" y="238"/>
                  </a:lnTo>
                  <a:lnTo>
                    <a:pt x="718" y="238"/>
                  </a:lnTo>
                  <a:lnTo>
                    <a:pt x="582" y="238"/>
                  </a:lnTo>
                  <a:lnTo>
                    <a:pt x="456" y="228"/>
                  </a:lnTo>
                  <a:lnTo>
                    <a:pt x="340" y="209"/>
                  </a:lnTo>
                  <a:lnTo>
                    <a:pt x="243" y="185"/>
                  </a:lnTo>
                  <a:lnTo>
                    <a:pt x="160" y="160"/>
                  </a:lnTo>
                  <a:lnTo>
                    <a:pt x="126" y="141"/>
                  </a:lnTo>
                  <a:lnTo>
                    <a:pt x="97" y="126"/>
                  </a:lnTo>
                  <a:lnTo>
                    <a:pt x="78" y="107"/>
                  </a:lnTo>
                  <a:lnTo>
                    <a:pt x="58" y="92"/>
                  </a:lnTo>
                  <a:lnTo>
                    <a:pt x="49" y="73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39" y="1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5" y="34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5" y="88"/>
                  </a:lnTo>
                  <a:lnTo>
                    <a:pt x="15" y="112"/>
                  </a:lnTo>
                  <a:lnTo>
                    <a:pt x="34" y="131"/>
                  </a:lnTo>
                  <a:lnTo>
                    <a:pt x="58" y="155"/>
                  </a:lnTo>
                  <a:lnTo>
                    <a:pt x="87" y="175"/>
                  </a:lnTo>
                  <a:lnTo>
                    <a:pt x="121" y="194"/>
                  </a:lnTo>
                  <a:lnTo>
                    <a:pt x="165" y="209"/>
                  </a:lnTo>
                  <a:lnTo>
                    <a:pt x="209" y="228"/>
                  </a:lnTo>
                  <a:lnTo>
                    <a:pt x="315" y="257"/>
                  </a:lnTo>
                  <a:lnTo>
                    <a:pt x="437" y="277"/>
                  </a:lnTo>
                  <a:lnTo>
                    <a:pt x="568" y="291"/>
                  </a:lnTo>
                  <a:lnTo>
                    <a:pt x="713" y="296"/>
                  </a:lnTo>
                  <a:lnTo>
                    <a:pt x="713" y="296"/>
                  </a:lnTo>
                  <a:lnTo>
                    <a:pt x="854" y="291"/>
                  </a:lnTo>
                  <a:lnTo>
                    <a:pt x="985" y="277"/>
                  </a:lnTo>
                  <a:lnTo>
                    <a:pt x="1106" y="257"/>
                  </a:lnTo>
                  <a:lnTo>
                    <a:pt x="1213" y="228"/>
                  </a:lnTo>
                  <a:lnTo>
                    <a:pt x="1256" y="209"/>
                  </a:lnTo>
                  <a:lnTo>
                    <a:pt x="1300" y="194"/>
                  </a:lnTo>
                  <a:lnTo>
                    <a:pt x="1334" y="175"/>
                  </a:lnTo>
                  <a:lnTo>
                    <a:pt x="1363" y="155"/>
                  </a:lnTo>
                  <a:lnTo>
                    <a:pt x="1387" y="131"/>
                  </a:lnTo>
                  <a:lnTo>
                    <a:pt x="1407" y="112"/>
                  </a:lnTo>
                  <a:lnTo>
                    <a:pt x="1416" y="88"/>
                  </a:lnTo>
                  <a:lnTo>
                    <a:pt x="1421" y="63"/>
                  </a:lnTo>
                  <a:lnTo>
                    <a:pt x="1421" y="63"/>
                  </a:lnTo>
                  <a:lnTo>
                    <a:pt x="1416" y="39"/>
                  </a:lnTo>
                  <a:lnTo>
                    <a:pt x="1407" y="15"/>
                  </a:lnTo>
                  <a:lnTo>
                    <a:pt x="1407" y="15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661" y="1961"/>
              <a:ext cx="1416" cy="262"/>
            </a:xfrm>
            <a:custGeom>
              <a:avLst/>
              <a:gdLst/>
              <a:ahLst/>
              <a:cxnLst>
                <a:cxn ang="0">
                  <a:pos x="660" y="257"/>
                </a:cxn>
                <a:cxn ang="0">
                  <a:pos x="393" y="184"/>
                </a:cxn>
                <a:cxn ang="0">
                  <a:pos x="422" y="189"/>
                </a:cxn>
                <a:cxn ang="0">
                  <a:pos x="301" y="218"/>
                </a:cxn>
                <a:cxn ang="0">
                  <a:pos x="306" y="165"/>
                </a:cxn>
                <a:cxn ang="0">
                  <a:pos x="441" y="243"/>
                </a:cxn>
                <a:cxn ang="0">
                  <a:pos x="340" y="175"/>
                </a:cxn>
                <a:cxn ang="0">
                  <a:pos x="364" y="180"/>
                </a:cxn>
                <a:cxn ang="0">
                  <a:pos x="262" y="209"/>
                </a:cxn>
                <a:cxn ang="0">
                  <a:pos x="262" y="155"/>
                </a:cxn>
                <a:cxn ang="0">
                  <a:pos x="534" y="252"/>
                </a:cxn>
                <a:cxn ang="0">
                  <a:pos x="563" y="199"/>
                </a:cxn>
                <a:cxn ang="0">
                  <a:pos x="606" y="228"/>
                </a:cxn>
                <a:cxn ang="0">
                  <a:pos x="577" y="248"/>
                </a:cxn>
                <a:cxn ang="0">
                  <a:pos x="165" y="126"/>
                </a:cxn>
                <a:cxn ang="0">
                  <a:pos x="15" y="68"/>
                </a:cxn>
                <a:cxn ang="0">
                  <a:pos x="49" y="24"/>
                </a:cxn>
                <a:cxn ang="0">
                  <a:pos x="87" y="141"/>
                </a:cxn>
                <a:cxn ang="0">
                  <a:pos x="58" y="117"/>
                </a:cxn>
                <a:cxn ang="0">
                  <a:pos x="19" y="10"/>
                </a:cxn>
                <a:cxn ang="0">
                  <a:pos x="699" y="262"/>
                </a:cxn>
                <a:cxn ang="0">
                  <a:pos x="665" y="257"/>
                </a:cxn>
                <a:cxn ang="0">
                  <a:pos x="204" y="141"/>
                </a:cxn>
                <a:cxn ang="0">
                  <a:pos x="116" y="102"/>
                </a:cxn>
                <a:cxn ang="0">
                  <a:pos x="121" y="155"/>
                </a:cxn>
                <a:cxn ang="0">
                  <a:pos x="116" y="102"/>
                </a:cxn>
                <a:cxn ang="0">
                  <a:pos x="243" y="204"/>
                </a:cxn>
                <a:cxn ang="0">
                  <a:pos x="1368" y="44"/>
                </a:cxn>
                <a:cxn ang="0">
                  <a:pos x="1383" y="73"/>
                </a:cxn>
                <a:cxn ang="0">
                  <a:pos x="1256" y="175"/>
                </a:cxn>
                <a:cxn ang="0">
                  <a:pos x="1252" y="131"/>
                </a:cxn>
                <a:cxn ang="0">
                  <a:pos x="1218" y="189"/>
                </a:cxn>
                <a:cxn ang="0">
                  <a:pos x="1208" y="146"/>
                </a:cxn>
                <a:cxn ang="0">
                  <a:pos x="1198" y="199"/>
                </a:cxn>
                <a:cxn ang="0">
                  <a:pos x="1121" y="170"/>
                </a:cxn>
                <a:cxn ang="0">
                  <a:pos x="1155" y="209"/>
                </a:cxn>
                <a:cxn ang="0">
                  <a:pos x="1416" y="39"/>
                </a:cxn>
                <a:cxn ang="0">
                  <a:pos x="1373" y="20"/>
                </a:cxn>
                <a:cxn ang="0">
                  <a:pos x="1412" y="63"/>
                </a:cxn>
                <a:cxn ang="0">
                  <a:pos x="1290" y="151"/>
                </a:cxn>
                <a:cxn ang="0">
                  <a:pos x="1305" y="107"/>
                </a:cxn>
                <a:cxn ang="0">
                  <a:pos x="1091" y="223"/>
                </a:cxn>
                <a:cxn ang="0">
                  <a:pos x="1087" y="175"/>
                </a:cxn>
                <a:cxn ang="0">
                  <a:pos x="1353" y="126"/>
                </a:cxn>
                <a:cxn ang="0">
                  <a:pos x="897" y="199"/>
                </a:cxn>
                <a:cxn ang="0">
                  <a:pos x="917" y="199"/>
                </a:cxn>
                <a:cxn ang="0">
                  <a:pos x="1043" y="233"/>
                </a:cxn>
                <a:cxn ang="0">
                  <a:pos x="1038" y="184"/>
                </a:cxn>
                <a:cxn ang="0">
                  <a:pos x="878" y="252"/>
                </a:cxn>
                <a:cxn ang="0">
                  <a:pos x="757" y="204"/>
                </a:cxn>
                <a:cxn ang="0">
                  <a:pos x="728" y="262"/>
                </a:cxn>
                <a:cxn ang="0">
                  <a:pos x="946" y="223"/>
                </a:cxn>
                <a:cxn ang="0">
                  <a:pos x="956" y="194"/>
                </a:cxn>
                <a:cxn ang="0">
                  <a:pos x="791" y="257"/>
                </a:cxn>
                <a:cxn ang="0">
                  <a:pos x="791" y="204"/>
                </a:cxn>
                <a:cxn ang="0">
                  <a:pos x="1019" y="238"/>
                </a:cxn>
                <a:cxn ang="0">
                  <a:pos x="480" y="248"/>
                </a:cxn>
                <a:cxn ang="0">
                  <a:pos x="514" y="199"/>
                </a:cxn>
              </a:cxnLst>
              <a:rect l="0" t="0" r="r" b="b"/>
              <a:pathLst>
                <a:path w="1416" h="262">
                  <a:moveTo>
                    <a:pt x="640" y="204"/>
                  </a:moveTo>
                  <a:lnTo>
                    <a:pt x="640" y="204"/>
                  </a:lnTo>
                  <a:lnTo>
                    <a:pt x="635" y="233"/>
                  </a:lnTo>
                  <a:lnTo>
                    <a:pt x="635" y="257"/>
                  </a:lnTo>
                  <a:lnTo>
                    <a:pt x="635" y="257"/>
                  </a:lnTo>
                  <a:lnTo>
                    <a:pt x="660" y="257"/>
                  </a:lnTo>
                  <a:lnTo>
                    <a:pt x="660" y="257"/>
                  </a:lnTo>
                  <a:lnTo>
                    <a:pt x="660" y="233"/>
                  </a:lnTo>
                  <a:lnTo>
                    <a:pt x="660" y="204"/>
                  </a:lnTo>
                  <a:lnTo>
                    <a:pt x="660" y="204"/>
                  </a:lnTo>
                  <a:lnTo>
                    <a:pt x="640" y="204"/>
                  </a:lnTo>
                  <a:lnTo>
                    <a:pt x="640" y="204"/>
                  </a:lnTo>
                  <a:close/>
                  <a:moveTo>
                    <a:pt x="393" y="184"/>
                  </a:moveTo>
                  <a:lnTo>
                    <a:pt x="393" y="184"/>
                  </a:lnTo>
                  <a:lnTo>
                    <a:pt x="393" y="238"/>
                  </a:lnTo>
                  <a:lnTo>
                    <a:pt x="393" y="238"/>
                  </a:lnTo>
                  <a:lnTo>
                    <a:pt x="417" y="238"/>
                  </a:lnTo>
                  <a:lnTo>
                    <a:pt x="417" y="238"/>
                  </a:lnTo>
                  <a:lnTo>
                    <a:pt x="417" y="214"/>
                  </a:lnTo>
                  <a:lnTo>
                    <a:pt x="422" y="189"/>
                  </a:lnTo>
                  <a:lnTo>
                    <a:pt x="422" y="189"/>
                  </a:lnTo>
                  <a:lnTo>
                    <a:pt x="393" y="184"/>
                  </a:lnTo>
                  <a:lnTo>
                    <a:pt x="393" y="184"/>
                  </a:lnTo>
                  <a:close/>
                  <a:moveTo>
                    <a:pt x="306" y="165"/>
                  </a:moveTo>
                  <a:lnTo>
                    <a:pt x="306" y="165"/>
                  </a:lnTo>
                  <a:lnTo>
                    <a:pt x="301" y="194"/>
                  </a:lnTo>
                  <a:lnTo>
                    <a:pt x="301" y="218"/>
                  </a:lnTo>
                  <a:lnTo>
                    <a:pt x="301" y="218"/>
                  </a:lnTo>
                  <a:lnTo>
                    <a:pt x="315" y="223"/>
                  </a:lnTo>
                  <a:lnTo>
                    <a:pt x="315" y="223"/>
                  </a:lnTo>
                  <a:lnTo>
                    <a:pt x="315" y="194"/>
                  </a:lnTo>
                  <a:lnTo>
                    <a:pt x="320" y="170"/>
                  </a:lnTo>
                  <a:lnTo>
                    <a:pt x="320" y="170"/>
                  </a:lnTo>
                  <a:lnTo>
                    <a:pt x="306" y="165"/>
                  </a:lnTo>
                  <a:lnTo>
                    <a:pt x="306" y="165"/>
                  </a:lnTo>
                  <a:close/>
                  <a:moveTo>
                    <a:pt x="466" y="194"/>
                  </a:moveTo>
                  <a:lnTo>
                    <a:pt x="466" y="194"/>
                  </a:lnTo>
                  <a:lnTo>
                    <a:pt x="441" y="189"/>
                  </a:lnTo>
                  <a:lnTo>
                    <a:pt x="441" y="189"/>
                  </a:lnTo>
                  <a:lnTo>
                    <a:pt x="437" y="214"/>
                  </a:lnTo>
                  <a:lnTo>
                    <a:pt x="441" y="243"/>
                  </a:lnTo>
                  <a:lnTo>
                    <a:pt x="441" y="243"/>
                  </a:lnTo>
                  <a:lnTo>
                    <a:pt x="466" y="248"/>
                  </a:lnTo>
                  <a:lnTo>
                    <a:pt x="466" y="248"/>
                  </a:lnTo>
                  <a:lnTo>
                    <a:pt x="466" y="218"/>
                  </a:lnTo>
                  <a:lnTo>
                    <a:pt x="466" y="194"/>
                  </a:lnTo>
                  <a:lnTo>
                    <a:pt x="466" y="194"/>
                  </a:lnTo>
                  <a:close/>
                  <a:moveTo>
                    <a:pt x="340" y="175"/>
                  </a:moveTo>
                  <a:lnTo>
                    <a:pt x="340" y="175"/>
                  </a:lnTo>
                  <a:lnTo>
                    <a:pt x="335" y="199"/>
                  </a:lnTo>
                  <a:lnTo>
                    <a:pt x="340" y="223"/>
                  </a:lnTo>
                  <a:lnTo>
                    <a:pt x="340" y="223"/>
                  </a:lnTo>
                  <a:lnTo>
                    <a:pt x="369" y="233"/>
                  </a:lnTo>
                  <a:lnTo>
                    <a:pt x="369" y="233"/>
                  </a:lnTo>
                  <a:lnTo>
                    <a:pt x="364" y="180"/>
                  </a:lnTo>
                  <a:lnTo>
                    <a:pt x="364" y="180"/>
                  </a:lnTo>
                  <a:lnTo>
                    <a:pt x="340" y="175"/>
                  </a:lnTo>
                  <a:lnTo>
                    <a:pt x="340" y="175"/>
                  </a:lnTo>
                  <a:close/>
                  <a:moveTo>
                    <a:pt x="262" y="155"/>
                  </a:moveTo>
                  <a:lnTo>
                    <a:pt x="262" y="155"/>
                  </a:lnTo>
                  <a:lnTo>
                    <a:pt x="262" y="184"/>
                  </a:lnTo>
                  <a:lnTo>
                    <a:pt x="262" y="209"/>
                  </a:lnTo>
                  <a:lnTo>
                    <a:pt x="262" y="209"/>
                  </a:lnTo>
                  <a:lnTo>
                    <a:pt x="281" y="214"/>
                  </a:lnTo>
                  <a:lnTo>
                    <a:pt x="281" y="214"/>
                  </a:lnTo>
                  <a:lnTo>
                    <a:pt x="281" y="189"/>
                  </a:lnTo>
                  <a:lnTo>
                    <a:pt x="286" y="165"/>
                  </a:lnTo>
                  <a:lnTo>
                    <a:pt x="286" y="165"/>
                  </a:lnTo>
                  <a:lnTo>
                    <a:pt x="262" y="155"/>
                  </a:lnTo>
                  <a:lnTo>
                    <a:pt x="262" y="155"/>
                  </a:lnTo>
                  <a:close/>
                  <a:moveTo>
                    <a:pt x="563" y="199"/>
                  </a:moveTo>
                  <a:lnTo>
                    <a:pt x="563" y="199"/>
                  </a:lnTo>
                  <a:lnTo>
                    <a:pt x="538" y="199"/>
                  </a:lnTo>
                  <a:lnTo>
                    <a:pt x="538" y="199"/>
                  </a:lnTo>
                  <a:lnTo>
                    <a:pt x="534" y="228"/>
                  </a:lnTo>
                  <a:lnTo>
                    <a:pt x="534" y="252"/>
                  </a:lnTo>
                  <a:lnTo>
                    <a:pt x="534" y="252"/>
                  </a:lnTo>
                  <a:lnTo>
                    <a:pt x="553" y="252"/>
                  </a:lnTo>
                  <a:lnTo>
                    <a:pt x="553" y="252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8" y="223"/>
                  </a:lnTo>
                  <a:lnTo>
                    <a:pt x="563" y="199"/>
                  </a:lnTo>
                  <a:lnTo>
                    <a:pt x="563" y="199"/>
                  </a:lnTo>
                  <a:close/>
                  <a:moveTo>
                    <a:pt x="577" y="248"/>
                  </a:moveTo>
                  <a:lnTo>
                    <a:pt x="577" y="248"/>
                  </a:lnTo>
                  <a:lnTo>
                    <a:pt x="577" y="257"/>
                  </a:lnTo>
                  <a:lnTo>
                    <a:pt x="577" y="257"/>
                  </a:lnTo>
                  <a:lnTo>
                    <a:pt x="606" y="257"/>
                  </a:lnTo>
                  <a:lnTo>
                    <a:pt x="606" y="257"/>
                  </a:lnTo>
                  <a:lnTo>
                    <a:pt x="606" y="228"/>
                  </a:lnTo>
                  <a:lnTo>
                    <a:pt x="611" y="204"/>
                  </a:lnTo>
                  <a:lnTo>
                    <a:pt x="611" y="204"/>
                  </a:lnTo>
                  <a:lnTo>
                    <a:pt x="587" y="204"/>
                  </a:lnTo>
                  <a:lnTo>
                    <a:pt x="587" y="204"/>
                  </a:lnTo>
                  <a:lnTo>
                    <a:pt x="582" y="223"/>
                  </a:lnTo>
                  <a:lnTo>
                    <a:pt x="577" y="248"/>
                  </a:lnTo>
                  <a:lnTo>
                    <a:pt x="577" y="248"/>
                  </a:lnTo>
                  <a:close/>
                  <a:moveTo>
                    <a:pt x="136" y="141"/>
                  </a:moveTo>
                  <a:lnTo>
                    <a:pt x="136" y="141"/>
                  </a:lnTo>
                  <a:lnTo>
                    <a:pt x="136" y="165"/>
                  </a:lnTo>
                  <a:lnTo>
                    <a:pt x="136" y="165"/>
                  </a:lnTo>
                  <a:lnTo>
                    <a:pt x="160" y="175"/>
                  </a:lnTo>
                  <a:lnTo>
                    <a:pt x="160" y="175"/>
                  </a:lnTo>
                  <a:lnTo>
                    <a:pt x="165" y="126"/>
                  </a:lnTo>
                  <a:lnTo>
                    <a:pt x="165" y="126"/>
                  </a:lnTo>
                  <a:lnTo>
                    <a:pt x="141" y="117"/>
                  </a:lnTo>
                  <a:lnTo>
                    <a:pt x="141" y="117"/>
                  </a:lnTo>
                  <a:lnTo>
                    <a:pt x="136" y="141"/>
                  </a:lnTo>
                  <a:lnTo>
                    <a:pt x="136" y="141"/>
                  </a:lnTo>
                  <a:close/>
                  <a:moveTo>
                    <a:pt x="15" y="68"/>
                  </a:moveTo>
                  <a:lnTo>
                    <a:pt x="15" y="68"/>
                  </a:lnTo>
                  <a:lnTo>
                    <a:pt x="34" y="97"/>
                  </a:lnTo>
                  <a:lnTo>
                    <a:pt x="34" y="97"/>
                  </a:lnTo>
                  <a:lnTo>
                    <a:pt x="44" y="68"/>
                  </a:lnTo>
                  <a:lnTo>
                    <a:pt x="53" y="39"/>
                  </a:lnTo>
                  <a:lnTo>
                    <a:pt x="53" y="39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29" y="44"/>
                  </a:lnTo>
                  <a:lnTo>
                    <a:pt x="15" y="68"/>
                  </a:lnTo>
                  <a:lnTo>
                    <a:pt x="15" y="68"/>
                  </a:lnTo>
                  <a:close/>
                  <a:moveTo>
                    <a:pt x="58" y="117"/>
                  </a:moveTo>
                  <a:lnTo>
                    <a:pt x="58" y="117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102" y="92"/>
                  </a:lnTo>
                  <a:lnTo>
                    <a:pt x="102" y="92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68" y="97"/>
                  </a:lnTo>
                  <a:lnTo>
                    <a:pt x="58" y="117"/>
                  </a:lnTo>
                  <a:lnTo>
                    <a:pt x="58" y="117"/>
                  </a:lnTo>
                  <a:close/>
                  <a:moveTo>
                    <a:pt x="24" y="5"/>
                  </a:moveTo>
                  <a:lnTo>
                    <a:pt x="24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24" y="5"/>
                  </a:lnTo>
                  <a:close/>
                  <a:moveTo>
                    <a:pt x="665" y="257"/>
                  </a:moveTo>
                  <a:lnTo>
                    <a:pt x="665" y="257"/>
                  </a:lnTo>
                  <a:lnTo>
                    <a:pt x="699" y="262"/>
                  </a:lnTo>
                  <a:lnTo>
                    <a:pt x="699" y="262"/>
                  </a:lnTo>
                  <a:lnTo>
                    <a:pt x="699" y="233"/>
                  </a:lnTo>
                  <a:lnTo>
                    <a:pt x="703" y="204"/>
                  </a:lnTo>
                  <a:lnTo>
                    <a:pt x="703" y="204"/>
                  </a:lnTo>
                  <a:lnTo>
                    <a:pt x="674" y="204"/>
                  </a:lnTo>
                  <a:lnTo>
                    <a:pt x="674" y="204"/>
                  </a:lnTo>
                  <a:lnTo>
                    <a:pt x="669" y="233"/>
                  </a:lnTo>
                  <a:lnTo>
                    <a:pt x="665" y="257"/>
                  </a:lnTo>
                  <a:lnTo>
                    <a:pt x="665" y="257"/>
                  </a:lnTo>
                  <a:close/>
                  <a:moveTo>
                    <a:pt x="175" y="180"/>
                  </a:moveTo>
                  <a:lnTo>
                    <a:pt x="175" y="180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180" y="131"/>
                  </a:lnTo>
                  <a:lnTo>
                    <a:pt x="180" y="131"/>
                  </a:lnTo>
                  <a:lnTo>
                    <a:pt x="175" y="155"/>
                  </a:lnTo>
                  <a:lnTo>
                    <a:pt x="175" y="180"/>
                  </a:lnTo>
                  <a:lnTo>
                    <a:pt x="175" y="180"/>
                  </a:lnTo>
                  <a:close/>
                  <a:moveTo>
                    <a:pt x="116" y="102"/>
                  </a:moveTo>
                  <a:lnTo>
                    <a:pt x="116" y="102"/>
                  </a:lnTo>
                  <a:lnTo>
                    <a:pt x="112" y="141"/>
                  </a:lnTo>
                  <a:lnTo>
                    <a:pt x="112" y="141"/>
                  </a:lnTo>
                  <a:lnTo>
                    <a:pt x="107" y="151"/>
                  </a:lnTo>
                  <a:lnTo>
                    <a:pt x="107" y="151"/>
                  </a:lnTo>
                  <a:lnTo>
                    <a:pt x="121" y="155"/>
                  </a:lnTo>
                  <a:lnTo>
                    <a:pt x="121" y="155"/>
                  </a:lnTo>
                  <a:lnTo>
                    <a:pt x="121" y="151"/>
                  </a:lnTo>
                  <a:lnTo>
                    <a:pt x="121" y="151"/>
                  </a:lnTo>
                  <a:lnTo>
                    <a:pt x="121" y="126"/>
                  </a:lnTo>
                  <a:lnTo>
                    <a:pt x="126" y="107"/>
                  </a:lnTo>
                  <a:lnTo>
                    <a:pt x="126" y="107"/>
                  </a:lnTo>
                  <a:lnTo>
                    <a:pt x="116" y="102"/>
                  </a:lnTo>
                  <a:lnTo>
                    <a:pt x="116" y="102"/>
                  </a:lnTo>
                  <a:close/>
                  <a:moveTo>
                    <a:pt x="223" y="146"/>
                  </a:moveTo>
                  <a:lnTo>
                    <a:pt x="223" y="146"/>
                  </a:lnTo>
                  <a:lnTo>
                    <a:pt x="218" y="170"/>
                  </a:lnTo>
                  <a:lnTo>
                    <a:pt x="213" y="194"/>
                  </a:lnTo>
                  <a:lnTo>
                    <a:pt x="213" y="194"/>
                  </a:lnTo>
                  <a:lnTo>
                    <a:pt x="243" y="204"/>
                  </a:lnTo>
                  <a:lnTo>
                    <a:pt x="243" y="204"/>
                  </a:lnTo>
                  <a:lnTo>
                    <a:pt x="243" y="180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23" y="146"/>
                  </a:lnTo>
                  <a:lnTo>
                    <a:pt x="223" y="146"/>
                  </a:lnTo>
                  <a:close/>
                  <a:moveTo>
                    <a:pt x="1368" y="44"/>
                  </a:moveTo>
                  <a:lnTo>
                    <a:pt x="1368" y="44"/>
                  </a:lnTo>
                  <a:lnTo>
                    <a:pt x="1353" y="68"/>
                  </a:lnTo>
                  <a:lnTo>
                    <a:pt x="1353" y="68"/>
                  </a:lnTo>
                  <a:lnTo>
                    <a:pt x="1368" y="117"/>
                  </a:lnTo>
                  <a:lnTo>
                    <a:pt x="1368" y="117"/>
                  </a:lnTo>
                  <a:lnTo>
                    <a:pt x="1383" y="107"/>
                  </a:lnTo>
                  <a:lnTo>
                    <a:pt x="1383" y="107"/>
                  </a:lnTo>
                  <a:lnTo>
                    <a:pt x="1383" y="73"/>
                  </a:lnTo>
                  <a:lnTo>
                    <a:pt x="1383" y="73"/>
                  </a:lnTo>
                  <a:lnTo>
                    <a:pt x="1368" y="44"/>
                  </a:lnTo>
                  <a:lnTo>
                    <a:pt x="1368" y="44"/>
                  </a:lnTo>
                  <a:close/>
                  <a:moveTo>
                    <a:pt x="1252" y="131"/>
                  </a:moveTo>
                  <a:lnTo>
                    <a:pt x="1252" y="131"/>
                  </a:lnTo>
                  <a:lnTo>
                    <a:pt x="1256" y="155"/>
                  </a:lnTo>
                  <a:lnTo>
                    <a:pt x="1256" y="175"/>
                  </a:lnTo>
                  <a:lnTo>
                    <a:pt x="1256" y="175"/>
                  </a:lnTo>
                  <a:lnTo>
                    <a:pt x="1276" y="170"/>
                  </a:lnTo>
                  <a:lnTo>
                    <a:pt x="1276" y="170"/>
                  </a:lnTo>
                  <a:lnTo>
                    <a:pt x="1276" y="146"/>
                  </a:lnTo>
                  <a:lnTo>
                    <a:pt x="1271" y="126"/>
                  </a:lnTo>
                  <a:lnTo>
                    <a:pt x="1271" y="126"/>
                  </a:lnTo>
                  <a:lnTo>
                    <a:pt x="1252" y="131"/>
                  </a:lnTo>
                  <a:lnTo>
                    <a:pt x="1252" y="131"/>
                  </a:lnTo>
                  <a:close/>
                  <a:moveTo>
                    <a:pt x="1208" y="146"/>
                  </a:moveTo>
                  <a:lnTo>
                    <a:pt x="1208" y="146"/>
                  </a:lnTo>
                  <a:lnTo>
                    <a:pt x="1213" y="175"/>
                  </a:lnTo>
                  <a:lnTo>
                    <a:pt x="1213" y="175"/>
                  </a:lnTo>
                  <a:lnTo>
                    <a:pt x="1218" y="189"/>
                  </a:lnTo>
                  <a:lnTo>
                    <a:pt x="1218" y="189"/>
                  </a:lnTo>
                  <a:lnTo>
                    <a:pt x="1232" y="184"/>
                  </a:lnTo>
                  <a:lnTo>
                    <a:pt x="1232" y="184"/>
                  </a:lnTo>
                  <a:lnTo>
                    <a:pt x="1232" y="160"/>
                  </a:lnTo>
                  <a:lnTo>
                    <a:pt x="1227" y="141"/>
                  </a:lnTo>
                  <a:lnTo>
                    <a:pt x="1227" y="141"/>
                  </a:lnTo>
                  <a:lnTo>
                    <a:pt x="1208" y="146"/>
                  </a:lnTo>
                  <a:lnTo>
                    <a:pt x="1208" y="146"/>
                  </a:lnTo>
                  <a:close/>
                  <a:moveTo>
                    <a:pt x="1174" y="155"/>
                  </a:moveTo>
                  <a:lnTo>
                    <a:pt x="1174" y="155"/>
                  </a:lnTo>
                  <a:lnTo>
                    <a:pt x="1174" y="184"/>
                  </a:lnTo>
                  <a:lnTo>
                    <a:pt x="1174" y="184"/>
                  </a:lnTo>
                  <a:lnTo>
                    <a:pt x="1179" y="204"/>
                  </a:lnTo>
                  <a:lnTo>
                    <a:pt x="1179" y="204"/>
                  </a:lnTo>
                  <a:lnTo>
                    <a:pt x="1198" y="199"/>
                  </a:lnTo>
                  <a:lnTo>
                    <a:pt x="1198" y="199"/>
                  </a:lnTo>
                  <a:lnTo>
                    <a:pt x="1198" y="175"/>
                  </a:lnTo>
                  <a:lnTo>
                    <a:pt x="1193" y="151"/>
                  </a:lnTo>
                  <a:lnTo>
                    <a:pt x="1193" y="151"/>
                  </a:lnTo>
                  <a:lnTo>
                    <a:pt x="1174" y="155"/>
                  </a:lnTo>
                  <a:lnTo>
                    <a:pt x="1174" y="155"/>
                  </a:lnTo>
                  <a:close/>
                  <a:moveTo>
                    <a:pt x="1121" y="170"/>
                  </a:moveTo>
                  <a:lnTo>
                    <a:pt x="1121" y="170"/>
                  </a:lnTo>
                  <a:lnTo>
                    <a:pt x="1125" y="189"/>
                  </a:lnTo>
                  <a:lnTo>
                    <a:pt x="1125" y="189"/>
                  </a:lnTo>
                  <a:lnTo>
                    <a:pt x="1130" y="214"/>
                  </a:lnTo>
                  <a:lnTo>
                    <a:pt x="1130" y="214"/>
                  </a:lnTo>
                  <a:lnTo>
                    <a:pt x="1155" y="209"/>
                  </a:lnTo>
                  <a:lnTo>
                    <a:pt x="1155" y="209"/>
                  </a:lnTo>
                  <a:lnTo>
                    <a:pt x="1155" y="184"/>
                  </a:lnTo>
                  <a:lnTo>
                    <a:pt x="1150" y="165"/>
                  </a:lnTo>
                  <a:lnTo>
                    <a:pt x="1150" y="165"/>
                  </a:lnTo>
                  <a:lnTo>
                    <a:pt x="1121" y="170"/>
                  </a:lnTo>
                  <a:lnTo>
                    <a:pt x="1121" y="170"/>
                  </a:lnTo>
                  <a:close/>
                  <a:moveTo>
                    <a:pt x="1416" y="39"/>
                  </a:moveTo>
                  <a:lnTo>
                    <a:pt x="1416" y="39"/>
                  </a:lnTo>
                  <a:lnTo>
                    <a:pt x="1407" y="24"/>
                  </a:lnTo>
                  <a:lnTo>
                    <a:pt x="1392" y="10"/>
                  </a:lnTo>
                  <a:lnTo>
                    <a:pt x="1392" y="10"/>
                  </a:lnTo>
                  <a:lnTo>
                    <a:pt x="1373" y="5"/>
                  </a:lnTo>
                  <a:lnTo>
                    <a:pt x="1373" y="5"/>
                  </a:lnTo>
                  <a:lnTo>
                    <a:pt x="1373" y="20"/>
                  </a:lnTo>
                  <a:lnTo>
                    <a:pt x="1373" y="20"/>
                  </a:lnTo>
                  <a:lnTo>
                    <a:pt x="1373" y="29"/>
                  </a:lnTo>
                  <a:lnTo>
                    <a:pt x="1373" y="29"/>
                  </a:lnTo>
                  <a:lnTo>
                    <a:pt x="1387" y="58"/>
                  </a:lnTo>
                  <a:lnTo>
                    <a:pt x="1387" y="58"/>
                  </a:lnTo>
                  <a:lnTo>
                    <a:pt x="1397" y="83"/>
                  </a:lnTo>
                  <a:lnTo>
                    <a:pt x="1397" y="83"/>
                  </a:lnTo>
                  <a:lnTo>
                    <a:pt x="1412" y="63"/>
                  </a:lnTo>
                  <a:lnTo>
                    <a:pt x="1416" y="44"/>
                  </a:lnTo>
                  <a:lnTo>
                    <a:pt x="1416" y="44"/>
                  </a:lnTo>
                  <a:lnTo>
                    <a:pt x="1416" y="39"/>
                  </a:lnTo>
                  <a:lnTo>
                    <a:pt x="1416" y="39"/>
                  </a:lnTo>
                  <a:close/>
                  <a:moveTo>
                    <a:pt x="1285" y="117"/>
                  </a:moveTo>
                  <a:lnTo>
                    <a:pt x="1285" y="117"/>
                  </a:lnTo>
                  <a:lnTo>
                    <a:pt x="1290" y="151"/>
                  </a:lnTo>
                  <a:lnTo>
                    <a:pt x="1290" y="151"/>
                  </a:lnTo>
                  <a:lnTo>
                    <a:pt x="1290" y="160"/>
                  </a:lnTo>
                  <a:lnTo>
                    <a:pt x="1290" y="160"/>
                  </a:lnTo>
                  <a:lnTo>
                    <a:pt x="1310" y="151"/>
                  </a:lnTo>
                  <a:lnTo>
                    <a:pt x="1310" y="151"/>
                  </a:lnTo>
                  <a:lnTo>
                    <a:pt x="1310" y="126"/>
                  </a:lnTo>
                  <a:lnTo>
                    <a:pt x="1305" y="107"/>
                  </a:lnTo>
                  <a:lnTo>
                    <a:pt x="1305" y="107"/>
                  </a:lnTo>
                  <a:lnTo>
                    <a:pt x="1285" y="117"/>
                  </a:lnTo>
                  <a:lnTo>
                    <a:pt x="1285" y="117"/>
                  </a:lnTo>
                  <a:close/>
                  <a:moveTo>
                    <a:pt x="1087" y="175"/>
                  </a:moveTo>
                  <a:lnTo>
                    <a:pt x="1087" y="175"/>
                  </a:lnTo>
                  <a:lnTo>
                    <a:pt x="1091" y="199"/>
                  </a:lnTo>
                  <a:lnTo>
                    <a:pt x="1091" y="223"/>
                  </a:lnTo>
                  <a:lnTo>
                    <a:pt x="1091" y="223"/>
                  </a:lnTo>
                  <a:lnTo>
                    <a:pt x="1111" y="218"/>
                  </a:lnTo>
                  <a:lnTo>
                    <a:pt x="1111" y="218"/>
                  </a:lnTo>
                  <a:lnTo>
                    <a:pt x="1106" y="175"/>
                  </a:lnTo>
                  <a:lnTo>
                    <a:pt x="1106" y="175"/>
                  </a:lnTo>
                  <a:lnTo>
                    <a:pt x="1087" y="175"/>
                  </a:lnTo>
                  <a:lnTo>
                    <a:pt x="1087" y="175"/>
                  </a:lnTo>
                  <a:close/>
                  <a:moveTo>
                    <a:pt x="1324" y="92"/>
                  </a:moveTo>
                  <a:lnTo>
                    <a:pt x="1324" y="92"/>
                  </a:lnTo>
                  <a:lnTo>
                    <a:pt x="1329" y="112"/>
                  </a:lnTo>
                  <a:lnTo>
                    <a:pt x="1329" y="112"/>
                  </a:lnTo>
                  <a:lnTo>
                    <a:pt x="1334" y="141"/>
                  </a:lnTo>
                  <a:lnTo>
                    <a:pt x="1334" y="141"/>
                  </a:lnTo>
                  <a:lnTo>
                    <a:pt x="1353" y="126"/>
                  </a:lnTo>
                  <a:lnTo>
                    <a:pt x="1353" y="126"/>
                  </a:lnTo>
                  <a:lnTo>
                    <a:pt x="1349" y="102"/>
                  </a:lnTo>
                  <a:lnTo>
                    <a:pt x="1344" y="83"/>
                  </a:lnTo>
                  <a:lnTo>
                    <a:pt x="1344" y="83"/>
                  </a:lnTo>
                  <a:lnTo>
                    <a:pt x="1324" y="92"/>
                  </a:lnTo>
                  <a:lnTo>
                    <a:pt x="1324" y="92"/>
                  </a:lnTo>
                  <a:close/>
                  <a:moveTo>
                    <a:pt x="897" y="199"/>
                  </a:moveTo>
                  <a:lnTo>
                    <a:pt x="897" y="199"/>
                  </a:lnTo>
                  <a:lnTo>
                    <a:pt x="897" y="252"/>
                  </a:lnTo>
                  <a:lnTo>
                    <a:pt x="897" y="252"/>
                  </a:lnTo>
                  <a:lnTo>
                    <a:pt x="922" y="248"/>
                  </a:lnTo>
                  <a:lnTo>
                    <a:pt x="922" y="248"/>
                  </a:lnTo>
                  <a:lnTo>
                    <a:pt x="917" y="199"/>
                  </a:lnTo>
                  <a:lnTo>
                    <a:pt x="917" y="199"/>
                  </a:lnTo>
                  <a:lnTo>
                    <a:pt x="897" y="199"/>
                  </a:lnTo>
                  <a:lnTo>
                    <a:pt x="897" y="199"/>
                  </a:lnTo>
                  <a:close/>
                  <a:moveTo>
                    <a:pt x="1038" y="184"/>
                  </a:moveTo>
                  <a:lnTo>
                    <a:pt x="1038" y="184"/>
                  </a:lnTo>
                  <a:lnTo>
                    <a:pt x="1043" y="218"/>
                  </a:lnTo>
                  <a:lnTo>
                    <a:pt x="1043" y="218"/>
                  </a:lnTo>
                  <a:lnTo>
                    <a:pt x="1043" y="233"/>
                  </a:lnTo>
                  <a:lnTo>
                    <a:pt x="1043" y="233"/>
                  </a:lnTo>
                  <a:lnTo>
                    <a:pt x="1067" y="228"/>
                  </a:lnTo>
                  <a:lnTo>
                    <a:pt x="1067" y="228"/>
                  </a:lnTo>
                  <a:lnTo>
                    <a:pt x="1062" y="204"/>
                  </a:lnTo>
                  <a:lnTo>
                    <a:pt x="1058" y="180"/>
                  </a:lnTo>
                  <a:lnTo>
                    <a:pt x="1058" y="180"/>
                  </a:lnTo>
                  <a:lnTo>
                    <a:pt x="1038" y="184"/>
                  </a:lnTo>
                  <a:lnTo>
                    <a:pt x="1038" y="184"/>
                  </a:lnTo>
                  <a:close/>
                  <a:moveTo>
                    <a:pt x="849" y="204"/>
                  </a:moveTo>
                  <a:lnTo>
                    <a:pt x="849" y="204"/>
                  </a:lnTo>
                  <a:lnTo>
                    <a:pt x="854" y="228"/>
                  </a:lnTo>
                  <a:lnTo>
                    <a:pt x="854" y="257"/>
                  </a:lnTo>
                  <a:lnTo>
                    <a:pt x="854" y="257"/>
                  </a:lnTo>
                  <a:lnTo>
                    <a:pt x="878" y="252"/>
                  </a:lnTo>
                  <a:lnTo>
                    <a:pt x="878" y="252"/>
                  </a:lnTo>
                  <a:lnTo>
                    <a:pt x="878" y="228"/>
                  </a:lnTo>
                  <a:lnTo>
                    <a:pt x="868" y="199"/>
                  </a:lnTo>
                  <a:lnTo>
                    <a:pt x="868" y="199"/>
                  </a:lnTo>
                  <a:lnTo>
                    <a:pt x="849" y="204"/>
                  </a:lnTo>
                  <a:lnTo>
                    <a:pt x="849" y="204"/>
                  </a:lnTo>
                  <a:close/>
                  <a:moveTo>
                    <a:pt x="757" y="204"/>
                  </a:moveTo>
                  <a:lnTo>
                    <a:pt x="757" y="204"/>
                  </a:lnTo>
                  <a:lnTo>
                    <a:pt x="728" y="204"/>
                  </a:lnTo>
                  <a:lnTo>
                    <a:pt x="728" y="204"/>
                  </a:lnTo>
                  <a:lnTo>
                    <a:pt x="728" y="228"/>
                  </a:lnTo>
                  <a:lnTo>
                    <a:pt x="728" y="228"/>
                  </a:lnTo>
                  <a:lnTo>
                    <a:pt x="728" y="262"/>
                  </a:lnTo>
                  <a:lnTo>
                    <a:pt x="728" y="262"/>
                  </a:lnTo>
                  <a:lnTo>
                    <a:pt x="757" y="257"/>
                  </a:lnTo>
                  <a:lnTo>
                    <a:pt x="757" y="257"/>
                  </a:lnTo>
                  <a:lnTo>
                    <a:pt x="757" y="209"/>
                  </a:lnTo>
                  <a:lnTo>
                    <a:pt x="757" y="204"/>
                  </a:lnTo>
                  <a:close/>
                  <a:moveTo>
                    <a:pt x="936" y="194"/>
                  </a:moveTo>
                  <a:lnTo>
                    <a:pt x="936" y="194"/>
                  </a:lnTo>
                  <a:lnTo>
                    <a:pt x="946" y="223"/>
                  </a:lnTo>
                  <a:lnTo>
                    <a:pt x="946" y="223"/>
                  </a:lnTo>
                  <a:lnTo>
                    <a:pt x="951" y="248"/>
                  </a:lnTo>
                  <a:lnTo>
                    <a:pt x="951" y="248"/>
                  </a:lnTo>
                  <a:lnTo>
                    <a:pt x="965" y="243"/>
                  </a:lnTo>
                  <a:lnTo>
                    <a:pt x="965" y="243"/>
                  </a:lnTo>
                  <a:lnTo>
                    <a:pt x="965" y="218"/>
                  </a:lnTo>
                  <a:lnTo>
                    <a:pt x="956" y="194"/>
                  </a:lnTo>
                  <a:lnTo>
                    <a:pt x="956" y="194"/>
                  </a:lnTo>
                  <a:lnTo>
                    <a:pt x="936" y="194"/>
                  </a:lnTo>
                  <a:lnTo>
                    <a:pt x="936" y="194"/>
                  </a:lnTo>
                  <a:close/>
                  <a:moveTo>
                    <a:pt x="791" y="204"/>
                  </a:moveTo>
                  <a:lnTo>
                    <a:pt x="791" y="204"/>
                  </a:lnTo>
                  <a:lnTo>
                    <a:pt x="791" y="257"/>
                  </a:lnTo>
                  <a:lnTo>
                    <a:pt x="791" y="257"/>
                  </a:lnTo>
                  <a:lnTo>
                    <a:pt x="820" y="257"/>
                  </a:lnTo>
                  <a:lnTo>
                    <a:pt x="820" y="257"/>
                  </a:lnTo>
                  <a:lnTo>
                    <a:pt x="815" y="228"/>
                  </a:lnTo>
                  <a:lnTo>
                    <a:pt x="805" y="204"/>
                  </a:lnTo>
                  <a:lnTo>
                    <a:pt x="805" y="204"/>
                  </a:lnTo>
                  <a:lnTo>
                    <a:pt x="791" y="204"/>
                  </a:lnTo>
                  <a:lnTo>
                    <a:pt x="791" y="204"/>
                  </a:lnTo>
                  <a:close/>
                  <a:moveTo>
                    <a:pt x="990" y="189"/>
                  </a:moveTo>
                  <a:lnTo>
                    <a:pt x="990" y="189"/>
                  </a:lnTo>
                  <a:lnTo>
                    <a:pt x="994" y="204"/>
                  </a:lnTo>
                  <a:lnTo>
                    <a:pt x="994" y="204"/>
                  </a:lnTo>
                  <a:lnTo>
                    <a:pt x="999" y="238"/>
                  </a:lnTo>
                  <a:lnTo>
                    <a:pt x="999" y="238"/>
                  </a:lnTo>
                  <a:lnTo>
                    <a:pt x="1019" y="238"/>
                  </a:lnTo>
                  <a:lnTo>
                    <a:pt x="1019" y="238"/>
                  </a:lnTo>
                  <a:lnTo>
                    <a:pt x="1014" y="214"/>
                  </a:lnTo>
                  <a:lnTo>
                    <a:pt x="1004" y="189"/>
                  </a:lnTo>
                  <a:lnTo>
                    <a:pt x="1004" y="189"/>
                  </a:lnTo>
                  <a:lnTo>
                    <a:pt x="990" y="189"/>
                  </a:lnTo>
                  <a:lnTo>
                    <a:pt x="990" y="189"/>
                  </a:lnTo>
                  <a:close/>
                  <a:moveTo>
                    <a:pt x="480" y="248"/>
                  </a:moveTo>
                  <a:lnTo>
                    <a:pt x="480" y="248"/>
                  </a:lnTo>
                  <a:lnTo>
                    <a:pt x="505" y="252"/>
                  </a:lnTo>
                  <a:lnTo>
                    <a:pt x="505" y="252"/>
                  </a:lnTo>
                  <a:lnTo>
                    <a:pt x="505" y="248"/>
                  </a:lnTo>
                  <a:lnTo>
                    <a:pt x="505" y="248"/>
                  </a:lnTo>
                  <a:lnTo>
                    <a:pt x="505" y="218"/>
                  </a:lnTo>
                  <a:lnTo>
                    <a:pt x="514" y="199"/>
                  </a:lnTo>
                  <a:lnTo>
                    <a:pt x="514" y="199"/>
                  </a:lnTo>
                  <a:lnTo>
                    <a:pt x="480" y="194"/>
                  </a:lnTo>
                  <a:lnTo>
                    <a:pt x="480" y="194"/>
                  </a:lnTo>
                  <a:lnTo>
                    <a:pt x="475" y="218"/>
                  </a:lnTo>
                  <a:lnTo>
                    <a:pt x="480" y="248"/>
                  </a:lnTo>
                  <a:lnTo>
                    <a:pt x="480" y="248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" name="Group 27"/>
          <p:cNvGrpSpPr>
            <a:grpSpLocks/>
          </p:cNvGrpSpPr>
          <p:nvPr/>
        </p:nvGrpSpPr>
        <p:grpSpPr bwMode="auto">
          <a:xfrm>
            <a:off x="3714744" y="4357694"/>
            <a:ext cx="1439863" cy="1871663"/>
            <a:chOff x="588" y="821"/>
            <a:chExt cx="1572" cy="1780"/>
          </a:xfrm>
        </p:grpSpPr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680" y="1767"/>
              <a:ext cx="1378" cy="456"/>
            </a:xfrm>
            <a:custGeom>
              <a:avLst/>
              <a:gdLst/>
              <a:ahLst/>
              <a:cxnLst>
                <a:cxn ang="0">
                  <a:pos x="1378" y="228"/>
                </a:cxn>
                <a:cxn ang="0">
                  <a:pos x="1378" y="228"/>
                </a:cxn>
                <a:cxn ang="0">
                  <a:pos x="1373" y="252"/>
                </a:cxn>
                <a:cxn ang="0">
                  <a:pos x="1364" y="277"/>
                </a:cxn>
                <a:cxn ang="0">
                  <a:pos x="1349" y="296"/>
                </a:cxn>
                <a:cxn ang="0">
                  <a:pos x="1325" y="315"/>
                </a:cxn>
                <a:cxn ang="0">
                  <a:pos x="1296" y="340"/>
                </a:cxn>
                <a:cxn ang="0">
                  <a:pos x="1262" y="359"/>
                </a:cxn>
                <a:cxn ang="0">
                  <a:pos x="1223" y="374"/>
                </a:cxn>
                <a:cxn ang="0">
                  <a:pos x="1174" y="393"/>
                </a:cxn>
                <a:cxn ang="0">
                  <a:pos x="1072" y="417"/>
                </a:cxn>
                <a:cxn ang="0">
                  <a:pos x="956" y="442"/>
                </a:cxn>
                <a:cxn ang="0">
                  <a:pos x="830" y="451"/>
                </a:cxn>
                <a:cxn ang="0">
                  <a:pos x="689" y="456"/>
                </a:cxn>
                <a:cxn ang="0">
                  <a:pos x="689" y="456"/>
                </a:cxn>
                <a:cxn ang="0">
                  <a:pos x="549" y="451"/>
                </a:cxn>
                <a:cxn ang="0">
                  <a:pos x="422" y="442"/>
                </a:cxn>
                <a:cxn ang="0">
                  <a:pos x="306" y="417"/>
                </a:cxn>
                <a:cxn ang="0">
                  <a:pos x="204" y="393"/>
                </a:cxn>
                <a:cxn ang="0">
                  <a:pos x="156" y="374"/>
                </a:cxn>
                <a:cxn ang="0">
                  <a:pos x="117" y="359"/>
                </a:cxn>
                <a:cxn ang="0">
                  <a:pos x="83" y="340"/>
                </a:cxn>
                <a:cxn ang="0">
                  <a:pos x="54" y="315"/>
                </a:cxn>
                <a:cxn ang="0">
                  <a:pos x="30" y="296"/>
                </a:cxn>
                <a:cxn ang="0">
                  <a:pos x="15" y="277"/>
                </a:cxn>
                <a:cxn ang="0">
                  <a:pos x="5" y="252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5" y="204"/>
                </a:cxn>
                <a:cxn ang="0">
                  <a:pos x="15" y="180"/>
                </a:cxn>
                <a:cxn ang="0">
                  <a:pos x="30" y="160"/>
                </a:cxn>
                <a:cxn ang="0">
                  <a:pos x="54" y="141"/>
                </a:cxn>
                <a:cxn ang="0">
                  <a:pos x="83" y="117"/>
                </a:cxn>
                <a:cxn ang="0">
                  <a:pos x="117" y="102"/>
                </a:cxn>
                <a:cxn ang="0">
                  <a:pos x="156" y="83"/>
                </a:cxn>
                <a:cxn ang="0">
                  <a:pos x="204" y="68"/>
                </a:cxn>
                <a:cxn ang="0">
                  <a:pos x="306" y="39"/>
                </a:cxn>
                <a:cxn ang="0">
                  <a:pos x="422" y="15"/>
                </a:cxn>
                <a:cxn ang="0">
                  <a:pos x="549" y="5"/>
                </a:cxn>
                <a:cxn ang="0">
                  <a:pos x="689" y="0"/>
                </a:cxn>
                <a:cxn ang="0">
                  <a:pos x="689" y="0"/>
                </a:cxn>
                <a:cxn ang="0">
                  <a:pos x="830" y="5"/>
                </a:cxn>
                <a:cxn ang="0">
                  <a:pos x="956" y="15"/>
                </a:cxn>
                <a:cxn ang="0">
                  <a:pos x="1072" y="39"/>
                </a:cxn>
                <a:cxn ang="0">
                  <a:pos x="1174" y="68"/>
                </a:cxn>
                <a:cxn ang="0">
                  <a:pos x="1223" y="83"/>
                </a:cxn>
                <a:cxn ang="0">
                  <a:pos x="1262" y="102"/>
                </a:cxn>
                <a:cxn ang="0">
                  <a:pos x="1296" y="117"/>
                </a:cxn>
                <a:cxn ang="0">
                  <a:pos x="1325" y="141"/>
                </a:cxn>
                <a:cxn ang="0">
                  <a:pos x="1349" y="160"/>
                </a:cxn>
                <a:cxn ang="0">
                  <a:pos x="1364" y="180"/>
                </a:cxn>
                <a:cxn ang="0">
                  <a:pos x="1373" y="204"/>
                </a:cxn>
                <a:cxn ang="0">
                  <a:pos x="1378" y="228"/>
                </a:cxn>
                <a:cxn ang="0">
                  <a:pos x="1378" y="228"/>
                </a:cxn>
              </a:cxnLst>
              <a:rect l="0" t="0" r="r" b="b"/>
              <a:pathLst>
                <a:path w="1378" h="456">
                  <a:moveTo>
                    <a:pt x="1378" y="228"/>
                  </a:moveTo>
                  <a:lnTo>
                    <a:pt x="1378" y="228"/>
                  </a:lnTo>
                  <a:lnTo>
                    <a:pt x="1373" y="252"/>
                  </a:lnTo>
                  <a:lnTo>
                    <a:pt x="1364" y="277"/>
                  </a:lnTo>
                  <a:lnTo>
                    <a:pt x="1349" y="296"/>
                  </a:lnTo>
                  <a:lnTo>
                    <a:pt x="1325" y="315"/>
                  </a:lnTo>
                  <a:lnTo>
                    <a:pt x="1296" y="340"/>
                  </a:lnTo>
                  <a:lnTo>
                    <a:pt x="1262" y="359"/>
                  </a:lnTo>
                  <a:lnTo>
                    <a:pt x="1223" y="374"/>
                  </a:lnTo>
                  <a:lnTo>
                    <a:pt x="1174" y="393"/>
                  </a:lnTo>
                  <a:lnTo>
                    <a:pt x="1072" y="417"/>
                  </a:lnTo>
                  <a:lnTo>
                    <a:pt x="956" y="442"/>
                  </a:lnTo>
                  <a:lnTo>
                    <a:pt x="830" y="451"/>
                  </a:lnTo>
                  <a:lnTo>
                    <a:pt x="689" y="456"/>
                  </a:lnTo>
                  <a:lnTo>
                    <a:pt x="689" y="456"/>
                  </a:lnTo>
                  <a:lnTo>
                    <a:pt x="549" y="451"/>
                  </a:lnTo>
                  <a:lnTo>
                    <a:pt x="422" y="442"/>
                  </a:lnTo>
                  <a:lnTo>
                    <a:pt x="306" y="417"/>
                  </a:lnTo>
                  <a:lnTo>
                    <a:pt x="204" y="393"/>
                  </a:lnTo>
                  <a:lnTo>
                    <a:pt x="156" y="374"/>
                  </a:lnTo>
                  <a:lnTo>
                    <a:pt x="117" y="359"/>
                  </a:lnTo>
                  <a:lnTo>
                    <a:pt x="83" y="340"/>
                  </a:lnTo>
                  <a:lnTo>
                    <a:pt x="54" y="315"/>
                  </a:lnTo>
                  <a:lnTo>
                    <a:pt x="30" y="296"/>
                  </a:lnTo>
                  <a:lnTo>
                    <a:pt x="15" y="277"/>
                  </a:lnTo>
                  <a:lnTo>
                    <a:pt x="5" y="252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5" y="204"/>
                  </a:lnTo>
                  <a:lnTo>
                    <a:pt x="15" y="180"/>
                  </a:lnTo>
                  <a:lnTo>
                    <a:pt x="30" y="160"/>
                  </a:lnTo>
                  <a:lnTo>
                    <a:pt x="54" y="141"/>
                  </a:lnTo>
                  <a:lnTo>
                    <a:pt x="83" y="117"/>
                  </a:lnTo>
                  <a:lnTo>
                    <a:pt x="117" y="102"/>
                  </a:lnTo>
                  <a:lnTo>
                    <a:pt x="156" y="83"/>
                  </a:lnTo>
                  <a:lnTo>
                    <a:pt x="204" y="68"/>
                  </a:lnTo>
                  <a:lnTo>
                    <a:pt x="306" y="39"/>
                  </a:lnTo>
                  <a:lnTo>
                    <a:pt x="422" y="15"/>
                  </a:lnTo>
                  <a:lnTo>
                    <a:pt x="549" y="5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830" y="5"/>
                  </a:lnTo>
                  <a:lnTo>
                    <a:pt x="956" y="15"/>
                  </a:lnTo>
                  <a:lnTo>
                    <a:pt x="1072" y="39"/>
                  </a:lnTo>
                  <a:lnTo>
                    <a:pt x="1174" y="68"/>
                  </a:lnTo>
                  <a:lnTo>
                    <a:pt x="1223" y="83"/>
                  </a:lnTo>
                  <a:lnTo>
                    <a:pt x="1262" y="102"/>
                  </a:lnTo>
                  <a:lnTo>
                    <a:pt x="1296" y="117"/>
                  </a:lnTo>
                  <a:lnTo>
                    <a:pt x="1325" y="141"/>
                  </a:lnTo>
                  <a:lnTo>
                    <a:pt x="1349" y="160"/>
                  </a:lnTo>
                  <a:lnTo>
                    <a:pt x="1364" y="180"/>
                  </a:lnTo>
                  <a:lnTo>
                    <a:pt x="1373" y="204"/>
                  </a:lnTo>
                  <a:lnTo>
                    <a:pt x="1378" y="228"/>
                  </a:lnTo>
                  <a:lnTo>
                    <a:pt x="1378" y="228"/>
                  </a:lnTo>
                  <a:close/>
                </a:path>
              </a:pathLst>
            </a:custGeom>
            <a:solidFill>
              <a:srgbClr val="8458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695" y="1757"/>
              <a:ext cx="1387" cy="214"/>
            </a:xfrm>
            <a:custGeom>
              <a:avLst/>
              <a:gdLst/>
              <a:ahLst/>
              <a:cxnLst>
                <a:cxn ang="0">
                  <a:pos x="34" y="194"/>
                </a:cxn>
                <a:cxn ang="0">
                  <a:pos x="34" y="194"/>
                </a:cxn>
                <a:cxn ang="0">
                  <a:pos x="44" y="180"/>
                </a:cxn>
                <a:cxn ang="0">
                  <a:pos x="58" y="161"/>
                </a:cxn>
                <a:cxn ang="0">
                  <a:pos x="78" y="146"/>
                </a:cxn>
                <a:cxn ang="0">
                  <a:pos x="107" y="131"/>
                </a:cxn>
                <a:cxn ang="0">
                  <a:pos x="170" y="102"/>
                </a:cxn>
                <a:cxn ang="0">
                  <a:pos x="247" y="78"/>
                </a:cxn>
                <a:cxn ang="0">
                  <a:pos x="344" y="59"/>
                </a:cxn>
                <a:cxn ang="0">
                  <a:pos x="451" y="49"/>
                </a:cxn>
                <a:cxn ang="0">
                  <a:pos x="568" y="39"/>
                </a:cxn>
                <a:cxn ang="0">
                  <a:pos x="694" y="34"/>
                </a:cxn>
                <a:cxn ang="0">
                  <a:pos x="694" y="34"/>
                </a:cxn>
                <a:cxn ang="0">
                  <a:pos x="825" y="39"/>
                </a:cxn>
                <a:cxn ang="0">
                  <a:pos x="941" y="49"/>
                </a:cxn>
                <a:cxn ang="0">
                  <a:pos x="1053" y="64"/>
                </a:cxn>
                <a:cxn ang="0">
                  <a:pos x="1150" y="83"/>
                </a:cxn>
                <a:cxn ang="0">
                  <a:pos x="1227" y="112"/>
                </a:cxn>
                <a:cxn ang="0">
                  <a:pos x="1261" y="127"/>
                </a:cxn>
                <a:cxn ang="0">
                  <a:pos x="1290" y="141"/>
                </a:cxn>
                <a:cxn ang="0">
                  <a:pos x="1315" y="156"/>
                </a:cxn>
                <a:cxn ang="0">
                  <a:pos x="1334" y="175"/>
                </a:cxn>
                <a:cxn ang="0">
                  <a:pos x="1344" y="194"/>
                </a:cxn>
                <a:cxn ang="0">
                  <a:pos x="1353" y="214"/>
                </a:cxn>
                <a:cxn ang="0">
                  <a:pos x="1353" y="214"/>
                </a:cxn>
                <a:cxn ang="0">
                  <a:pos x="1368" y="194"/>
                </a:cxn>
                <a:cxn ang="0">
                  <a:pos x="1387" y="185"/>
                </a:cxn>
                <a:cxn ang="0">
                  <a:pos x="1387" y="185"/>
                </a:cxn>
                <a:cxn ang="0">
                  <a:pos x="1378" y="165"/>
                </a:cxn>
                <a:cxn ang="0">
                  <a:pos x="1358" y="146"/>
                </a:cxn>
                <a:cxn ang="0">
                  <a:pos x="1339" y="127"/>
                </a:cxn>
                <a:cxn ang="0">
                  <a:pos x="1315" y="112"/>
                </a:cxn>
                <a:cxn ang="0">
                  <a:pos x="1256" y="83"/>
                </a:cxn>
                <a:cxn ang="0">
                  <a:pos x="1174" y="54"/>
                </a:cxn>
                <a:cxn ang="0">
                  <a:pos x="1082" y="34"/>
                </a:cxn>
                <a:cxn ang="0">
                  <a:pos x="970" y="15"/>
                </a:cxn>
                <a:cxn ang="0">
                  <a:pos x="839" y="5"/>
                </a:cxn>
                <a:cxn ang="0">
                  <a:pos x="689" y="0"/>
                </a:cxn>
                <a:cxn ang="0">
                  <a:pos x="689" y="0"/>
                </a:cxn>
                <a:cxn ang="0">
                  <a:pos x="553" y="5"/>
                </a:cxn>
                <a:cxn ang="0">
                  <a:pos x="427" y="15"/>
                </a:cxn>
                <a:cxn ang="0">
                  <a:pos x="320" y="30"/>
                </a:cxn>
                <a:cxn ang="0">
                  <a:pos x="223" y="49"/>
                </a:cxn>
                <a:cxn ang="0">
                  <a:pos x="146" y="73"/>
                </a:cxn>
                <a:cxn ang="0">
                  <a:pos x="82" y="102"/>
                </a:cxn>
                <a:cxn ang="0">
                  <a:pos x="34" y="136"/>
                </a:cxn>
                <a:cxn ang="0">
                  <a:pos x="15" y="156"/>
                </a:cxn>
                <a:cxn ang="0">
                  <a:pos x="0" y="170"/>
                </a:cxn>
                <a:cxn ang="0">
                  <a:pos x="0" y="170"/>
                </a:cxn>
                <a:cxn ang="0">
                  <a:pos x="19" y="180"/>
                </a:cxn>
                <a:cxn ang="0">
                  <a:pos x="34" y="194"/>
                </a:cxn>
                <a:cxn ang="0">
                  <a:pos x="34" y="194"/>
                </a:cxn>
              </a:cxnLst>
              <a:rect l="0" t="0" r="r" b="b"/>
              <a:pathLst>
                <a:path w="1387" h="214">
                  <a:moveTo>
                    <a:pt x="34" y="194"/>
                  </a:moveTo>
                  <a:lnTo>
                    <a:pt x="34" y="194"/>
                  </a:lnTo>
                  <a:lnTo>
                    <a:pt x="44" y="180"/>
                  </a:lnTo>
                  <a:lnTo>
                    <a:pt x="58" y="161"/>
                  </a:lnTo>
                  <a:lnTo>
                    <a:pt x="78" y="146"/>
                  </a:lnTo>
                  <a:lnTo>
                    <a:pt x="107" y="131"/>
                  </a:lnTo>
                  <a:lnTo>
                    <a:pt x="170" y="102"/>
                  </a:lnTo>
                  <a:lnTo>
                    <a:pt x="247" y="78"/>
                  </a:lnTo>
                  <a:lnTo>
                    <a:pt x="344" y="59"/>
                  </a:lnTo>
                  <a:lnTo>
                    <a:pt x="451" y="49"/>
                  </a:lnTo>
                  <a:lnTo>
                    <a:pt x="568" y="39"/>
                  </a:lnTo>
                  <a:lnTo>
                    <a:pt x="694" y="34"/>
                  </a:lnTo>
                  <a:lnTo>
                    <a:pt x="694" y="34"/>
                  </a:lnTo>
                  <a:lnTo>
                    <a:pt x="825" y="39"/>
                  </a:lnTo>
                  <a:lnTo>
                    <a:pt x="941" y="49"/>
                  </a:lnTo>
                  <a:lnTo>
                    <a:pt x="1053" y="64"/>
                  </a:lnTo>
                  <a:lnTo>
                    <a:pt x="1150" y="83"/>
                  </a:lnTo>
                  <a:lnTo>
                    <a:pt x="1227" y="112"/>
                  </a:lnTo>
                  <a:lnTo>
                    <a:pt x="1261" y="127"/>
                  </a:lnTo>
                  <a:lnTo>
                    <a:pt x="1290" y="141"/>
                  </a:lnTo>
                  <a:lnTo>
                    <a:pt x="1315" y="156"/>
                  </a:lnTo>
                  <a:lnTo>
                    <a:pt x="1334" y="175"/>
                  </a:lnTo>
                  <a:lnTo>
                    <a:pt x="1344" y="194"/>
                  </a:lnTo>
                  <a:lnTo>
                    <a:pt x="1353" y="214"/>
                  </a:lnTo>
                  <a:lnTo>
                    <a:pt x="1353" y="214"/>
                  </a:lnTo>
                  <a:lnTo>
                    <a:pt x="1368" y="194"/>
                  </a:lnTo>
                  <a:lnTo>
                    <a:pt x="1387" y="185"/>
                  </a:lnTo>
                  <a:lnTo>
                    <a:pt x="1387" y="185"/>
                  </a:lnTo>
                  <a:lnTo>
                    <a:pt x="1378" y="165"/>
                  </a:lnTo>
                  <a:lnTo>
                    <a:pt x="1358" y="146"/>
                  </a:lnTo>
                  <a:lnTo>
                    <a:pt x="1339" y="127"/>
                  </a:lnTo>
                  <a:lnTo>
                    <a:pt x="1315" y="112"/>
                  </a:lnTo>
                  <a:lnTo>
                    <a:pt x="1256" y="83"/>
                  </a:lnTo>
                  <a:lnTo>
                    <a:pt x="1174" y="54"/>
                  </a:lnTo>
                  <a:lnTo>
                    <a:pt x="1082" y="34"/>
                  </a:lnTo>
                  <a:lnTo>
                    <a:pt x="970" y="15"/>
                  </a:lnTo>
                  <a:lnTo>
                    <a:pt x="839" y="5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553" y="5"/>
                  </a:lnTo>
                  <a:lnTo>
                    <a:pt x="427" y="15"/>
                  </a:lnTo>
                  <a:lnTo>
                    <a:pt x="320" y="30"/>
                  </a:lnTo>
                  <a:lnTo>
                    <a:pt x="223" y="49"/>
                  </a:lnTo>
                  <a:lnTo>
                    <a:pt x="146" y="73"/>
                  </a:lnTo>
                  <a:lnTo>
                    <a:pt x="82" y="102"/>
                  </a:lnTo>
                  <a:lnTo>
                    <a:pt x="34" y="136"/>
                  </a:lnTo>
                  <a:lnTo>
                    <a:pt x="15" y="156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19" y="180"/>
                  </a:lnTo>
                  <a:lnTo>
                    <a:pt x="34" y="194"/>
                  </a:lnTo>
                  <a:lnTo>
                    <a:pt x="34" y="194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0"/>
            <p:cNvSpPr>
              <a:spLocks noEditPoints="1"/>
            </p:cNvSpPr>
            <p:nvPr/>
          </p:nvSpPr>
          <p:spPr bwMode="auto">
            <a:xfrm>
              <a:off x="676" y="1757"/>
              <a:ext cx="1411" cy="209"/>
            </a:xfrm>
            <a:custGeom>
              <a:avLst/>
              <a:gdLst/>
              <a:ahLst/>
              <a:cxnLst>
                <a:cxn ang="0">
                  <a:pos x="431" y="15"/>
                </a:cxn>
                <a:cxn ang="0">
                  <a:pos x="368" y="59"/>
                </a:cxn>
                <a:cxn ang="0">
                  <a:pos x="383" y="30"/>
                </a:cxn>
                <a:cxn ang="0">
                  <a:pos x="383" y="20"/>
                </a:cxn>
                <a:cxn ang="0">
                  <a:pos x="465" y="10"/>
                </a:cxn>
                <a:cxn ang="0">
                  <a:pos x="320" y="68"/>
                </a:cxn>
                <a:cxn ang="0">
                  <a:pos x="538" y="39"/>
                </a:cxn>
                <a:cxn ang="0">
                  <a:pos x="538" y="39"/>
                </a:cxn>
                <a:cxn ang="0">
                  <a:pos x="494" y="5"/>
                </a:cxn>
                <a:cxn ang="0">
                  <a:pos x="582" y="0"/>
                </a:cxn>
                <a:cxn ang="0">
                  <a:pos x="523" y="39"/>
                </a:cxn>
                <a:cxn ang="0">
                  <a:pos x="165" y="68"/>
                </a:cxn>
                <a:cxn ang="0">
                  <a:pos x="165" y="68"/>
                </a:cxn>
                <a:cxn ang="0">
                  <a:pos x="131" y="122"/>
                </a:cxn>
                <a:cxn ang="0">
                  <a:pos x="48" y="136"/>
                </a:cxn>
                <a:cxn ang="0">
                  <a:pos x="82" y="156"/>
                </a:cxn>
                <a:cxn ang="0">
                  <a:pos x="281" y="73"/>
                </a:cxn>
                <a:cxn ang="0">
                  <a:pos x="9" y="190"/>
                </a:cxn>
                <a:cxn ang="0">
                  <a:pos x="34" y="204"/>
                </a:cxn>
                <a:cxn ang="0">
                  <a:pos x="9" y="190"/>
                </a:cxn>
                <a:cxn ang="0">
                  <a:pos x="165" y="107"/>
                </a:cxn>
                <a:cxn ang="0">
                  <a:pos x="242" y="49"/>
                </a:cxn>
                <a:cxn ang="0">
                  <a:pos x="266" y="39"/>
                </a:cxn>
                <a:cxn ang="0">
                  <a:pos x="616" y="34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92" y="131"/>
                </a:cxn>
                <a:cxn ang="0">
                  <a:pos x="1169" y="78"/>
                </a:cxn>
                <a:cxn ang="0">
                  <a:pos x="1198" y="54"/>
                </a:cxn>
                <a:cxn ang="0">
                  <a:pos x="1140" y="78"/>
                </a:cxn>
                <a:cxn ang="0">
                  <a:pos x="1110" y="68"/>
                </a:cxn>
                <a:cxn ang="0">
                  <a:pos x="1246" y="73"/>
                </a:cxn>
                <a:cxn ang="0">
                  <a:pos x="1057" y="59"/>
                </a:cxn>
                <a:cxn ang="0">
                  <a:pos x="1081" y="30"/>
                </a:cxn>
                <a:cxn ang="0">
                  <a:pos x="1023" y="49"/>
                </a:cxn>
                <a:cxn ang="0">
                  <a:pos x="1062" y="25"/>
                </a:cxn>
                <a:cxn ang="0">
                  <a:pos x="659" y="0"/>
                </a:cxn>
                <a:cxn ang="0">
                  <a:pos x="1334" y="136"/>
                </a:cxn>
                <a:cxn ang="0">
                  <a:pos x="1353" y="141"/>
                </a:cxn>
                <a:cxn ang="0">
                  <a:pos x="1256" y="97"/>
                </a:cxn>
                <a:cxn ang="0">
                  <a:pos x="1295" y="93"/>
                </a:cxn>
                <a:cxn ang="0">
                  <a:pos x="1290" y="127"/>
                </a:cxn>
                <a:cxn ang="0">
                  <a:pos x="1314" y="102"/>
                </a:cxn>
                <a:cxn ang="0">
                  <a:pos x="1353" y="175"/>
                </a:cxn>
                <a:cxn ang="0">
                  <a:pos x="1401" y="175"/>
                </a:cxn>
                <a:cxn ang="0">
                  <a:pos x="975" y="49"/>
                </a:cxn>
                <a:cxn ang="0">
                  <a:pos x="999" y="15"/>
                </a:cxn>
                <a:cxn ang="0">
                  <a:pos x="766" y="0"/>
                </a:cxn>
                <a:cxn ang="0">
                  <a:pos x="688" y="34"/>
                </a:cxn>
                <a:cxn ang="0">
                  <a:pos x="708" y="34"/>
                </a:cxn>
                <a:cxn ang="0">
                  <a:pos x="713" y="15"/>
                </a:cxn>
                <a:cxn ang="0">
                  <a:pos x="790" y="34"/>
                </a:cxn>
                <a:cxn ang="0">
                  <a:pos x="863" y="39"/>
                </a:cxn>
                <a:cxn ang="0">
                  <a:pos x="882" y="5"/>
                </a:cxn>
                <a:cxn ang="0">
                  <a:pos x="931" y="39"/>
                </a:cxn>
                <a:cxn ang="0">
                  <a:pos x="975" y="15"/>
                </a:cxn>
                <a:cxn ang="0">
                  <a:pos x="839" y="20"/>
                </a:cxn>
                <a:cxn ang="0">
                  <a:pos x="887" y="39"/>
                </a:cxn>
                <a:cxn ang="0">
                  <a:pos x="907" y="5"/>
                </a:cxn>
              </a:cxnLst>
              <a:rect l="0" t="0" r="r" b="b"/>
              <a:pathLst>
                <a:path w="1411" h="209">
                  <a:moveTo>
                    <a:pt x="412" y="15"/>
                  </a:moveTo>
                  <a:lnTo>
                    <a:pt x="412" y="15"/>
                  </a:lnTo>
                  <a:lnTo>
                    <a:pt x="407" y="54"/>
                  </a:lnTo>
                  <a:lnTo>
                    <a:pt x="407" y="54"/>
                  </a:lnTo>
                  <a:lnTo>
                    <a:pt x="431" y="49"/>
                  </a:lnTo>
                  <a:lnTo>
                    <a:pt x="431" y="49"/>
                  </a:lnTo>
                  <a:lnTo>
                    <a:pt x="431" y="15"/>
                  </a:lnTo>
                  <a:lnTo>
                    <a:pt x="431" y="15"/>
                  </a:lnTo>
                  <a:lnTo>
                    <a:pt x="412" y="15"/>
                  </a:lnTo>
                  <a:lnTo>
                    <a:pt x="412" y="15"/>
                  </a:lnTo>
                  <a:close/>
                  <a:moveTo>
                    <a:pt x="354" y="25"/>
                  </a:moveTo>
                  <a:lnTo>
                    <a:pt x="354" y="25"/>
                  </a:lnTo>
                  <a:lnTo>
                    <a:pt x="349" y="59"/>
                  </a:lnTo>
                  <a:lnTo>
                    <a:pt x="349" y="59"/>
                  </a:lnTo>
                  <a:lnTo>
                    <a:pt x="368" y="59"/>
                  </a:lnTo>
                  <a:lnTo>
                    <a:pt x="368" y="59"/>
                  </a:lnTo>
                  <a:lnTo>
                    <a:pt x="368" y="20"/>
                  </a:lnTo>
                  <a:lnTo>
                    <a:pt x="368" y="20"/>
                  </a:lnTo>
                  <a:lnTo>
                    <a:pt x="354" y="25"/>
                  </a:lnTo>
                  <a:lnTo>
                    <a:pt x="354" y="25"/>
                  </a:lnTo>
                  <a:close/>
                  <a:moveTo>
                    <a:pt x="383" y="20"/>
                  </a:moveTo>
                  <a:lnTo>
                    <a:pt x="383" y="20"/>
                  </a:lnTo>
                  <a:lnTo>
                    <a:pt x="383" y="30"/>
                  </a:lnTo>
                  <a:lnTo>
                    <a:pt x="383" y="30"/>
                  </a:lnTo>
                  <a:lnTo>
                    <a:pt x="383" y="54"/>
                  </a:lnTo>
                  <a:lnTo>
                    <a:pt x="383" y="54"/>
                  </a:lnTo>
                  <a:lnTo>
                    <a:pt x="402" y="54"/>
                  </a:lnTo>
                  <a:lnTo>
                    <a:pt x="402" y="54"/>
                  </a:lnTo>
                  <a:lnTo>
                    <a:pt x="402" y="15"/>
                  </a:lnTo>
                  <a:lnTo>
                    <a:pt x="402" y="15"/>
                  </a:lnTo>
                  <a:lnTo>
                    <a:pt x="383" y="20"/>
                  </a:lnTo>
                  <a:lnTo>
                    <a:pt x="383" y="20"/>
                  </a:lnTo>
                  <a:close/>
                  <a:moveTo>
                    <a:pt x="446" y="10"/>
                  </a:moveTo>
                  <a:lnTo>
                    <a:pt x="446" y="10"/>
                  </a:lnTo>
                  <a:lnTo>
                    <a:pt x="446" y="49"/>
                  </a:lnTo>
                  <a:lnTo>
                    <a:pt x="446" y="49"/>
                  </a:lnTo>
                  <a:lnTo>
                    <a:pt x="465" y="44"/>
                  </a:lnTo>
                  <a:lnTo>
                    <a:pt x="465" y="44"/>
                  </a:lnTo>
                  <a:lnTo>
                    <a:pt x="465" y="10"/>
                  </a:lnTo>
                  <a:lnTo>
                    <a:pt x="465" y="10"/>
                  </a:lnTo>
                  <a:lnTo>
                    <a:pt x="446" y="10"/>
                  </a:lnTo>
                  <a:lnTo>
                    <a:pt x="446" y="10"/>
                  </a:lnTo>
                  <a:close/>
                  <a:moveTo>
                    <a:pt x="315" y="30"/>
                  </a:moveTo>
                  <a:lnTo>
                    <a:pt x="315" y="30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20" y="68"/>
                  </a:lnTo>
                  <a:lnTo>
                    <a:pt x="320" y="68"/>
                  </a:lnTo>
                  <a:lnTo>
                    <a:pt x="334" y="64"/>
                  </a:lnTo>
                  <a:lnTo>
                    <a:pt x="334" y="64"/>
                  </a:lnTo>
                  <a:lnTo>
                    <a:pt x="334" y="30"/>
                  </a:lnTo>
                  <a:lnTo>
                    <a:pt x="334" y="30"/>
                  </a:lnTo>
                  <a:lnTo>
                    <a:pt x="315" y="30"/>
                  </a:lnTo>
                  <a:lnTo>
                    <a:pt x="315" y="30"/>
                  </a:lnTo>
                  <a:close/>
                  <a:moveTo>
                    <a:pt x="538" y="39"/>
                  </a:moveTo>
                  <a:lnTo>
                    <a:pt x="538" y="39"/>
                  </a:lnTo>
                  <a:lnTo>
                    <a:pt x="557" y="39"/>
                  </a:lnTo>
                  <a:lnTo>
                    <a:pt x="557" y="39"/>
                  </a:lnTo>
                  <a:lnTo>
                    <a:pt x="557" y="5"/>
                  </a:lnTo>
                  <a:lnTo>
                    <a:pt x="557" y="5"/>
                  </a:lnTo>
                  <a:lnTo>
                    <a:pt x="543" y="5"/>
                  </a:lnTo>
                  <a:lnTo>
                    <a:pt x="543" y="5"/>
                  </a:lnTo>
                  <a:lnTo>
                    <a:pt x="538" y="39"/>
                  </a:lnTo>
                  <a:lnTo>
                    <a:pt x="538" y="39"/>
                  </a:lnTo>
                  <a:close/>
                  <a:moveTo>
                    <a:pt x="475" y="10"/>
                  </a:moveTo>
                  <a:lnTo>
                    <a:pt x="475" y="10"/>
                  </a:lnTo>
                  <a:lnTo>
                    <a:pt x="475" y="44"/>
                  </a:lnTo>
                  <a:lnTo>
                    <a:pt x="475" y="44"/>
                  </a:lnTo>
                  <a:lnTo>
                    <a:pt x="494" y="44"/>
                  </a:lnTo>
                  <a:lnTo>
                    <a:pt x="494" y="44"/>
                  </a:lnTo>
                  <a:lnTo>
                    <a:pt x="494" y="5"/>
                  </a:lnTo>
                  <a:lnTo>
                    <a:pt x="494" y="5"/>
                  </a:lnTo>
                  <a:lnTo>
                    <a:pt x="475" y="10"/>
                  </a:lnTo>
                  <a:lnTo>
                    <a:pt x="475" y="10"/>
                  </a:lnTo>
                  <a:close/>
                  <a:moveTo>
                    <a:pt x="567" y="39"/>
                  </a:moveTo>
                  <a:lnTo>
                    <a:pt x="567" y="39"/>
                  </a:lnTo>
                  <a:lnTo>
                    <a:pt x="582" y="34"/>
                  </a:lnTo>
                  <a:lnTo>
                    <a:pt x="582" y="34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72" y="0"/>
                  </a:lnTo>
                  <a:lnTo>
                    <a:pt x="572" y="0"/>
                  </a:lnTo>
                  <a:lnTo>
                    <a:pt x="567" y="39"/>
                  </a:lnTo>
                  <a:lnTo>
                    <a:pt x="567" y="39"/>
                  </a:lnTo>
                  <a:close/>
                  <a:moveTo>
                    <a:pt x="509" y="39"/>
                  </a:moveTo>
                  <a:lnTo>
                    <a:pt x="509" y="39"/>
                  </a:lnTo>
                  <a:lnTo>
                    <a:pt x="523" y="39"/>
                  </a:lnTo>
                  <a:lnTo>
                    <a:pt x="523" y="39"/>
                  </a:lnTo>
                  <a:lnTo>
                    <a:pt x="528" y="5"/>
                  </a:lnTo>
                  <a:lnTo>
                    <a:pt x="528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39"/>
                  </a:lnTo>
                  <a:lnTo>
                    <a:pt x="509" y="39"/>
                  </a:lnTo>
                  <a:close/>
                  <a:moveTo>
                    <a:pt x="165" y="68"/>
                  </a:moveTo>
                  <a:lnTo>
                    <a:pt x="165" y="68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94" y="97"/>
                  </a:lnTo>
                  <a:lnTo>
                    <a:pt x="194" y="97"/>
                  </a:lnTo>
                  <a:lnTo>
                    <a:pt x="194" y="7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65" y="68"/>
                  </a:lnTo>
                  <a:lnTo>
                    <a:pt x="165" y="68"/>
                  </a:lnTo>
                  <a:close/>
                  <a:moveTo>
                    <a:pt x="111" y="93"/>
                  </a:moveTo>
                  <a:lnTo>
                    <a:pt x="111" y="93"/>
                  </a:lnTo>
                  <a:lnTo>
                    <a:pt x="121" y="112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31" y="122"/>
                  </a:lnTo>
                  <a:lnTo>
                    <a:pt x="131" y="122"/>
                  </a:lnTo>
                  <a:lnTo>
                    <a:pt x="126" y="107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1" y="93"/>
                  </a:lnTo>
                  <a:lnTo>
                    <a:pt x="111" y="93"/>
                  </a:lnTo>
                  <a:close/>
                  <a:moveTo>
                    <a:pt x="58" y="136"/>
                  </a:moveTo>
                  <a:lnTo>
                    <a:pt x="58" y="136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34" y="151"/>
                  </a:lnTo>
                  <a:lnTo>
                    <a:pt x="34" y="151"/>
                  </a:lnTo>
                  <a:lnTo>
                    <a:pt x="48" y="161"/>
                  </a:lnTo>
                  <a:lnTo>
                    <a:pt x="63" y="175"/>
                  </a:lnTo>
                  <a:lnTo>
                    <a:pt x="63" y="175"/>
                  </a:lnTo>
                  <a:lnTo>
                    <a:pt x="82" y="156"/>
                  </a:lnTo>
                  <a:lnTo>
                    <a:pt x="82" y="156"/>
                  </a:lnTo>
                  <a:lnTo>
                    <a:pt x="72" y="146"/>
                  </a:lnTo>
                  <a:lnTo>
                    <a:pt x="58" y="136"/>
                  </a:lnTo>
                  <a:lnTo>
                    <a:pt x="58" y="136"/>
                  </a:lnTo>
                  <a:close/>
                  <a:moveTo>
                    <a:pt x="281" y="39"/>
                  </a:moveTo>
                  <a:lnTo>
                    <a:pt x="281" y="39"/>
                  </a:lnTo>
                  <a:lnTo>
                    <a:pt x="281" y="64"/>
                  </a:lnTo>
                  <a:lnTo>
                    <a:pt x="281" y="64"/>
                  </a:lnTo>
                  <a:lnTo>
                    <a:pt x="281" y="73"/>
                  </a:lnTo>
                  <a:lnTo>
                    <a:pt x="281" y="73"/>
                  </a:lnTo>
                  <a:lnTo>
                    <a:pt x="305" y="68"/>
                  </a:lnTo>
                  <a:lnTo>
                    <a:pt x="305" y="68"/>
                  </a:lnTo>
                  <a:lnTo>
                    <a:pt x="300" y="34"/>
                  </a:lnTo>
                  <a:lnTo>
                    <a:pt x="300" y="34"/>
                  </a:lnTo>
                  <a:lnTo>
                    <a:pt x="281" y="39"/>
                  </a:lnTo>
                  <a:lnTo>
                    <a:pt x="281" y="39"/>
                  </a:lnTo>
                  <a:close/>
                  <a:moveTo>
                    <a:pt x="9" y="190"/>
                  </a:moveTo>
                  <a:lnTo>
                    <a:pt x="9" y="190"/>
                  </a:lnTo>
                  <a:lnTo>
                    <a:pt x="4" y="194"/>
                  </a:lnTo>
                  <a:lnTo>
                    <a:pt x="4" y="19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19" y="209"/>
                  </a:lnTo>
                  <a:lnTo>
                    <a:pt x="19" y="209"/>
                  </a:lnTo>
                  <a:lnTo>
                    <a:pt x="34" y="204"/>
                  </a:lnTo>
                  <a:lnTo>
                    <a:pt x="48" y="199"/>
                  </a:lnTo>
                  <a:lnTo>
                    <a:pt x="48" y="199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3" y="185"/>
                  </a:lnTo>
                  <a:lnTo>
                    <a:pt x="29" y="185"/>
                  </a:lnTo>
                  <a:lnTo>
                    <a:pt x="9" y="190"/>
                  </a:lnTo>
                  <a:lnTo>
                    <a:pt x="9" y="190"/>
                  </a:lnTo>
                  <a:close/>
                  <a:moveTo>
                    <a:pt x="155" y="78"/>
                  </a:moveTo>
                  <a:lnTo>
                    <a:pt x="155" y="78"/>
                  </a:lnTo>
                  <a:lnTo>
                    <a:pt x="140" y="83"/>
                  </a:lnTo>
                  <a:lnTo>
                    <a:pt x="140" y="83"/>
                  </a:lnTo>
                  <a:lnTo>
                    <a:pt x="145" y="97"/>
                  </a:lnTo>
                  <a:lnTo>
                    <a:pt x="150" y="112"/>
                  </a:lnTo>
                  <a:lnTo>
                    <a:pt x="150" y="112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0" y="93"/>
                  </a:lnTo>
                  <a:lnTo>
                    <a:pt x="155" y="78"/>
                  </a:lnTo>
                  <a:lnTo>
                    <a:pt x="155" y="78"/>
                  </a:lnTo>
                  <a:close/>
                  <a:moveTo>
                    <a:pt x="242" y="49"/>
                  </a:moveTo>
                  <a:lnTo>
                    <a:pt x="242" y="49"/>
                  </a:lnTo>
                  <a:lnTo>
                    <a:pt x="247" y="73"/>
                  </a:lnTo>
                  <a:lnTo>
                    <a:pt x="247" y="73"/>
                  </a:lnTo>
                  <a:lnTo>
                    <a:pt x="247" y="83"/>
                  </a:lnTo>
                  <a:lnTo>
                    <a:pt x="247" y="83"/>
                  </a:lnTo>
                  <a:lnTo>
                    <a:pt x="271" y="78"/>
                  </a:lnTo>
                  <a:lnTo>
                    <a:pt x="271" y="78"/>
                  </a:lnTo>
                  <a:lnTo>
                    <a:pt x="271" y="59"/>
                  </a:lnTo>
                  <a:lnTo>
                    <a:pt x="266" y="39"/>
                  </a:lnTo>
                  <a:lnTo>
                    <a:pt x="266" y="39"/>
                  </a:lnTo>
                  <a:lnTo>
                    <a:pt x="242" y="49"/>
                  </a:lnTo>
                  <a:lnTo>
                    <a:pt x="242" y="49"/>
                  </a:lnTo>
                  <a:close/>
                  <a:moveTo>
                    <a:pt x="601" y="0"/>
                  </a:moveTo>
                  <a:lnTo>
                    <a:pt x="601" y="0"/>
                  </a:lnTo>
                  <a:lnTo>
                    <a:pt x="596" y="34"/>
                  </a:lnTo>
                  <a:lnTo>
                    <a:pt x="596" y="34"/>
                  </a:lnTo>
                  <a:lnTo>
                    <a:pt x="616" y="34"/>
                  </a:lnTo>
                  <a:lnTo>
                    <a:pt x="616" y="34"/>
                  </a:lnTo>
                  <a:lnTo>
                    <a:pt x="625" y="5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01" y="0"/>
                  </a:lnTo>
                  <a:lnTo>
                    <a:pt x="601" y="0"/>
                  </a:lnTo>
                  <a:close/>
                  <a:moveTo>
                    <a:pt x="208" y="59"/>
                  </a:moveTo>
                  <a:lnTo>
                    <a:pt x="208" y="59"/>
                  </a:lnTo>
                  <a:lnTo>
                    <a:pt x="213" y="93"/>
                  </a:lnTo>
                  <a:lnTo>
                    <a:pt x="213" y="93"/>
                  </a:lnTo>
                  <a:lnTo>
                    <a:pt x="228" y="88"/>
                  </a:lnTo>
                  <a:lnTo>
                    <a:pt x="228" y="88"/>
                  </a:lnTo>
                  <a:lnTo>
                    <a:pt x="228" y="68"/>
                  </a:lnTo>
                  <a:lnTo>
                    <a:pt x="223" y="54"/>
                  </a:lnTo>
                  <a:lnTo>
                    <a:pt x="223" y="54"/>
                  </a:lnTo>
                  <a:lnTo>
                    <a:pt x="208" y="59"/>
                  </a:lnTo>
                  <a:lnTo>
                    <a:pt x="208" y="59"/>
                  </a:lnTo>
                  <a:close/>
                  <a:moveTo>
                    <a:pt x="87" y="107"/>
                  </a:moveTo>
                  <a:lnTo>
                    <a:pt x="87" y="107"/>
                  </a:lnTo>
                  <a:lnTo>
                    <a:pt x="77" y="117"/>
                  </a:lnTo>
                  <a:lnTo>
                    <a:pt x="77" y="117"/>
                  </a:lnTo>
                  <a:lnTo>
                    <a:pt x="87" y="122"/>
                  </a:lnTo>
                  <a:lnTo>
                    <a:pt x="87" y="122"/>
                  </a:lnTo>
                  <a:lnTo>
                    <a:pt x="92" y="131"/>
                  </a:lnTo>
                  <a:lnTo>
                    <a:pt x="97" y="141"/>
                  </a:lnTo>
                  <a:lnTo>
                    <a:pt x="97" y="141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101" y="122"/>
                  </a:lnTo>
                  <a:lnTo>
                    <a:pt x="87" y="107"/>
                  </a:lnTo>
                  <a:lnTo>
                    <a:pt x="87" y="107"/>
                  </a:lnTo>
                  <a:close/>
                  <a:moveTo>
                    <a:pt x="1169" y="78"/>
                  </a:moveTo>
                  <a:lnTo>
                    <a:pt x="1169" y="78"/>
                  </a:lnTo>
                  <a:lnTo>
                    <a:pt x="1169" y="83"/>
                  </a:lnTo>
                  <a:lnTo>
                    <a:pt x="1169" y="83"/>
                  </a:lnTo>
                  <a:lnTo>
                    <a:pt x="1178" y="88"/>
                  </a:lnTo>
                  <a:lnTo>
                    <a:pt x="1178" y="88"/>
                  </a:lnTo>
                  <a:lnTo>
                    <a:pt x="1188" y="68"/>
                  </a:lnTo>
                  <a:lnTo>
                    <a:pt x="1198" y="54"/>
                  </a:lnTo>
                  <a:lnTo>
                    <a:pt x="1198" y="54"/>
                  </a:lnTo>
                  <a:lnTo>
                    <a:pt x="1183" y="49"/>
                  </a:lnTo>
                  <a:lnTo>
                    <a:pt x="1183" y="49"/>
                  </a:lnTo>
                  <a:lnTo>
                    <a:pt x="1173" y="64"/>
                  </a:lnTo>
                  <a:lnTo>
                    <a:pt x="1169" y="78"/>
                  </a:lnTo>
                  <a:lnTo>
                    <a:pt x="1169" y="78"/>
                  </a:lnTo>
                  <a:close/>
                  <a:moveTo>
                    <a:pt x="1110" y="68"/>
                  </a:moveTo>
                  <a:lnTo>
                    <a:pt x="1110" y="68"/>
                  </a:lnTo>
                  <a:lnTo>
                    <a:pt x="1140" y="78"/>
                  </a:lnTo>
                  <a:lnTo>
                    <a:pt x="1140" y="78"/>
                  </a:lnTo>
                  <a:lnTo>
                    <a:pt x="1149" y="44"/>
                  </a:lnTo>
                  <a:lnTo>
                    <a:pt x="1149" y="44"/>
                  </a:lnTo>
                  <a:lnTo>
                    <a:pt x="1130" y="39"/>
                  </a:lnTo>
                  <a:lnTo>
                    <a:pt x="1130" y="39"/>
                  </a:lnTo>
                  <a:lnTo>
                    <a:pt x="1120" y="54"/>
                  </a:lnTo>
                  <a:lnTo>
                    <a:pt x="1110" y="68"/>
                  </a:lnTo>
                  <a:lnTo>
                    <a:pt x="1110" y="68"/>
                  </a:lnTo>
                  <a:close/>
                  <a:moveTo>
                    <a:pt x="1212" y="83"/>
                  </a:moveTo>
                  <a:lnTo>
                    <a:pt x="1212" y="83"/>
                  </a:lnTo>
                  <a:lnTo>
                    <a:pt x="1212" y="97"/>
                  </a:lnTo>
                  <a:lnTo>
                    <a:pt x="1212" y="97"/>
                  </a:lnTo>
                  <a:lnTo>
                    <a:pt x="1227" y="102"/>
                  </a:lnTo>
                  <a:lnTo>
                    <a:pt x="1227" y="102"/>
                  </a:lnTo>
                  <a:lnTo>
                    <a:pt x="1237" y="88"/>
                  </a:lnTo>
                  <a:lnTo>
                    <a:pt x="1246" y="73"/>
                  </a:lnTo>
                  <a:lnTo>
                    <a:pt x="1246" y="73"/>
                  </a:lnTo>
                  <a:lnTo>
                    <a:pt x="1227" y="64"/>
                  </a:lnTo>
                  <a:lnTo>
                    <a:pt x="1227" y="64"/>
                  </a:lnTo>
                  <a:lnTo>
                    <a:pt x="1217" y="73"/>
                  </a:lnTo>
                  <a:lnTo>
                    <a:pt x="1212" y="83"/>
                  </a:lnTo>
                  <a:lnTo>
                    <a:pt x="1212" y="83"/>
                  </a:lnTo>
                  <a:close/>
                  <a:moveTo>
                    <a:pt x="1057" y="59"/>
                  </a:moveTo>
                  <a:lnTo>
                    <a:pt x="1057" y="59"/>
                  </a:lnTo>
                  <a:lnTo>
                    <a:pt x="1081" y="64"/>
                  </a:lnTo>
                  <a:lnTo>
                    <a:pt x="1081" y="64"/>
                  </a:lnTo>
                  <a:lnTo>
                    <a:pt x="1081" y="64"/>
                  </a:lnTo>
                  <a:lnTo>
                    <a:pt x="1081" y="64"/>
                  </a:lnTo>
                  <a:lnTo>
                    <a:pt x="1091" y="44"/>
                  </a:lnTo>
                  <a:lnTo>
                    <a:pt x="1101" y="34"/>
                  </a:lnTo>
                  <a:lnTo>
                    <a:pt x="1101" y="34"/>
                  </a:lnTo>
                  <a:lnTo>
                    <a:pt x="1081" y="30"/>
                  </a:lnTo>
                  <a:lnTo>
                    <a:pt x="1081" y="30"/>
                  </a:lnTo>
                  <a:lnTo>
                    <a:pt x="1067" y="44"/>
                  </a:lnTo>
                  <a:lnTo>
                    <a:pt x="1057" y="59"/>
                  </a:lnTo>
                  <a:lnTo>
                    <a:pt x="1057" y="59"/>
                  </a:lnTo>
                  <a:close/>
                  <a:moveTo>
                    <a:pt x="1047" y="25"/>
                  </a:moveTo>
                  <a:lnTo>
                    <a:pt x="1047" y="25"/>
                  </a:lnTo>
                  <a:lnTo>
                    <a:pt x="1033" y="34"/>
                  </a:lnTo>
                  <a:lnTo>
                    <a:pt x="1023" y="49"/>
                  </a:lnTo>
                  <a:lnTo>
                    <a:pt x="1023" y="49"/>
                  </a:lnTo>
                  <a:lnTo>
                    <a:pt x="1018" y="54"/>
                  </a:lnTo>
                  <a:lnTo>
                    <a:pt x="1018" y="54"/>
                  </a:lnTo>
                  <a:lnTo>
                    <a:pt x="1047" y="59"/>
                  </a:lnTo>
                  <a:lnTo>
                    <a:pt x="1047" y="59"/>
                  </a:lnTo>
                  <a:lnTo>
                    <a:pt x="1052" y="39"/>
                  </a:lnTo>
                  <a:lnTo>
                    <a:pt x="1062" y="25"/>
                  </a:lnTo>
                  <a:lnTo>
                    <a:pt x="1062" y="25"/>
                  </a:lnTo>
                  <a:lnTo>
                    <a:pt x="1047" y="25"/>
                  </a:lnTo>
                  <a:lnTo>
                    <a:pt x="1047" y="25"/>
                  </a:lnTo>
                  <a:close/>
                  <a:moveTo>
                    <a:pt x="630" y="34"/>
                  </a:moveTo>
                  <a:lnTo>
                    <a:pt x="630" y="34"/>
                  </a:lnTo>
                  <a:lnTo>
                    <a:pt x="650" y="34"/>
                  </a:lnTo>
                  <a:lnTo>
                    <a:pt x="650" y="34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0" y="34"/>
                  </a:lnTo>
                  <a:lnTo>
                    <a:pt x="630" y="34"/>
                  </a:lnTo>
                  <a:close/>
                  <a:moveTo>
                    <a:pt x="1353" y="127"/>
                  </a:moveTo>
                  <a:lnTo>
                    <a:pt x="1353" y="127"/>
                  </a:lnTo>
                  <a:lnTo>
                    <a:pt x="1343" y="131"/>
                  </a:lnTo>
                  <a:lnTo>
                    <a:pt x="1334" y="136"/>
                  </a:lnTo>
                  <a:lnTo>
                    <a:pt x="1334" y="136"/>
                  </a:lnTo>
                  <a:lnTo>
                    <a:pt x="1324" y="151"/>
                  </a:lnTo>
                  <a:lnTo>
                    <a:pt x="1324" y="151"/>
                  </a:lnTo>
                  <a:lnTo>
                    <a:pt x="1324" y="151"/>
                  </a:lnTo>
                  <a:lnTo>
                    <a:pt x="1324" y="151"/>
                  </a:lnTo>
                  <a:lnTo>
                    <a:pt x="1338" y="146"/>
                  </a:lnTo>
                  <a:lnTo>
                    <a:pt x="1338" y="146"/>
                  </a:lnTo>
                  <a:lnTo>
                    <a:pt x="1353" y="141"/>
                  </a:lnTo>
                  <a:lnTo>
                    <a:pt x="1368" y="136"/>
                  </a:lnTo>
                  <a:lnTo>
                    <a:pt x="1368" y="136"/>
                  </a:lnTo>
                  <a:lnTo>
                    <a:pt x="1353" y="127"/>
                  </a:lnTo>
                  <a:lnTo>
                    <a:pt x="1353" y="127"/>
                  </a:lnTo>
                  <a:close/>
                  <a:moveTo>
                    <a:pt x="1266" y="78"/>
                  </a:moveTo>
                  <a:lnTo>
                    <a:pt x="1266" y="78"/>
                  </a:lnTo>
                  <a:lnTo>
                    <a:pt x="1261" y="88"/>
                  </a:lnTo>
                  <a:lnTo>
                    <a:pt x="1256" y="97"/>
                  </a:lnTo>
                  <a:lnTo>
                    <a:pt x="1256" y="97"/>
                  </a:lnTo>
                  <a:lnTo>
                    <a:pt x="1256" y="112"/>
                  </a:lnTo>
                  <a:lnTo>
                    <a:pt x="1256" y="112"/>
                  </a:lnTo>
                  <a:lnTo>
                    <a:pt x="1266" y="117"/>
                  </a:lnTo>
                  <a:lnTo>
                    <a:pt x="1266" y="117"/>
                  </a:lnTo>
                  <a:lnTo>
                    <a:pt x="1280" y="102"/>
                  </a:lnTo>
                  <a:lnTo>
                    <a:pt x="1295" y="93"/>
                  </a:lnTo>
                  <a:lnTo>
                    <a:pt x="1295" y="93"/>
                  </a:lnTo>
                  <a:lnTo>
                    <a:pt x="1266" y="78"/>
                  </a:lnTo>
                  <a:lnTo>
                    <a:pt x="1266" y="78"/>
                  </a:lnTo>
                  <a:close/>
                  <a:moveTo>
                    <a:pt x="1314" y="102"/>
                  </a:moveTo>
                  <a:lnTo>
                    <a:pt x="1314" y="102"/>
                  </a:lnTo>
                  <a:lnTo>
                    <a:pt x="1304" y="107"/>
                  </a:lnTo>
                  <a:lnTo>
                    <a:pt x="1295" y="112"/>
                  </a:lnTo>
                  <a:lnTo>
                    <a:pt x="1295" y="112"/>
                  </a:lnTo>
                  <a:lnTo>
                    <a:pt x="1290" y="127"/>
                  </a:lnTo>
                  <a:lnTo>
                    <a:pt x="1290" y="127"/>
                  </a:lnTo>
                  <a:lnTo>
                    <a:pt x="1300" y="136"/>
                  </a:lnTo>
                  <a:lnTo>
                    <a:pt x="1300" y="136"/>
                  </a:lnTo>
                  <a:lnTo>
                    <a:pt x="1314" y="122"/>
                  </a:lnTo>
                  <a:lnTo>
                    <a:pt x="1329" y="112"/>
                  </a:lnTo>
                  <a:lnTo>
                    <a:pt x="1329" y="112"/>
                  </a:lnTo>
                  <a:lnTo>
                    <a:pt x="1314" y="102"/>
                  </a:lnTo>
                  <a:lnTo>
                    <a:pt x="1314" y="102"/>
                  </a:lnTo>
                  <a:close/>
                  <a:moveTo>
                    <a:pt x="1387" y="156"/>
                  </a:moveTo>
                  <a:lnTo>
                    <a:pt x="1387" y="156"/>
                  </a:lnTo>
                  <a:lnTo>
                    <a:pt x="1382" y="156"/>
                  </a:lnTo>
                  <a:lnTo>
                    <a:pt x="1382" y="156"/>
                  </a:lnTo>
                  <a:lnTo>
                    <a:pt x="1372" y="156"/>
                  </a:lnTo>
                  <a:lnTo>
                    <a:pt x="1368" y="161"/>
                  </a:lnTo>
                  <a:lnTo>
                    <a:pt x="1353" y="175"/>
                  </a:lnTo>
                  <a:lnTo>
                    <a:pt x="1353" y="175"/>
                  </a:lnTo>
                  <a:lnTo>
                    <a:pt x="1353" y="180"/>
                  </a:lnTo>
                  <a:lnTo>
                    <a:pt x="1353" y="180"/>
                  </a:lnTo>
                  <a:lnTo>
                    <a:pt x="1368" y="180"/>
                  </a:lnTo>
                  <a:lnTo>
                    <a:pt x="1382" y="185"/>
                  </a:lnTo>
                  <a:lnTo>
                    <a:pt x="1397" y="190"/>
                  </a:lnTo>
                  <a:lnTo>
                    <a:pt x="1411" y="199"/>
                  </a:lnTo>
                  <a:lnTo>
                    <a:pt x="1411" y="199"/>
                  </a:lnTo>
                  <a:lnTo>
                    <a:pt x="1401" y="175"/>
                  </a:lnTo>
                  <a:lnTo>
                    <a:pt x="1387" y="156"/>
                  </a:lnTo>
                  <a:lnTo>
                    <a:pt x="1387" y="156"/>
                  </a:lnTo>
                  <a:close/>
                  <a:moveTo>
                    <a:pt x="999" y="15"/>
                  </a:moveTo>
                  <a:lnTo>
                    <a:pt x="999" y="15"/>
                  </a:lnTo>
                  <a:lnTo>
                    <a:pt x="979" y="34"/>
                  </a:lnTo>
                  <a:lnTo>
                    <a:pt x="979" y="34"/>
                  </a:lnTo>
                  <a:lnTo>
                    <a:pt x="975" y="49"/>
                  </a:lnTo>
                  <a:lnTo>
                    <a:pt x="975" y="49"/>
                  </a:lnTo>
                  <a:lnTo>
                    <a:pt x="1004" y="54"/>
                  </a:lnTo>
                  <a:lnTo>
                    <a:pt x="1004" y="54"/>
                  </a:lnTo>
                  <a:lnTo>
                    <a:pt x="1009" y="44"/>
                  </a:lnTo>
                  <a:lnTo>
                    <a:pt x="1009" y="44"/>
                  </a:lnTo>
                  <a:lnTo>
                    <a:pt x="1023" y="20"/>
                  </a:lnTo>
                  <a:lnTo>
                    <a:pt x="1023" y="20"/>
                  </a:lnTo>
                  <a:lnTo>
                    <a:pt x="999" y="15"/>
                  </a:lnTo>
                  <a:lnTo>
                    <a:pt x="999" y="15"/>
                  </a:lnTo>
                  <a:close/>
                  <a:moveTo>
                    <a:pt x="742" y="25"/>
                  </a:moveTo>
                  <a:lnTo>
                    <a:pt x="742" y="25"/>
                  </a:lnTo>
                  <a:lnTo>
                    <a:pt x="737" y="34"/>
                  </a:lnTo>
                  <a:lnTo>
                    <a:pt x="737" y="34"/>
                  </a:lnTo>
                  <a:lnTo>
                    <a:pt x="756" y="34"/>
                  </a:lnTo>
                  <a:lnTo>
                    <a:pt x="756" y="34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51" y="0"/>
                  </a:lnTo>
                  <a:lnTo>
                    <a:pt x="751" y="0"/>
                  </a:lnTo>
                  <a:lnTo>
                    <a:pt x="742" y="25"/>
                  </a:lnTo>
                  <a:lnTo>
                    <a:pt x="742" y="25"/>
                  </a:lnTo>
                  <a:close/>
                  <a:moveTo>
                    <a:pt x="669" y="34"/>
                  </a:moveTo>
                  <a:lnTo>
                    <a:pt x="669" y="34"/>
                  </a:lnTo>
                  <a:lnTo>
                    <a:pt x="688" y="34"/>
                  </a:lnTo>
                  <a:lnTo>
                    <a:pt x="688" y="34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674" y="15"/>
                  </a:lnTo>
                  <a:lnTo>
                    <a:pt x="669" y="34"/>
                  </a:lnTo>
                  <a:lnTo>
                    <a:pt x="669" y="34"/>
                  </a:lnTo>
                  <a:close/>
                  <a:moveTo>
                    <a:pt x="708" y="34"/>
                  </a:moveTo>
                  <a:lnTo>
                    <a:pt x="708" y="34"/>
                  </a:lnTo>
                  <a:lnTo>
                    <a:pt x="727" y="34"/>
                  </a:lnTo>
                  <a:lnTo>
                    <a:pt x="727" y="34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13" y="15"/>
                  </a:lnTo>
                  <a:lnTo>
                    <a:pt x="708" y="34"/>
                  </a:lnTo>
                  <a:lnTo>
                    <a:pt x="708" y="34"/>
                  </a:lnTo>
                  <a:close/>
                  <a:moveTo>
                    <a:pt x="771" y="30"/>
                  </a:moveTo>
                  <a:lnTo>
                    <a:pt x="771" y="30"/>
                  </a:lnTo>
                  <a:lnTo>
                    <a:pt x="771" y="34"/>
                  </a:lnTo>
                  <a:lnTo>
                    <a:pt x="771" y="34"/>
                  </a:lnTo>
                  <a:lnTo>
                    <a:pt x="790" y="34"/>
                  </a:lnTo>
                  <a:lnTo>
                    <a:pt x="790" y="34"/>
                  </a:lnTo>
                  <a:lnTo>
                    <a:pt x="810" y="0"/>
                  </a:lnTo>
                  <a:lnTo>
                    <a:pt x="810" y="0"/>
                  </a:lnTo>
                  <a:lnTo>
                    <a:pt x="785" y="0"/>
                  </a:lnTo>
                  <a:lnTo>
                    <a:pt x="785" y="0"/>
                  </a:lnTo>
                  <a:lnTo>
                    <a:pt x="776" y="15"/>
                  </a:lnTo>
                  <a:lnTo>
                    <a:pt x="771" y="30"/>
                  </a:lnTo>
                  <a:lnTo>
                    <a:pt x="771" y="30"/>
                  </a:lnTo>
                  <a:close/>
                  <a:moveTo>
                    <a:pt x="863" y="39"/>
                  </a:moveTo>
                  <a:lnTo>
                    <a:pt x="863" y="39"/>
                  </a:lnTo>
                  <a:lnTo>
                    <a:pt x="868" y="39"/>
                  </a:lnTo>
                  <a:lnTo>
                    <a:pt x="868" y="39"/>
                  </a:lnTo>
                  <a:lnTo>
                    <a:pt x="878" y="20"/>
                  </a:lnTo>
                  <a:lnTo>
                    <a:pt x="878" y="20"/>
                  </a:lnTo>
                  <a:lnTo>
                    <a:pt x="887" y="5"/>
                  </a:lnTo>
                  <a:lnTo>
                    <a:pt x="887" y="5"/>
                  </a:lnTo>
                  <a:lnTo>
                    <a:pt x="882" y="5"/>
                  </a:lnTo>
                  <a:lnTo>
                    <a:pt x="882" y="5"/>
                  </a:lnTo>
                  <a:lnTo>
                    <a:pt x="868" y="20"/>
                  </a:lnTo>
                  <a:lnTo>
                    <a:pt x="863" y="39"/>
                  </a:lnTo>
                  <a:lnTo>
                    <a:pt x="863" y="39"/>
                  </a:lnTo>
                  <a:close/>
                  <a:moveTo>
                    <a:pt x="945" y="10"/>
                  </a:moveTo>
                  <a:lnTo>
                    <a:pt x="945" y="10"/>
                  </a:lnTo>
                  <a:lnTo>
                    <a:pt x="936" y="25"/>
                  </a:lnTo>
                  <a:lnTo>
                    <a:pt x="931" y="39"/>
                  </a:lnTo>
                  <a:lnTo>
                    <a:pt x="931" y="39"/>
                  </a:lnTo>
                  <a:lnTo>
                    <a:pt x="931" y="44"/>
                  </a:lnTo>
                  <a:lnTo>
                    <a:pt x="931" y="44"/>
                  </a:lnTo>
                  <a:lnTo>
                    <a:pt x="950" y="44"/>
                  </a:lnTo>
                  <a:lnTo>
                    <a:pt x="950" y="44"/>
                  </a:lnTo>
                  <a:lnTo>
                    <a:pt x="960" y="30"/>
                  </a:lnTo>
                  <a:lnTo>
                    <a:pt x="960" y="30"/>
                  </a:lnTo>
                  <a:lnTo>
                    <a:pt x="975" y="15"/>
                  </a:lnTo>
                  <a:lnTo>
                    <a:pt x="975" y="15"/>
                  </a:lnTo>
                  <a:lnTo>
                    <a:pt x="945" y="10"/>
                  </a:lnTo>
                  <a:lnTo>
                    <a:pt x="945" y="10"/>
                  </a:lnTo>
                  <a:close/>
                  <a:moveTo>
                    <a:pt x="815" y="34"/>
                  </a:moveTo>
                  <a:lnTo>
                    <a:pt x="815" y="34"/>
                  </a:lnTo>
                  <a:lnTo>
                    <a:pt x="834" y="34"/>
                  </a:lnTo>
                  <a:lnTo>
                    <a:pt x="834" y="34"/>
                  </a:lnTo>
                  <a:lnTo>
                    <a:pt x="839" y="20"/>
                  </a:lnTo>
                  <a:lnTo>
                    <a:pt x="848" y="5"/>
                  </a:lnTo>
                  <a:lnTo>
                    <a:pt x="848" y="5"/>
                  </a:lnTo>
                  <a:lnTo>
                    <a:pt x="839" y="5"/>
                  </a:lnTo>
                  <a:lnTo>
                    <a:pt x="839" y="5"/>
                  </a:lnTo>
                  <a:lnTo>
                    <a:pt x="824" y="20"/>
                  </a:lnTo>
                  <a:lnTo>
                    <a:pt x="815" y="34"/>
                  </a:lnTo>
                  <a:lnTo>
                    <a:pt x="815" y="34"/>
                  </a:lnTo>
                  <a:close/>
                  <a:moveTo>
                    <a:pt x="887" y="39"/>
                  </a:moveTo>
                  <a:lnTo>
                    <a:pt x="887" y="39"/>
                  </a:lnTo>
                  <a:lnTo>
                    <a:pt x="912" y="44"/>
                  </a:lnTo>
                  <a:lnTo>
                    <a:pt x="912" y="44"/>
                  </a:lnTo>
                  <a:lnTo>
                    <a:pt x="912" y="30"/>
                  </a:lnTo>
                  <a:lnTo>
                    <a:pt x="912" y="30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07" y="5"/>
                  </a:lnTo>
                  <a:lnTo>
                    <a:pt x="907" y="5"/>
                  </a:lnTo>
                  <a:lnTo>
                    <a:pt x="897" y="25"/>
                  </a:lnTo>
                  <a:lnTo>
                    <a:pt x="887" y="39"/>
                  </a:lnTo>
                  <a:lnTo>
                    <a:pt x="887" y="39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588" y="826"/>
              <a:ext cx="1572" cy="1184"/>
            </a:xfrm>
            <a:custGeom>
              <a:avLst/>
              <a:gdLst/>
              <a:ahLst/>
              <a:cxnLst>
                <a:cxn ang="0">
                  <a:pos x="708" y="0"/>
                </a:cxn>
                <a:cxn ang="0">
                  <a:pos x="481" y="63"/>
                </a:cxn>
                <a:cxn ang="0">
                  <a:pos x="286" y="180"/>
                </a:cxn>
                <a:cxn ang="0">
                  <a:pos x="136" y="349"/>
                </a:cxn>
                <a:cxn ang="0">
                  <a:pos x="39" y="558"/>
                </a:cxn>
                <a:cxn ang="0">
                  <a:pos x="0" y="796"/>
                </a:cxn>
                <a:cxn ang="0">
                  <a:pos x="10" y="898"/>
                </a:cxn>
                <a:cxn ang="0">
                  <a:pos x="25" y="995"/>
                </a:cxn>
                <a:cxn ang="0">
                  <a:pos x="73" y="1121"/>
                </a:cxn>
                <a:cxn ang="0">
                  <a:pos x="73" y="1140"/>
                </a:cxn>
                <a:cxn ang="0">
                  <a:pos x="73" y="1155"/>
                </a:cxn>
                <a:cxn ang="0">
                  <a:pos x="78" y="1164"/>
                </a:cxn>
                <a:cxn ang="0">
                  <a:pos x="83" y="1159"/>
                </a:cxn>
                <a:cxn ang="0">
                  <a:pos x="112" y="1159"/>
                </a:cxn>
                <a:cxn ang="0">
                  <a:pos x="131" y="1164"/>
                </a:cxn>
                <a:cxn ang="0">
                  <a:pos x="136" y="1130"/>
                </a:cxn>
                <a:cxn ang="0">
                  <a:pos x="97" y="1072"/>
                </a:cxn>
                <a:cxn ang="0">
                  <a:pos x="83" y="1043"/>
                </a:cxn>
                <a:cxn ang="0">
                  <a:pos x="49" y="883"/>
                </a:cxn>
                <a:cxn ang="0">
                  <a:pos x="49" y="718"/>
                </a:cxn>
                <a:cxn ang="0">
                  <a:pos x="102" y="505"/>
                </a:cxn>
                <a:cxn ang="0">
                  <a:pos x="214" y="316"/>
                </a:cxn>
                <a:cxn ang="0">
                  <a:pos x="374" y="170"/>
                </a:cxn>
                <a:cxn ang="0">
                  <a:pos x="568" y="73"/>
                </a:cxn>
                <a:cxn ang="0">
                  <a:pos x="786" y="39"/>
                </a:cxn>
                <a:cxn ang="0">
                  <a:pos x="936" y="54"/>
                </a:cxn>
                <a:cxn ang="0">
                  <a:pos x="1140" y="131"/>
                </a:cxn>
                <a:cxn ang="0">
                  <a:pos x="1310" y="262"/>
                </a:cxn>
                <a:cxn ang="0">
                  <a:pos x="1436" y="437"/>
                </a:cxn>
                <a:cxn ang="0">
                  <a:pos x="1514" y="645"/>
                </a:cxn>
                <a:cxn ang="0">
                  <a:pos x="1528" y="796"/>
                </a:cxn>
                <a:cxn ang="0">
                  <a:pos x="1514" y="941"/>
                </a:cxn>
                <a:cxn ang="0">
                  <a:pos x="1489" y="1038"/>
                </a:cxn>
                <a:cxn ang="0">
                  <a:pos x="1456" y="1125"/>
                </a:cxn>
                <a:cxn ang="0">
                  <a:pos x="1436" y="1164"/>
                </a:cxn>
                <a:cxn ang="0">
                  <a:pos x="1436" y="1179"/>
                </a:cxn>
                <a:cxn ang="0">
                  <a:pos x="1446" y="1179"/>
                </a:cxn>
                <a:cxn ang="0">
                  <a:pos x="1465" y="1169"/>
                </a:cxn>
                <a:cxn ang="0">
                  <a:pos x="1489" y="1179"/>
                </a:cxn>
                <a:cxn ang="0">
                  <a:pos x="1494" y="1174"/>
                </a:cxn>
                <a:cxn ang="0">
                  <a:pos x="1514" y="1121"/>
                </a:cxn>
                <a:cxn ang="0">
                  <a:pos x="1543" y="1004"/>
                </a:cxn>
                <a:cxn ang="0">
                  <a:pos x="1557" y="941"/>
                </a:cxn>
                <a:cxn ang="0">
                  <a:pos x="1572" y="796"/>
                </a:cxn>
                <a:cxn ang="0">
                  <a:pos x="1533" y="558"/>
                </a:cxn>
                <a:cxn ang="0">
                  <a:pos x="1436" y="349"/>
                </a:cxn>
                <a:cxn ang="0">
                  <a:pos x="1286" y="180"/>
                </a:cxn>
                <a:cxn ang="0">
                  <a:pos x="1092" y="63"/>
                </a:cxn>
                <a:cxn ang="0">
                  <a:pos x="869" y="0"/>
                </a:cxn>
              </a:cxnLst>
              <a:rect l="0" t="0" r="r" b="b"/>
              <a:pathLst>
                <a:path w="1572" h="1184">
                  <a:moveTo>
                    <a:pt x="786" y="0"/>
                  </a:moveTo>
                  <a:lnTo>
                    <a:pt x="786" y="0"/>
                  </a:lnTo>
                  <a:lnTo>
                    <a:pt x="708" y="0"/>
                  </a:lnTo>
                  <a:lnTo>
                    <a:pt x="631" y="15"/>
                  </a:lnTo>
                  <a:lnTo>
                    <a:pt x="553" y="34"/>
                  </a:lnTo>
                  <a:lnTo>
                    <a:pt x="481" y="63"/>
                  </a:lnTo>
                  <a:lnTo>
                    <a:pt x="413" y="92"/>
                  </a:lnTo>
                  <a:lnTo>
                    <a:pt x="350" y="136"/>
                  </a:lnTo>
                  <a:lnTo>
                    <a:pt x="286" y="180"/>
                  </a:lnTo>
                  <a:lnTo>
                    <a:pt x="233" y="233"/>
                  </a:lnTo>
                  <a:lnTo>
                    <a:pt x="180" y="291"/>
                  </a:lnTo>
                  <a:lnTo>
                    <a:pt x="136" y="349"/>
                  </a:lnTo>
                  <a:lnTo>
                    <a:pt x="97" y="417"/>
                  </a:lnTo>
                  <a:lnTo>
                    <a:pt x="63" y="485"/>
                  </a:lnTo>
                  <a:lnTo>
                    <a:pt x="39" y="558"/>
                  </a:lnTo>
                  <a:lnTo>
                    <a:pt x="20" y="636"/>
                  </a:lnTo>
                  <a:lnTo>
                    <a:pt x="5" y="718"/>
                  </a:lnTo>
                  <a:lnTo>
                    <a:pt x="0" y="796"/>
                  </a:lnTo>
                  <a:lnTo>
                    <a:pt x="0" y="796"/>
                  </a:lnTo>
                  <a:lnTo>
                    <a:pt x="5" y="849"/>
                  </a:lnTo>
                  <a:lnTo>
                    <a:pt x="10" y="898"/>
                  </a:lnTo>
                  <a:lnTo>
                    <a:pt x="15" y="946"/>
                  </a:lnTo>
                  <a:lnTo>
                    <a:pt x="25" y="995"/>
                  </a:lnTo>
                  <a:lnTo>
                    <a:pt x="25" y="995"/>
                  </a:lnTo>
                  <a:lnTo>
                    <a:pt x="54" y="1082"/>
                  </a:lnTo>
                  <a:lnTo>
                    <a:pt x="54" y="1082"/>
                  </a:lnTo>
                  <a:lnTo>
                    <a:pt x="73" y="1121"/>
                  </a:lnTo>
                  <a:lnTo>
                    <a:pt x="73" y="1121"/>
                  </a:lnTo>
                  <a:lnTo>
                    <a:pt x="78" y="1130"/>
                  </a:lnTo>
                  <a:lnTo>
                    <a:pt x="73" y="1140"/>
                  </a:lnTo>
                  <a:lnTo>
                    <a:pt x="73" y="1145"/>
                  </a:lnTo>
                  <a:lnTo>
                    <a:pt x="73" y="1155"/>
                  </a:lnTo>
                  <a:lnTo>
                    <a:pt x="73" y="1155"/>
                  </a:lnTo>
                  <a:lnTo>
                    <a:pt x="73" y="1159"/>
                  </a:lnTo>
                  <a:lnTo>
                    <a:pt x="78" y="1164"/>
                  </a:lnTo>
                  <a:lnTo>
                    <a:pt x="78" y="1164"/>
                  </a:lnTo>
                  <a:lnTo>
                    <a:pt x="83" y="1164"/>
                  </a:lnTo>
                  <a:lnTo>
                    <a:pt x="83" y="1159"/>
                  </a:lnTo>
                  <a:lnTo>
                    <a:pt x="83" y="1159"/>
                  </a:lnTo>
                  <a:lnTo>
                    <a:pt x="97" y="1155"/>
                  </a:lnTo>
                  <a:lnTo>
                    <a:pt x="112" y="1159"/>
                  </a:lnTo>
                  <a:lnTo>
                    <a:pt x="112" y="1159"/>
                  </a:lnTo>
                  <a:lnTo>
                    <a:pt x="122" y="1169"/>
                  </a:lnTo>
                  <a:lnTo>
                    <a:pt x="126" y="1169"/>
                  </a:lnTo>
                  <a:lnTo>
                    <a:pt x="131" y="1164"/>
                  </a:lnTo>
                  <a:lnTo>
                    <a:pt x="131" y="1164"/>
                  </a:lnTo>
                  <a:lnTo>
                    <a:pt x="136" y="1150"/>
                  </a:lnTo>
                  <a:lnTo>
                    <a:pt x="136" y="1130"/>
                  </a:lnTo>
                  <a:lnTo>
                    <a:pt x="117" y="1101"/>
                  </a:lnTo>
                  <a:lnTo>
                    <a:pt x="117" y="1101"/>
                  </a:lnTo>
                  <a:lnTo>
                    <a:pt x="97" y="1072"/>
                  </a:lnTo>
                  <a:lnTo>
                    <a:pt x="88" y="1058"/>
                  </a:lnTo>
                  <a:lnTo>
                    <a:pt x="83" y="1043"/>
                  </a:lnTo>
                  <a:lnTo>
                    <a:pt x="83" y="1043"/>
                  </a:lnTo>
                  <a:lnTo>
                    <a:pt x="63" y="965"/>
                  </a:lnTo>
                  <a:lnTo>
                    <a:pt x="63" y="965"/>
                  </a:lnTo>
                  <a:lnTo>
                    <a:pt x="49" y="883"/>
                  </a:lnTo>
                  <a:lnTo>
                    <a:pt x="44" y="796"/>
                  </a:lnTo>
                  <a:lnTo>
                    <a:pt x="44" y="796"/>
                  </a:lnTo>
                  <a:lnTo>
                    <a:pt x="49" y="718"/>
                  </a:lnTo>
                  <a:lnTo>
                    <a:pt x="59" y="645"/>
                  </a:lnTo>
                  <a:lnTo>
                    <a:pt x="78" y="573"/>
                  </a:lnTo>
                  <a:lnTo>
                    <a:pt x="102" y="505"/>
                  </a:lnTo>
                  <a:lnTo>
                    <a:pt x="136" y="437"/>
                  </a:lnTo>
                  <a:lnTo>
                    <a:pt x="170" y="374"/>
                  </a:lnTo>
                  <a:lnTo>
                    <a:pt x="214" y="316"/>
                  </a:lnTo>
                  <a:lnTo>
                    <a:pt x="262" y="262"/>
                  </a:lnTo>
                  <a:lnTo>
                    <a:pt x="316" y="214"/>
                  </a:lnTo>
                  <a:lnTo>
                    <a:pt x="374" y="170"/>
                  </a:lnTo>
                  <a:lnTo>
                    <a:pt x="432" y="131"/>
                  </a:lnTo>
                  <a:lnTo>
                    <a:pt x="500" y="102"/>
                  </a:lnTo>
                  <a:lnTo>
                    <a:pt x="568" y="73"/>
                  </a:lnTo>
                  <a:lnTo>
                    <a:pt x="636" y="54"/>
                  </a:lnTo>
                  <a:lnTo>
                    <a:pt x="708" y="44"/>
                  </a:lnTo>
                  <a:lnTo>
                    <a:pt x="786" y="39"/>
                  </a:lnTo>
                  <a:lnTo>
                    <a:pt x="786" y="39"/>
                  </a:lnTo>
                  <a:lnTo>
                    <a:pt x="864" y="44"/>
                  </a:lnTo>
                  <a:lnTo>
                    <a:pt x="936" y="54"/>
                  </a:lnTo>
                  <a:lnTo>
                    <a:pt x="1004" y="73"/>
                  </a:lnTo>
                  <a:lnTo>
                    <a:pt x="1077" y="102"/>
                  </a:lnTo>
                  <a:lnTo>
                    <a:pt x="1140" y="131"/>
                  </a:lnTo>
                  <a:lnTo>
                    <a:pt x="1198" y="170"/>
                  </a:lnTo>
                  <a:lnTo>
                    <a:pt x="1257" y="214"/>
                  </a:lnTo>
                  <a:lnTo>
                    <a:pt x="1310" y="262"/>
                  </a:lnTo>
                  <a:lnTo>
                    <a:pt x="1358" y="316"/>
                  </a:lnTo>
                  <a:lnTo>
                    <a:pt x="1402" y="374"/>
                  </a:lnTo>
                  <a:lnTo>
                    <a:pt x="1436" y="437"/>
                  </a:lnTo>
                  <a:lnTo>
                    <a:pt x="1470" y="505"/>
                  </a:lnTo>
                  <a:lnTo>
                    <a:pt x="1494" y="573"/>
                  </a:lnTo>
                  <a:lnTo>
                    <a:pt x="1514" y="645"/>
                  </a:lnTo>
                  <a:lnTo>
                    <a:pt x="1523" y="718"/>
                  </a:lnTo>
                  <a:lnTo>
                    <a:pt x="1528" y="796"/>
                  </a:lnTo>
                  <a:lnTo>
                    <a:pt x="1528" y="796"/>
                  </a:lnTo>
                  <a:lnTo>
                    <a:pt x="1528" y="844"/>
                  </a:lnTo>
                  <a:lnTo>
                    <a:pt x="1523" y="893"/>
                  </a:lnTo>
                  <a:lnTo>
                    <a:pt x="1514" y="941"/>
                  </a:lnTo>
                  <a:lnTo>
                    <a:pt x="1504" y="990"/>
                  </a:lnTo>
                  <a:lnTo>
                    <a:pt x="1504" y="990"/>
                  </a:lnTo>
                  <a:lnTo>
                    <a:pt x="1489" y="1038"/>
                  </a:lnTo>
                  <a:lnTo>
                    <a:pt x="1475" y="1082"/>
                  </a:lnTo>
                  <a:lnTo>
                    <a:pt x="1475" y="1082"/>
                  </a:lnTo>
                  <a:lnTo>
                    <a:pt x="1456" y="1125"/>
                  </a:lnTo>
                  <a:lnTo>
                    <a:pt x="1456" y="1125"/>
                  </a:lnTo>
                  <a:lnTo>
                    <a:pt x="1446" y="1145"/>
                  </a:lnTo>
                  <a:lnTo>
                    <a:pt x="1436" y="1164"/>
                  </a:lnTo>
                  <a:lnTo>
                    <a:pt x="1436" y="1164"/>
                  </a:lnTo>
                  <a:lnTo>
                    <a:pt x="1436" y="1174"/>
                  </a:lnTo>
                  <a:lnTo>
                    <a:pt x="1436" y="1179"/>
                  </a:lnTo>
                  <a:lnTo>
                    <a:pt x="1441" y="1184"/>
                  </a:lnTo>
                  <a:lnTo>
                    <a:pt x="1441" y="1184"/>
                  </a:lnTo>
                  <a:lnTo>
                    <a:pt x="1446" y="1179"/>
                  </a:lnTo>
                  <a:lnTo>
                    <a:pt x="1451" y="1169"/>
                  </a:lnTo>
                  <a:lnTo>
                    <a:pt x="1451" y="1169"/>
                  </a:lnTo>
                  <a:lnTo>
                    <a:pt x="1465" y="1169"/>
                  </a:lnTo>
                  <a:lnTo>
                    <a:pt x="1465" y="1169"/>
                  </a:lnTo>
                  <a:lnTo>
                    <a:pt x="1480" y="1174"/>
                  </a:lnTo>
                  <a:lnTo>
                    <a:pt x="1489" y="1179"/>
                  </a:lnTo>
                  <a:lnTo>
                    <a:pt x="1489" y="1179"/>
                  </a:lnTo>
                  <a:lnTo>
                    <a:pt x="1494" y="1179"/>
                  </a:lnTo>
                  <a:lnTo>
                    <a:pt x="1494" y="1174"/>
                  </a:lnTo>
                  <a:lnTo>
                    <a:pt x="1499" y="1159"/>
                  </a:lnTo>
                  <a:lnTo>
                    <a:pt x="1499" y="1159"/>
                  </a:lnTo>
                  <a:lnTo>
                    <a:pt x="1514" y="1121"/>
                  </a:lnTo>
                  <a:lnTo>
                    <a:pt x="1523" y="1082"/>
                  </a:lnTo>
                  <a:lnTo>
                    <a:pt x="1523" y="1082"/>
                  </a:lnTo>
                  <a:lnTo>
                    <a:pt x="1543" y="1004"/>
                  </a:lnTo>
                  <a:lnTo>
                    <a:pt x="1543" y="1004"/>
                  </a:lnTo>
                  <a:lnTo>
                    <a:pt x="1557" y="941"/>
                  </a:lnTo>
                  <a:lnTo>
                    <a:pt x="1557" y="941"/>
                  </a:lnTo>
                  <a:lnTo>
                    <a:pt x="1567" y="868"/>
                  </a:lnTo>
                  <a:lnTo>
                    <a:pt x="1572" y="796"/>
                  </a:lnTo>
                  <a:lnTo>
                    <a:pt x="1572" y="796"/>
                  </a:lnTo>
                  <a:lnTo>
                    <a:pt x="1567" y="718"/>
                  </a:lnTo>
                  <a:lnTo>
                    <a:pt x="1553" y="636"/>
                  </a:lnTo>
                  <a:lnTo>
                    <a:pt x="1533" y="558"/>
                  </a:lnTo>
                  <a:lnTo>
                    <a:pt x="1509" y="485"/>
                  </a:lnTo>
                  <a:lnTo>
                    <a:pt x="1475" y="417"/>
                  </a:lnTo>
                  <a:lnTo>
                    <a:pt x="1436" y="349"/>
                  </a:lnTo>
                  <a:lnTo>
                    <a:pt x="1392" y="291"/>
                  </a:lnTo>
                  <a:lnTo>
                    <a:pt x="1339" y="233"/>
                  </a:lnTo>
                  <a:lnTo>
                    <a:pt x="1286" y="180"/>
                  </a:lnTo>
                  <a:lnTo>
                    <a:pt x="1223" y="136"/>
                  </a:lnTo>
                  <a:lnTo>
                    <a:pt x="1160" y="92"/>
                  </a:lnTo>
                  <a:lnTo>
                    <a:pt x="1092" y="63"/>
                  </a:lnTo>
                  <a:lnTo>
                    <a:pt x="1019" y="34"/>
                  </a:lnTo>
                  <a:lnTo>
                    <a:pt x="946" y="15"/>
                  </a:lnTo>
                  <a:lnTo>
                    <a:pt x="869" y="0"/>
                  </a:lnTo>
                  <a:lnTo>
                    <a:pt x="786" y="0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593" y="821"/>
              <a:ext cx="1567" cy="1179"/>
            </a:xfrm>
            <a:custGeom>
              <a:avLst/>
              <a:gdLst/>
              <a:ahLst/>
              <a:cxnLst>
                <a:cxn ang="0">
                  <a:pos x="781" y="0"/>
                </a:cxn>
                <a:cxn ang="0">
                  <a:pos x="626" y="15"/>
                </a:cxn>
                <a:cxn ang="0">
                  <a:pos x="476" y="63"/>
                </a:cxn>
                <a:cxn ang="0">
                  <a:pos x="345" y="136"/>
                </a:cxn>
                <a:cxn ang="0">
                  <a:pos x="228" y="233"/>
                </a:cxn>
                <a:cxn ang="0">
                  <a:pos x="131" y="354"/>
                </a:cxn>
                <a:cxn ang="0">
                  <a:pos x="58" y="490"/>
                </a:cxn>
                <a:cxn ang="0">
                  <a:pos x="15" y="641"/>
                </a:cxn>
                <a:cxn ang="0">
                  <a:pos x="0" y="801"/>
                </a:cxn>
                <a:cxn ang="0">
                  <a:pos x="0" y="849"/>
                </a:cxn>
                <a:cxn ang="0">
                  <a:pos x="10" y="946"/>
                </a:cxn>
                <a:cxn ang="0">
                  <a:pos x="20" y="995"/>
                </a:cxn>
                <a:cxn ang="0">
                  <a:pos x="49" y="1087"/>
                </a:cxn>
                <a:cxn ang="0">
                  <a:pos x="63" y="1116"/>
                </a:cxn>
                <a:cxn ang="0">
                  <a:pos x="58" y="1111"/>
                </a:cxn>
                <a:cxn ang="0">
                  <a:pos x="34" y="1019"/>
                </a:cxn>
                <a:cxn ang="0">
                  <a:pos x="15" y="922"/>
                </a:cxn>
                <a:cxn ang="0">
                  <a:pos x="10" y="825"/>
                </a:cxn>
                <a:cxn ang="0">
                  <a:pos x="15" y="742"/>
                </a:cxn>
                <a:cxn ang="0">
                  <a:pos x="44" y="587"/>
                </a:cxn>
                <a:cxn ang="0">
                  <a:pos x="102" y="442"/>
                </a:cxn>
                <a:cxn ang="0">
                  <a:pos x="184" y="316"/>
                </a:cxn>
                <a:cxn ang="0">
                  <a:pos x="291" y="209"/>
                </a:cxn>
                <a:cxn ang="0">
                  <a:pos x="412" y="122"/>
                </a:cxn>
                <a:cxn ang="0">
                  <a:pos x="553" y="59"/>
                </a:cxn>
                <a:cxn ang="0">
                  <a:pos x="703" y="30"/>
                </a:cxn>
                <a:cxn ang="0">
                  <a:pos x="781" y="25"/>
                </a:cxn>
                <a:cxn ang="0">
                  <a:pos x="936" y="39"/>
                </a:cxn>
                <a:cxn ang="0">
                  <a:pos x="1082" y="88"/>
                </a:cxn>
                <a:cxn ang="0">
                  <a:pos x="1213" y="160"/>
                </a:cxn>
                <a:cxn ang="0">
                  <a:pos x="1329" y="257"/>
                </a:cxn>
                <a:cxn ang="0">
                  <a:pos x="1421" y="379"/>
                </a:cxn>
                <a:cxn ang="0">
                  <a:pos x="1494" y="515"/>
                </a:cxn>
                <a:cxn ang="0">
                  <a:pos x="1538" y="665"/>
                </a:cxn>
                <a:cxn ang="0">
                  <a:pos x="1557" y="825"/>
                </a:cxn>
                <a:cxn ang="0">
                  <a:pos x="1552" y="898"/>
                </a:cxn>
                <a:cxn ang="0">
                  <a:pos x="1543" y="966"/>
                </a:cxn>
                <a:cxn ang="0">
                  <a:pos x="1528" y="1033"/>
                </a:cxn>
                <a:cxn ang="0">
                  <a:pos x="1509" y="1111"/>
                </a:cxn>
                <a:cxn ang="0">
                  <a:pos x="1489" y="1179"/>
                </a:cxn>
                <a:cxn ang="0">
                  <a:pos x="1494" y="1164"/>
                </a:cxn>
                <a:cxn ang="0">
                  <a:pos x="1509" y="1126"/>
                </a:cxn>
                <a:cxn ang="0">
                  <a:pos x="1518" y="1087"/>
                </a:cxn>
                <a:cxn ang="0">
                  <a:pos x="1538" y="1009"/>
                </a:cxn>
                <a:cxn ang="0">
                  <a:pos x="1552" y="946"/>
                </a:cxn>
                <a:cxn ang="0">
                  <a:pos x="1567" y="801"/>
                </a:cxn>
                <a:cxn ang="0">
                  <a:pos x="1562" y="718"/>
                </a:cxn>
                <a:cxn ang="0">
                  <a:pos x="1528" y="563"/>
                </a:cxn>
                <a:cxn ang="0">
                  <a:pos x="1470" y="418"/>
                </a:cxn>
                <a:cxn ang="0">
                  <a:pos x="1387" y="291"/>
                </a:cxn>
                <a:cxn ang="0">
                  <a:pos x="1281" y="185"/>
                </a:cxn>
                <a:cxn ang="0">
                  <a:pos x="1155" y="97"/>
                </a:cxn>
                <a:cxn ang="0">
                  <a:pos x="1014" y="39"/>
                </a:cxn>
                <a:cxn ang="0">
                  <a:pos x="864" y="5"/>
                </a:cxn>
                <a:cxn ang="0">
                  <a:pos x="781" y="0"/>
                </a:cxn>
              </a:cxnLst>
              <a:rect l="0" t="0" r="r" b="b"/>
              <a:pathLst>
                <a:path w="1567" h="1179">
                  <a:moveTo>
                    <a:pt x="781" y="0"/>
                  </a:moveTo>
                  <a:lnTo>
                    <a:pt x="781" y="0"/>
                  </a:lnTo>
                  <a:lnTo>
                    <a:pt x="703" y="5"/>
                  </a:lnTo>
                  <a:lnTo>
                    <a:pt x="626" y="15"/>
                  </a:lnTo>
                  <a:lnTo>
                    <a:pt x="548" y="39"/>
                  </a:lnTo>
                  <a:lnTo>
                    <a:pt x="476" y="63"/>
                  </a:lnTo>
                  <a:lnTo>
                    <a:pt x="408" y="97"/>
                  </a:lnTo>
                  <a:lnTo>
                    <a:pt x="345" y="136"/>
                  </a:lnTo>
                  <a:lnTo>
                    <a:pt x="281" y="185"/>
                  </a:lnTo>
                  <a:lnTo>
                    <a:pt x="228" y="233"/>
                  </a:lnTo>
                  <a:lnTo>
                    <a:pt x="175" y="291"/>
                  </a:lnTo>
                  <a:lnTo>
                    <a:pt x="131" y="354"/>
                  </a:lnTo>
                  <a:lnTo>
                    <a:pt x="92" y="418"/>
                  </a:lnTo>
                  <a:lnTo>
                    <a:pt x="58" y="490"/>
                  </a:lnTo>
                  <a:lnTo>
                    <a:pt x="34" y="563"/>
                  </a:lnTo>
                  <a:lnTo>
                    <a:pt x="15" y="641"/>
                  </a:lnTo>
                  <a:lnTo>
                    <a:pt x="0" y="718"/>
                  </a:lnTo>
                  <a:lnTo>
                    <a:pt x="0" y="801"/>
                  </a:lnTo>
                  <a:lnTo>
                    <a:pt x="0" y="801"/>
                  </a:lnTo>
                  <a:lnTo>
                    <a:pt x="0" y="849"/>
                  </a:lnTo>
                  <a:lnTo>
                    <a:pt x="5" y="898"/>
                  </a:lnTo>
                  <a:lnTo>
                    <a:pt x="10" y="946"/>
                  </a:lnTo>
                  <a:lnTo>
                    <a:pt x="20" y="995"/>
                  </a:lnTo>
                  <a:lnTo>
                    <a:pt x="20" y="995"/>
                  </a:lnTo>
                  <a:lnTo>
                    <a:pt x="49" y="1087"/>
                  </a:lnTo>
                  <a:lnTo>
                    <a:pt x="49" y="1087"/>
                  </a:lnTo>
                  <a:lnTo>
                    <a:pt x="63" y="1116"/>
                  </a:lnTo>
                  <a:lnTo>
                    <a:pt x="63" y="1116"/>
                  </a:lnTo>
                  <a:lnTo>
                    <a:pt x="58" y="1111"/>
                  </a:lnTo>
                  <a:lnTo>
                    <a:pt x="58" y="1111"/>
                  </a:lnTo>
                  <a:lnTo>
                    <a:pt x="34" y="1019"/>
                  </a:lnTo>
                  <a:lnTo>
                    <a:pt x="34" y="1019"/>
                  </a:lnTo>
                  <a:lnTo>
                    <a:pt x="24" y="970"/>
                  </a:lnTo>
                  <a:lnTo>
                    <a:pt x="15" y="922"/>
                  </a:lnTo>
                  <a:lnTo>
                    <a:pt x="10" y="873"/>
                  </a:lnTo>
                  <a:lnTo>
                    <a:pt x="10" y="825"/>
                  </a:lnTo>
                  <a:lnTo>
                    <a:pt x="10" y="825"/>
                  </a:lnTo>
                  <a:lnTo>
                    <a:pt x="15" y="742"/>
                  </a:lnTo>
                  <a:lnTo>
                    <a:pt x="24" y="665"/>
                  </a:lnTo>
                  <a:lnTo>
                    <a:pt x="44" y="587"/>
                  </a:lnTo>
                  <a:lnTo>
                    <a:pt x="68" y="515"/>
                  </a:lnTo>
                  <a:lnTo>
                    <a:pt x="102" y="442"/>
                  </a:lnTo>
                  <a:lnTo>
                    <a:pt x="141" y="379"/>
                  </a:lnTo>
                  <a:lnTo>
                    <a:pt x="184" y="316"/>
                  </a:lnTo>
                  <a:lnTo>
                    <a:pt x="238" y="257"/>
                  </a:lnTo>
                  <a:lnTo>
                    <a:pt x="291" y="209"/>
                  </a:lnTo>
                  <a:lnTo>
                    <a:pt x="349" y="160"/>
                  </a:lnTo>
                  <a:lnTo>
                    <a:pt x="412" y="122"/>
                  </a:lnTo>
                  <a:lnTo>
                    <a:pt x="480" y="88"/>
                  </a:lnTo>
                  <a:lnTo>
                    <a:pt x="553" y="59"/>
                  </a:lnTo>
                  <a:lnTo>
                    <a:pt x="626" y="39"/>
                  </a:lnTo>
                  <a:lnTo>
                    <a:pt x="703" y="30"/>
                  </a:lnTo>
                  <a:lnTo>
                    <a:pt x="781" y="25"/>
                  </a:lnTo>
                  <a:lnTo>
                    <a:pt x="781" y="25"/>
                  </a:lnTo>
                  <a:lnTo>
                    <a:pt x="864" y="30"/>
                  </a:lnTo>
                  <a:lnTo>
                    <a:pt x="936" y="39"/>
                  </a:lnTo>
                  <a:lnTo>
                    <a:pt x="1014" y="59"/>
                  </a:lnTo>
                  <a:lnTo>
                    <a:pt x="1082" y="88"/>
                  </a:lnTo>
                  <a:lnTo>
                    <a:pt x="1150" y="122"/>
                  </a:lnTo>
                  <a:lnTo>
                    <a:pt x="1213" y="160"/>
                  </a:lnTo>
                  <a:lnTo>
                    <a:pt x="1276" y="209"/>
                  </a:lnTo>
                  <a:lnTo>
                    <a:pt x="1329" y="257"/>
                  </a:lnTo>
                  <a:lnTo>
                    <a:pt x="1378" y="316"/>
                  </a:lnTo>
                  <a:lnTo>
                    <a:pt x="1421" y="379"/>
                  </a:lnTo>
                  <a:lnTo>
                    <a:pt x="1460" y="442"/>
                  </a:lnTo>
                  <a:lnTo>
                    <a:pt x="1494" y="515"/>
                  </a:lnTo>
                  <a:lnTo>
                    <a:pt x="1523" y="587"/>
                  </a:lnTo>
                  <a:lnTo>
                    <a:pt x="1538" y="665"/>
                  </a:lnTo>
                  <a:lnTo>
                    <a:pt x="1552" y="742"/>
                  </a:lnTo>
                  <a:lnTo>
                    <a:pt x="1557" y="825"/>
                  </a:lnTo>
                  <a:lnTo>
                    <a:pt x="1557" y="825"/>
                  </a:lnTo>
                  <a:lnTo>
                    <a:pt x="1552" y="898"/>
                  </a:lnTo>
                  <a:lnTo>
                    <a:pt x="1543" y="966"/>
                  </a:lnTo>
                  <a:lnTo>
                    <a:pt x="1543" y="966"/>
                  </a:lnTo>
                  <a:lnTo>
                    <a:pt x="1528" y="1033"/>
                  </a:lnTo>
                  <a:lnTo>
                    <a:pt x="1528" y="1033"/>
                  </a:lnTo>
                  <a:lnTo>
                    <a:pt x="1509" y="1111"/>
                  </a:lnTo>
                  <a:lnTo>
                    <a:pt x="1509" y="1111"/>
                  </a:lnTo>
                  <a:lnTo>
                    <a:pt x="1489" y="1179"/>
                  </a:lnTo>
                  <a:lnTo>
                    <a:pt x="1489" y="1179"/>
                  </a:lnTo>
                  <a:lnTo>
                    <a:pt x="1494" y="1174"/>
                  </a:lnTo>
                  <a:lnTo>
                    <a:pt x="1494" y="1164"/>
                  </a:lnTo>
                  <a:lnTo>
                    <a:pt x="1494" y="1164"/>
                  </a:lnTo>
                  <a:lnTo>
                    <a:pt x="1509" y="1126"/>
                  </a:lnTo>
                  <a:lnTo>
                    <a:pt x="1518" y="1087"/>
                  </a:lnTo>
                  <a:lnTo>
                    <a:pt x="1518" y="1087"/>
                  </a:lnTo>
                  <a:lnTo>
                    <a:pt x="1538" y="1009"/>
                  </a:lnTo>
                  <a:lnTo>
                    <a:pt x="1538" y="1009"/>
                  </a:lnTo>
                  <a:lnTo>
                    <a:pt x="1552" y="946"/>
                  </a:lnTo>
                  <a:lnTo>
                    <a:pt x="1552" y="946"/>
                  </a:lnTo>
                  <a:lnTo>
                    <a:pt x="1562" y="873"/>
                  </a:lnTo>
                  <a:lnTo>
                    <a:pt x="1567" y="801"/>
                  </a:lnTo>
                  <a:lnTo>
                    <a:pt x="1567" y="801"/>
                  </a:lnTo>
                  <a:lnTo>
                    <a:pt x="1562" y="718"/>
                  </a:lnTo>
                  <a:lnTo>
                    <a:pt x="1548" y="641"/>
                  </a:lnTo>
                  <a:lnTo>
                    <a:pt x="1528" y="563"/>
                  </a:lnTo>
                  <a:lnTo>
                    <a:pt x="1504" y="490"/>
                  </a:lnTo>
                  <a:lnTo>
                    <a:pt x="1470" y="418"/>
                  </a:lnTo>
                  <a:lnTo>
                    <a:pt x="1431" y="354"/>
                  </a:lnTo>
                  <a:lnTo>
                    <a:pt x="1387" y="291"/>
                  </a:lnTo>
                  <a:lnTo>
                    <a:pt x="1334" y="233"/>
                  </a:lnTo>
                  <a:lnTo>
                    <a:pt x="1281" y="185"/>
                  </a:lnTo>
                  <a:lnTo>
                    <a:pt x="1218" y="136"/>
                  </a:lnTo>
                  <a:lnTo>
                    <a:pt x="1155" y="97"/>
                  </a:lnTo>
                  <a:lnTo>
                    <a:pt x="1087" y="63"/>
                  </a:lnTo>
                  <a:lnTo>
                    <a:pt x="1014" y="39"/>
                  </a:lnTo>
                  <a:lnTo>
                    <a:pt x="941" y="15"/>
                  </a:lnTo>
                  <a:lnTo>
                    <a:pt x="864" y="5"/>
                  </a:lnTo>
                  <a:lnTo>
                    <a:pt x="781" y="0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EF9A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33"/>
            <p:cNvSpPr>
              <a:spLocks noEditPoints="1"/>
            </p:cNvSpPr>
            <p:nvPr/>
          </p:nvSpPr>
          <p:spPr bwMode="auto">
            <a:xfrm>
              <a:off x="593" y="821"/>
              <a:ext cx="1567" cy="1155"/>
            </a:xfrm>
            <a:custGeom>
              <a:avLst/>
              <a:gdLst/>
              <a:ahLst/>
              <a:cxnLst>
                <a:cxn ang="0">
                  <a:pos x="107" y="485"/>
                </a:cxn>
                <a:cxn ang="0">
                  <a:pos x="68" y="476"/>
                </a:cxn>
                <a:cxn ang="0">
                  <a:pos x="165" y="379"/>
                </a:cxn>
                <a:cxn ang="0">
                  <a:pos x="170" y="301"/>
                </a:cxn>
                <a:cxn ang="0">
                  <a:pos x="223" y="291"/>
                </a:cxn>
                <a:cxn ang="0">
                  <a:pos x="359" y="180"/>
                </a:cxn>
                <a:cxn ang="0">
                  <a:pos x="39" y="801"/>
                </a:cxn>
                <a:cxn ang="0">
                  <a:pos x="0" y="835"/>
                </a:cxn>
                <a:cxn ang="0">
                  <a:pos x="39" y="801"/>
                </a:cxn>
                <a:cxn ang="0">
                  <a:pos x="243" y="238"/>
                </a:cxn>
                <a:cxn ang="0">
                  <a:pos x="306" y="194"/>
                </a:cxn>
                <a:cxn ang="0">
                  <a:pos x="34" y="636"/>
                </a:cxn>
                <a:cxn ang="0">
                  <a:pos x="15" y="742"/>
                </a:cxn>
                <a:cxn ang="0">
                  <a:pos x="767" y="0"/>
                </a:cxn>
                <a:cxn ang="0">
                  <a:pos x="849" y="44"/>
                </a:cxn>
                <a:cxn ang="0">
                  <a:pos x="509" y="49"/>
                </a:cxn>
                <a:cxn ang="0">
                  <a:pos x="611" y="39"/>
                </a:cxn>
                <a:cxn ang="0">
                  <a:pos x="349" y="131"/>
                </a:cxn>
                <a:cxn ang="0">
                  <a:pos x="403" y="107"/>
                </a:cxn>
                <a:cxn ang="0">
                  <a:pos x="1300" y="199"/>
                </a:cxn>
                <a:cxn ang="0">
                  <a:pos x="1344" y="282"/>
                </a:cxn>
                <a:cxn ang="0">
                  <a:pos x="29" y="907"/>
                </a:cxn>
                <a:cxn ang="0">
                  <a:pos x="29" y="1004"/>
                </a:cxn>
                <a:cxn ang="0">
                  <a:pos x="44" y="1058"/>
                </a:cxn>
                <a:cxn ang="0">
                  <a:pos x="68" y="1072"/>
                </a:cxn>
                <a:cxn ang="0">
                  <a:pos x="44" y="1058"/>
                </a:cxn>
                <a:cxn ang="0">
                  <a:pos x="1237" y="175"/>
                </a:cxn>
                <a:cxn ang="0">
                  <a:pos x="1271" y="175"/>
                </a:cxn>
                <a:cxn ang="0">
                  <a:pos x="1470" y="495"/>
                </a:cxn>
                <a:cxn ang="0">
                  <a:pos x="1446" y="427"/>
                </a:cxn>
                <a:cxn ang="0">
                  <a:pos x="1499" y="481"/>
                </a:cxn>
                <a:cxn ang="0">
                  <a:pos x="1504" y="631"/>
                </a:cxn>
                <a:cxn ang="0">
                  <a:pos x="1436" y="1155"/>
                </a:cxn>
                <a:cxn ang="0">
                  <a:pos x="1518" y="1082"/>
                </a:cxn>
                <a:cxn ang="0">
                  <a:pos x="1451" y="1126"/>
                </a:cxn>
                <a:cxn ang="0">
                  <a:pos x="1518" y="869"/>
                </a:cxn>
                <a:cxn ang="0">
                  <a:pos x="1562" y="752"/>
                </a:cxn>
                <a:cxn ang="0">
                  <a:pos x="1538" y="1009"/>
                </a:cxn>
                <a:cxn ang="0">
                  <a:pos x="1475" y="1072"/>
                </a:cxn>
                <a:cxn ang="0">
                  <a:pos x="1557" y="684"/>
                </a:cxn>
                <a:cxn ang="0">
                  <a:pos x="1518" y="709"/>
                </a:cxn>
                <a:cxn ang="0">
                  <a:pos x="1499" y="990"/>
                </a:cxn>
                <a:cxn ang="0">
                  <a:pos x="1562" y="883"/>
                </a:cxn>
                <a:cxn ang="0">
                  <a:pos x="1150" y="141"/>
                </a:cxn>
                <a:cxn ang="0">
                  <a:pos x="1189" y="117"/>
                </a:cxn>
                <a:cxn ang="0">
                  <a:pos x="1392" y="335"/>
                </a:cxn>
                <a:cxn ang="0">
                  <a:pos x="1421" y="340"/>
                </a:cxn>
                <a:cxn ang="0">
                  <a:pos x="670" y="49"/>
                </a:cxn>
                <a:cxn ang="0">
                  <a:pos x="631" y="15"/>
                </a:cxn>
                <a:cxn ang="0">
                  <a:pos x="990" y="73"/>
                </a:cxn>
                <a:cxn ang="0">
                  <a:pos x="951" y="20"/>
                </a:cxn>
                <a:cxn ang="0">
                  <a:pos x="902" y="54"/>
                </a:cxn>
                <a:cxn ang="0">
                  <a:pos x="917" y="10"/>
                </a:cxn>
                <a:cxn ang="0">
                  <a:pos x="1101" y="117"/>
                </a:cxn>
                <a:cxn ang="0">
                  <a:pos x="500" y="97"/>
                </a:cxn>
                <a:cxn ang="0">
                  <a:pos x="442" y="78"/>
                </a:cxn>
              </a:cxnLst>
              <a:rect l="0" t="0" r="r" b="b"/>
              <a:pathLst>
                <a:path w="1567" h="1155">
                  <a:moveTo>
                    <a:pt x="24" y="597"/>
                  </a:moveTo>
                  <a:lnTo>
                    <a:pt x="24" y="597"/>
                  </a:lnTo>
                  <a:lnTo>
                    <a:pt x="39" y="582"/>
                  </a:lnTo>
                  <a:lnTo>
                    <a:pt x="39" y="582"/>
                  </a:lnTo>
                  <a:lnTo>
                    <a:pt x="83" y="553"/>
                  </a:lnTo>
                  <a:lnTo>
                    <a:pt x="83" y="553"/>
                  </a:lnTo>
                  <a:lnTo>
                    <a:pt x="107" y="485"/>
                  </a:lnTo>
                  <a:lnTo>
                    <a:pt x="107" y="485"/>
                  </a:lnTo>
                  <a:lnTo>
                    <a:pt x="78" y="495"/>
                  </a:lnTo>
                  <a:lnTo>
                    <a:pt x="54" y="510"/>
                  </a:lnTo>
                  <a:lnTo>
                    <a:pt x="54" y="510"/>
                  </a:lnTo>
                  <a:lnTo>
                    <a:pt x="24" y="597"/>
                  </a:lnTo>
                  <a:lnTo>
                    <a:pt x="24" y="597"/>
                  </a:lnTo>
                  <a:close/>
                  <a:moveTo>
                    <a:pt x="68" y="476"/>
                  </a:moveTo>
                  <a:lnTo>
                    <a:pt x="68" y="476"/>
                  </a:lnTo>
                  <a:lnTo>
                    <a:pt x="73" y="471"/>
                  </a:lnTo>
                  <a:lnTo>
                    <a:pt x="73" y="471"/>
                  </a:lnTo>
                  <a:lnTo>
                    <a:pt x="121" y="451"/>
                  </a:lnTo>
                  <a:lnTo>
                    <a:pt x="121" y="451"/>
                  </a:lnTo>
                  <a:lnTo>
                    <a:pt x="165" y="379"/>
                  </a:lnTo>
                  <a:lnTo>
                    <a:pt x="165" y="379"/>
                  </a:lnTo>
                  <a:lnTo>
                    <a:pt x="131" y="393"/>
                  </a:lnTo>
                  <a:lnTo>
                    <a:pt x="102" y="403"/>
                  </a:lnTo>
                  <a:lnTo>
                    <a:pt x="102" y="403"/>
                  </a:lnTo>
                  <a:lnTo>
                    <a:pt x="68" y="476"/>
                  </a:lnTo>
                  <a:lnTo>
                    <a:pt x="68" y="476"/>
                  </a:lnTo>
                  <a:close/>
                  <a:moveTo>
                    <a:pt x="170" y="301"/>
                  </a:moveTo>
                  <a:lnTo>
                    <a:pt x="170" y="301"/>
                  </a:lnTo>
                  <a:lnTo>
                    <a:pt x="131" y="354"/>
                  </a:lnTo>
                  <a:lnTo>
                    <a:pt x="131" y="354"/>
                  </a:lnTo>
                  <a:lnTo>
                    <a:pt x="184" y="350"/>
                  </a:lnTo>
                  <a:lnTo>
                    <a:pt x="184" y="350"/>
                  </a:lnTo>
                  <a:lnTo>
                    <a:pt x="238" y="287"/>
                  </a:lnTo>
                  <a:lnTo>
                    <a:pt x="238" y="287"/>
                  </a:lnTo>
                  <a:lnTo>
                    <a:pt x="223" y="291"/>
                  </a:lnTo>
                  <a:lnTo>
                    <a:pt x="223" y="291"/>
                  </a:lnTo>
                  <a:lnTo>
                    <a:pt x="170" y="301"/>
                  </a:lnTo>
                  <a:lnTo>
                    <a:pt x="170" y="301"/>
                  </a:lnTo>
                  <a:close/>
                  <a:moveTo>
                    <a:pt x="306" y="165"/>
                  </a:moveTo>
                  <a:lnTo>
                    <a:pt x="306" y="165"/>
                  </a:lnTo>
                  <a:lnTo>
                    <a:pt x="359" y="180"/>
                  </a:lnTo>
                  <a:lnTo>
                    <a:pt x="359" y="180"/>
                  </a:lnTo>
                  <a:lnTo>
                    <a:pt x="383" y="160"/>
                  </a:lnTo>
                  <a:lnTo>
                    <a:pt x="383" y="160"/>
                  </a:lnTo>
                  <a:lnTo>
                    <a:pt x="335" y="146"/>
                  </a:lnTo>
                  <a:lnTo>
                    <a:pt x="335" y="146"/>
                  </a:lnTo>
                  <a:lnTo>
                    <a:pt x="306" y="165"/>
                  </a:lnTo>
                  <a:lnTo>
                    <a:pt x="306" y="165"/>
                  </a:lnTo>
                  <a:close/>
                  <a:moveTo>
                    <a:pt x="39" y="801"/>
                  </a:moveTo>
                  <a:lnTo>
                    <a:pt x="39" y="801"/>
                  </a:lnTo>
                  <a:lnTo>
                    <a:pt x="39" y="757"/>
                  </a:lnTo>
                  <a:lnTo>
                    <a:pt x="39" y="757"/>
                  </a:lnTo>
                  <a:lnTo>
                    <a:pt x="15" y="806"/>
                  </a:lnTo>
                  <a:lnTo>
                    <a:pt x="15" y="806"/>
                  </a:lnTo>
                  <a:lnTo>
                    <a:pt x="0" y="835"/>
                  </a:lnTo>
                  <a:lnTo>
                    <a:pt x="0" y="835"/>
                  </a:lnTo>
                  <a:lnTo>
                    <a:pt x="5" y="912"/>
                  </a:lnTo>
                  <a:lnTo>
                    <a:pt x="5" y="912"/>
                  </a:lnTo>
                  <a:lnTo>
                    <a:pt x="10" y="903"/>
                  </a:lnTo>
                  <a:lnTo>
                    <a:pt x="10" y="903"/>
                  </a:lnTo>
                  <a:lnTo>
                    <a:pt x="39" y="830"/>
                  </a:lnTo>
                  <a:lnTo>
                    <a:pt x="39" y="830"/>
                  </a:lnTo>
                  <a:lnTo>
                    <a:pt x="39" y="801"/>
                  </a:lnTo>
                  <a:lnTo>
                    <a:pt x="39" y="801"/>
                  </a:lnTo>
                  <a:close/>
                  <a:moveTo>
                    <a:pt x="272" y="194"/>
                  </a:moveTo>
                  <a:lnTo>
                    <a:pt x="272" y="194"/>
                  </a:lnTo>
                  <a:lnTo>
                    <a:pt x="228" y="233"/>
                  </a:lnTo>
                  <a:lnTo>
                    <a:pt x="228" y="233"/>
                  </a:lnTo>
                  <a:lnTo>
                    <a:pt x="243" y="238"/>
                  </a:lnTo>
                  <a:lnTo>
                    <a:pt x="243" y="238"/>
                  </a:lnTo>
                  <a:lnTo>
                    <a:pt x="277" y="243"/>
                  </a:lnTo>
                  <a:lnTo>
                    <a:pt x="277" y="243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0" y="194"/>
                  </a:lnTo>
                  <a:lnTo>
                    <a:pt x="330" y="194"/>
                  </a:lnTo>
                  <a:lnTo>
                    <a:pt x="306" y="194"/>
                  </a:lnTo>
                  <a:lnTo>
                    <a:pt x="272" y="194"/>
                  </a:lnTo>
                  <a:lnTo>
                    <a:pt x="272" y="194"/>
                  </a:lnTo>
                  <a:close/>
                  <a:moveTo>
                    <a:pt x="49" y="699"/>
                  </a:moveTo>
                  <a:lnTo>
                    <a:pt x="49" y="699"/>
                  </a:lnTo>
                  <a:lnTo>
                    <a:pt x="63" y="612"/>
                  </a:lnTo>
                  <a:lnTo>
                    <a:pt x="63" y="612"/>
                  </a:lnTo>
                  <a:lnTo>
                    <a:pt x="34" y="636"/>
                  </a:lnTo>
                  <a:lnTo>
                    <a:pt x="10" y="655"/>
                  </a:lnTo>
                  <a:lnTo>
                    <a:pt x="10" y="655"/>
                  </a:lnTo>
                  <a:lnTo>
                    <a:pt x="5" y="709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5" y="742"/>
                  </a:lnTo>
                  <a:lnTo>
                    <a:pt x="15" y="742"/>
                  </a:lnTo>
                  <a:lnTo>
                    <a:pt x="49" y="699"/>
                  </a:lnTo>
                  <a:lnTo>
                    <a:pt x="49" y="699"/>
                  </a:lnTo>
                  <a:close/>
                  <a:moveTo>
                    <a:pt x="810" y="0"/>
                  </a:moveTo>
                  <a:lnTo>
                    <a:pt x="810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67" y="0"/>
                  </a:lnTo>
                  <a:lnTo>
                    <a:pt x="767" y="0"/>
                  </a:lnTo>
                  <a:lnTo>
                    <a:pt x="805" y="39"/>
                  </a:lnTo>
                  <a:lnTo>
                    <a:pt x="805" y="39"/>
                  </a:lnTo>
                  <a:lnTo>
                    <a:pt x="810" y="44"/>
                  </a:lnTo>
                  <a:lnTo>
                    <a:pt x="810" y="44"/>
                  </a:lnTo>
                  <a:lnTo>
                    <a:pt x="849" y="44"/>
                  </a:lnTo>
                  <a:lnTo>
                    <a:pt x="849" y="44"/>
                  </a:lnTo>
                  <a:lnTo>
                    <a:pt x="830" y="20"/>
                  </a:lnTo>
                  <a:lnTo>
                    <a:pt x="810" y="0"/>
                  </a:lnTo>
                  <a:lnTo>
                    <a:pt x="810" y="0"/>
                  </a:lnTo>
                  <a:close/>
                  <a:moveTo>
                    <a:pt x="577" y="30"/>
                  </a:moveTo>
                  <a:lnTo>
                    <a:pt x="577" y="30"/>
                  </a:lnTo>
                  <a:lnTo>
                    <a:pt x="509" y="49"/>
                  </a:lnTo>
                  <a:lnTo>
                    <a:pt x="509" y="49"/>
                  </a:lnTo>
                  <a:lnTo>
                    <a:pt x="548" y="63"/>
                  </a:lnTo>
                  <a:lnTo>
                    <a:pt x="548" y="63"/>
                  </a:lnTo>
                  <a:lnTo>
                    <a:pt x="568" y="73"/>
                  </a:lnTo>
                  <a:lnTo>
                    <a:pt x="568" y="73"/>
                  </a:lnTo>
                  <a:lnTo>
                    <a:pt x="636" y="59"/>
                  </a:lnTo>
                  <a:lnTo>
                    <a:pt x="636" y="59"/>
                  </a:lnTo>
                  <a:lnTo>
                    <a:pt x="611" y="39"/>
                  </a:lnTo>
                  <a:lnTo>
                    <a:pt x="587" y="30"/>
                  </a:lnTo>
                  <a:lnTo>
                    <a:pt x="587" y="30"/>
                  </a:lnTo>
                  <a:lnTo>
                    <a:pt x="577" y="30"/>
                  </a:lnTo>
                  <a:lnTo>
                    <a:pt x="577" y="30"/>
                  </a:lnTo>
                  <a:close/>
                  <a:moveTo>
                    <a:pt x="388" y="107"/>
                  </a:moveTo>
                  <a:lnTo>
                    <a:pt x="388" y="107"/>
                  </a:lnTo>
                  <a:lnTo>
                    <a:pt x="349" y="131"/>
                  </a:lnTo>
                  <a:lnTo>
                    <a:pt x="349" y="131"/>
                  </a:lnTo>
                  <a:lnTo>
                    <a:pt x="408" y="146"/>
                  </a:lnTo>
                  <a:lnTo>
                    <a:pt x="408" y="146"/>
                  </a:lnTo>
                  <a:lnTo>
                    <a:pt x="461" y="117"/>
                  </a:lnTo>
                  <a:lnTo>
                    <a:pt x="461" y="117"/>
                  </a:lnTo>
                  <a:lnTo>
                    <a:pt x="432" y="112"/>
                  </a:lnTo>
                  <a:lnTo>
                    <a:pt x="403" y="107"/>
                  </a:lnTo>
                  <a:lnTo>
                    <a:pt x="403" y="107"/>
                  </a:lnTo>
                  <a:lnTo>
                    <a:pt x="388" y="107"/>
                  </a:lnTo>
                  <a:lnTo>
                    <a:pt x="388" y="107"/>
                  </a:lnTo>
                  <a:close/>
                  <a:moveTo>
                    <a:pt x="1334" y="233"/>
                  </a:moveTo>
                  <a:lnTo>
                    <a:pt x="1334" y="233"/>
                  </a:lnTo>
                  <a:lnTo>
                    <a:pt x="1300" y="199"/>
                  </a:lnTo>
                  <a:lnTo>
                    <a:pt x="1300" y="199"/>
                  </a:lnTo>
                  <a:lnTo>
                    <a:pt x="1310" y="238"/>
                  </a:lnTo>
                  <a:lnTo>
                    <a:pt x="1310" y="238"/>
                  </a:lnTo>
                  <a:lnTo>
                    <a:pt x="1320" y="277"/>
                  </a:lnTo>
                  <a:lnTo>
                    <a:pt x="1320" y="277"/>
                  </a:lnTo>
                  <a:lnTo>
                    <a:pt x="1349" y="311"/>
                  </a:lnTo>
                  <a:lnTo>
                    <a:pt x="1349" y="311"/>
                  </a:lnTo>
                  <a:lnTo>
                    <a:pt x="1344" y="282"/>
                  </a:lnTo>
                  <a:lnTo>
                    <a:pt x="1339" y="267"/>
                  </a:lnTo>
                  <a:lnTo>
                    <a:pt x="1339" y="267"/>
                  </a:lnTo>
                  <a:lnTo>
                    <a:pt x="1334" y="233"/>
                  </a:lnTo>
                  <a:lnTo>
                    <a:pt x="1334" y="233"/>
                  </a:lnTo>
                  <a:close/>
                  <a:moveTo>
                    <a:pt x="44" y="873"/>
                  </a:moveTo>
                  <a:lnTo>
                    <a:pt x="44" y="873"/>
                  </a:lnTo>
                  <a:lnTo>
                    <a:pt x="29" y="907"/>
                  </a:lnTo>
                  <a:lnTo>
                    <a:pt x="15" y="951"/>
                  </a:lnTo>
                  <a:lnTo>
                    <a:pt x="15" y="951"/>
                  </a:lnTo>
                  <a:lnTo>
                    <a:pt x="20" y="995"/>
                  </a:lnTo>
                  <a:lnTo>
                    <a:pt x="20" y="995"/>
                  </a:lnTo>
                  <a:lnTo>
                    <a:pt x="29" y="1014"/>
                  </a:lnTo>
                  <a:lnTo>
                    <a:pt x="29" y="1014"/>
                  </a:lnTo>
                  <a:lnTo>
                    <a:pt x="29" y="1004"/>
                  </a:lnTo>
                  <a:lnTo>
                    <a:pt x="29" y="1004"/>
                  </a:lnTo>
                  <a:lnTo>
                    <a:pt x="54" y="936"/>
                  </a:lnTo>
                  <a:lnTo>
                    <a:pt x="54" y="936"/>
                  </a:lnTo>
                  <a:lnTo>
                    <a:pt x="44" y="873"/>
                  </a:lnTo>
                  <a:lnTo>
                    <a:pt x="44" y="873"/>
                  </a:lnTo>
                  <a:close/>
                  <a:moveTo>
                    <a:pt x="44" y="1058"/>
                  </a:moveTo>
                  <a:lnTo>
                    <a:pt x="44" y="1058"/>
                  </a:lnTo>
                  <a:lnTo>
                    <a:pt x="44" y="1067"/>
                  </a:lnTo>
                  <a:lnTo>
                    <a:pt x="44" y="1067"/>
                  </a:lnTo>
                  <a:lnTo>
                    <a:pt x="49" y="1087"/>
                  </a:lnTo>
                  <a:lnTo>
                    <a:pt x="49" y="1087"/>
                  </a:lnTo>
                  <a:lnTo>
                    <a:pt x="63" y="1111"/>
                  </a:lnTo>
                  <a:lnTo>
                    <a:pt x="63" y="1111"/>
                  </a:lnTo>
                  <a:lnTo>
                    <a:pt x="68" y="1072"/>
                  </a:lnTo>
                  <a:lnTo>
                    <a:pt x="68" y="1072"/>
                  </a:lnTo>
                  <a:lnTo>
                    <a:pt x="78" y="1029"/>
                  </a:lnTo>
                  <a:lnTo>
                    <a:pt x="78" y="1029"/>
                  </a:lnTo>
                  <a:lnTo>
                    <a:pt x="63" y="995"/>
                  </a:lnTo>
                  <a:lnTo>
                    <a:pt x="63" y="995"/>
                  </a:lnTo>
                  <a:lnTo>
                    <a:pt x="54" y="1024"/>
                  </a:lnTo>
                  <a:lnTo>
                    <a:pt x="44" y="1058"/>
                  </a:lnTo>
                  <a:lnTo>
                    <a:pt x="44" y="1058"/>
                  </a:lnTo>
                  <a:close/>
                  <a:moveTo>
                    <a:pt x="1271" y="175"/>
                  </a:moveTo>
                  <a:lnTo>
                    <a:pt x="1271" y="175"/>
                  </a:lnTo>
                  <a:lnTo>
                    <a:pt x="1227" y="141"/>
                  </a:lnTo>
                  <a:lnTo>
                    <a:pt x="1227" y="141"/>
                  </a:lnTo>
                  <a:lnTo>
                    <a:pt x="1237" y="175"/>
                  </a:lnTo>
                  <a:lnTo>
                    <a:pt x="1237" y="175"/>
                  </a:lnTo>
                  <a:lnTo>
                    <a:pt x="1237" y="204"/>
                  </a:lnTo>
                  <a:lnTo>
                    <a:pt x="1237" y="204"/>
                  </a:lnTo>
                  <a:lnTo>
                    <a:pt x="1286" y="243"/>
                  </a:lnTo>
                  <a:lnTo>
                    <a:pt x="1286" y="243"/>
                  </a:lnTo>
                  <a:lnTo>
                    <a:pt x="1281" y="219"/>
                  </a:lnTo>
                  <a:lnTo>
                    <a:pt x="1281" y="219"/>
                  </a:lnTo>
                  <a:lnTo>
                    <a:pt x="1271" y="175"/>
                  </a:lnTo>
                  <a:lnTo>
                    <a:pt x="1271" y="175"/>
                  </a:lnTo>
                  <a:close/>
                  <a:moveTo>
                    <a:pt x="1441" y="456"/>
                  </a:moveTo>
                  <a:lnTo>
                    <a:pt x="1441" y="456"/>
                  </a:lnTo>
                  <a:lnTo>
                    <a:pt x="1465" y="505"/>
                  </a:lnTo>
                  <a:lnTo>
                    <a:pt x="1465" y="505"/>
                  </a:lnTo>
                  <a:lnTo>
                    <a:pt x="1470" y="495"/>
                  </a:lnTo>
                  <a:lnTo>
                    <a:pt x="1470" y="495"/>
                  </a:lnTo>
                  <a:lnTo>
                    <a:pt x="1470" y="471"/>
                  </a:lnTo>
                  <a:lnTo>
                    <a:pt x="1470" y="447"/>
                  </a:lnTo>
                  <a:lnTo>
                    <a:pt x="1460" y="398"/>
                  </a:lnTo>
                  <a:lnTo>
                    <a:pt x="1460" y="398"/>
                  </a:lnTo>
                  <a:lnTo>
                    <a:pt x="1436" y="359"/>
                  </a:lnTo>
                  <a:lnTo>
                    <a:pt x="1436" y="359"/>
                  </a:lnTo>
                  <a:lnTo>
                    <a:pt x="1446" y="427"/>
                  </a:lnTo>
                  <a:lnTo>
                    <a:pt x="1446" y="427"/>
                  </a:lnTo>
                  <a:lnTo>
                    <a:pt x="1441" y="456"/>
                  </a:lnTo>
                  <a:lnTo>
                    <a:pt x="1441" y="456"/>
                  </a:lnTo>
                  <a:close/>
                  <a:moveTo>
                    <a:pt x="1523" y="539"/>
                  </a:moveTo>
                  <a:lnTo>
                    <a:pt x="1523" y="539"/>
                  </a:lnTo>
                  <a:lnTo>
                    <a:pt x="1499" y="481"/>
                  </a:lnTo>
                  <a:lnTo>
                    <a:pt x="1499" y="481"/>
                  </a:lnTo>
                  <a:lnTo>
                    <a:pt x="1499" y="515"/>
                  </a:lnTo>
                  <a:lnTo>
                    <a:pt x="1494" y="548"/>
                  </a:lnTo>
                  <a:lnTo>
                    <a:pt x="1494" y="548"/>
                  </a:lnTo>
                  <a:lnTo>
                    <a:pt x="1489" y="568"/>
                  </a:lnTo>
                  <a:lnTo>
                    <a:pt x="1489" y="568"/>
                  </a:lnTo>
                  <a:lnTo>
                    <a:pt x="1504" y="631"/>
                  </a:lnTo>
                  <a:lnTo>
                    <a:pt x="1504" y="631"/>
                  </a:lnTo>
                  <a:lnTo>
                    <a:pt x="1514" y="612"/>
                  </a:lnTo>
                  <a:lnTo>
                    <a:pt x="1518" y="592"/>
                  </a:lnTo>
                  <a:lnTo>
                    <a:pt x="1523" y="539"/>
                  </a:lnTo>
                  <a:lnTo>
                    <a:pt x="1523" y="539"/>
                  </a:lnTo>
                  <a:close/>
                  <a:moveTo>
                    <a:pt x="1451" y="1126"/>
                  </a:moveTo>
                  <a:lnTo>
                    <a:pt x="1451" y="1126"/>
                  </a:lnTo>
                  <a:lnTo>
                    <a:pt x="1436" y="1155"/>
                  </a:lnTo>
                  <a:lnTo>
                    <a:pt x="1436" y="1155"/>
                  </a:lnTo>
                  <a:lnTo>
                    <a:pt x="1455" y="1150"/>
                  </a:lnTo>
                  <a:lnTo>
                    <a:pt x="1475" y="1140"/>
                  </a:lnTo>
                  <a:lnTo>
                    <a:pt x="1514" y="1116"/>
                  </a:lnTo>
                  <a:lnTo>
                    <a:pt x="1514" y="1116"/>
                  </a:lnTo>
                  <a:lnTo>
                    <a:pt x="1518" y="1082"/>
                  </a:lnTo>
                  <a:lnTo>
                    <a:pt x="1518" y="1082"/>
                  </a:lnTo>
                  <a:lnTo>
                    <a:pt x="1523" y="1072"/>
                  </a:lnTo>
                  <a:lnTo>
                    <a:pt x="1523" y="1072"/>
                  </a:lnTo>
                  <a:lnTo>
                    <a:pt x="1494" y="1082"/>
                  </a:lnTo>
                  <a:lnTo>
                    <a:pt x="1460" y="1101"/>
                  </a:lnTo>
                  <a:lnTo>
                    <a:pt x="1460" y="1101"/>
                  </a:lnTo>
                  <a:lnTo>
                    <a:pt x="1451" y="1126"/>
                  </a:lnTo>
                  <a:lnTo>
                    <a:pt x="1451" y="1126"/>
                  </a:lnTo>
                  <a:close/>
                  <a:moveTo>
                    <a:pt x="1562" y="752"/>
                  </a:moveTo>
                  <a:lnTo>
                    <a:pt x="1562" y="752"/>
                  </a:lnTo>
                  <a:lnTo>
                    <a:pt x="1538" y="796"/>
                  </a:lnTo>
                  <a:lnTo>
                    <a:pt x="1538" y="796"/>
                  </a:lnTo>
                  <a:lnTo>
                    <a:pt x="1523" y="815"/>
                  </a:lnTo>
                  <a:lnTo>
                    <a:pt x="1523" y="815"/>
                  </a:lnTo>
                  <a:lnTo>
                    <a:pt x="1518" y="869"/>
                  </a:lnTo>
                  <a:lnTo>
                    <a:pt x="1518" y="869"/>
                  </a:lnTo>
                  <a:lnTo>
                    <a:pt x="1543" y="839"/>
                  </a:lnTo>
                  <a:lnTo>
                    <a:pt x="1567" y="810"/>
                  </a:lnTo>
                  <a:lnTo>
                    <a:pt x="1567" y="810"/>
                  </a:lnTo>
                  <a:lnTo>
                    <a:pt x="1567" y="801"/>
                  </a:lnTo>
                  <a:lnTo>
                    <a:pt x="1567" y="801"/>
                  </a:lnTo>
                  <a:lnTo>
                    <a:pt x="1562" y="752"/>
                  </a:lnTo>
                  <a:lnTo>
                    <a:pt x="1562" y="752"/>
                  </a:lnTo>
                  <a:close/>
                  <a:moveTo>
                    <a:pt x="1475" y="1072"/>
                  </a:moveTo>
                  <a:lnTo>
                    <a:pt x="1475" y="1072"/>
                  </a:lnTo>
                  <a:lnTo>
                    <a:pt x="1504" y="1053"/>
                  </a:lnTo>
                  <a:lnTo>
                    <a:pt x="1533" y="1033"/>
                  </a:lnTo>
                  <a:lnTo>
                    <a:pt x="1533" y="1033"/>
                  </a:lnTo>
                  <a:lnTo>
                    <a:pt x="1538" y="1009"/>
                  </a:lnTo>
                  <a:lnTo>
                    <a:pt x="1538" y="1009"/>
                  </a:lnTo>
                  <a:lnTo>
                    <a:pt x="1538" y="1000"/>
                  </a:lnTo>
                  <a:lnTo>
                    <a:pt x="1538" y="1000"/>
                  </a:lnTo>
                  <a:lnTo>
                    <a:pt x="1489" y="1024"/>
                  </a:lnTo>
                  <a:lnTo>
                    <a:pt x="1489" y="1024"/>
                  </a:lnTo>
                  <a:lnTo>
                    <a:pt x="1475" y="1072"/>
                  </a:lnTo>
                  <a:lnTo>
                    <a:pt x="1475" y="1072"/>
                  </a:lnTo>
                  <a:close/>
                  <a:moveTo>
                    <a:pt x="1523" y="767"/>
                  </a:moveTo>
                  <a:lnTo>
                    <a:pt x="1523" y="767"/>
                  </a:lnTo>
                  <a:lnTo>
                    <a:pt x="1538" y="742"/>
                  </a:lnTo>
                  <a:lnTo>
                    <a:pt x="1538" y="742"/>
                  </a:lnTo>
                  <a:lnTo>
                    <a:pt x="1548" y="713"/>
                  </a:lnTo>
                  <a:lnTo>
                    <a:pt x="1557" y="684"/>
                  </a:lnTo>
                  <a:lnTo>
                    <a:pt x="1557" y="684"/>
                  </a:lnTo>
                  <a:lnTo>
                    <a:pt x="1548" y="621"/>
                  </a:lnTo>
                  <a:lnTo>
                    <a:pt x="1548" y="621"/>
                  </a:lnTo>
                  <a:lnTo>
                    <a:pt x="1538" y="650"/>
                  </a:lnTo>
                  <a:lnTo>
                    <a:pt x="1528" y="684"/>
                  </a:lnTo>
                  <a:lnTo>
                    <a:pt x="1528" y="684"/>
                  </a:lnTo>
                  <a:lnTo>
                    <a:pt x="1518" y="709"/>
                  </a:lnTo>
                  <a:lnTo>
                    <a:pt x="1518" y="709"/>
                  </a:lnTo>
                  <a:lnTo>
                    <a:pt x="1523" y="767"/>
                  </a:lnTo>
                  <a:lnTo>
                    <a:pt x="1523" y="767"/>
                  </a:lnTo>
                  <a:close/>
                  <a:moveTo>
                    <a:pt x="1523" y="927"/>
                  </a:moveTo>
                  <a:lnTo>
                    <a:pt x="1523" y="927"/>
                  </a:lnTo>
                  <a:lnTo>
                    <a:pt x="1509" y="936"/>
                  </a:lnTo>
                  <a:lnTo>
                    <a:pt x="1509" y="936"/>
                  </a:lnTo>
                  <a:lnTo>
                    <a:pt x="1499" y="990"/>
                  </a:lnTo>
                  <a:lnTo>
                    <a:pt x="1499" y="990"/>
                  </a:lnTo>
                  <a:lnTo>
                    <a:pt x="1523" y="975"/>
                  </a:lnTo>
                  <a:lnTo>
                    <a:pt x="1548" y="956"/>
                  </a:lnTo>
                  <a:lnTo>
                    <a:pt x="1548" y="956"/>
                  </a:lnTo>
                  <a:lnTo>
                    <a:pt x="1552" y="941"/>
                  </a:lnTo>
                  <a:lnTo>
                    <a:pt x="1552" y="941"/>
                  </a:lnTo>
                  <a:lnTo>
                    <a:pt x="1562" y="883"/>
                  </a:lnTo>
                  <a:lnTo>
                    <a:pt x="1562" y="883"/>
                  </a:lnTo>
                  <a:lnTo>
                    <a:pt x="1543" y="907"/>
                  </a:lnTo>
                  <a:lnTo>
                    <a:pt x="1523" y="927"/>
                  </a:lnTo>
                  <a:lnTo>
                    <a:pt x="1523" y="927"/>
                  </a:lnTo>
                  <a:close/>
                  <a:moveTo>
                    <a:pt x="1135" y="83"/>
                  </a:moveTo>
                  <a:lnTo>
                    <a:pt x="1135" y="83"/>
                  </a:lnTo>
                  <a:lnTo>
                    <a:pt x="1150" y="141"/>
                  </a:lnTo>
                  <a:lnTo>
                    <a:pt x="1150" y="141"/>
                  </a:lnTo>
                  <a:lnTo>
                    <a:pt x="1150" y="141"/>
                  </a:lnTo>
                  <a:lnTo>
                    <a:pt x="1150" y="141"/>
                  </a:lnTo>
                  <a:lnTo>
                    <a:pt x="1203" y="175"/>
                  </a:lnTo>
                  <a:lnTo>
                    <a:pt x="1203" y="175"/>
                  </a:lnTo>
                  <a:lnTo>
                    <a:pt x="1198" y="146"/>
                  </a:lnTo>
                  <a:lnTo>
                    <a:pt x="1189" y="117"/>
                  </a:lnTo>
                  <a:lnTo>
                    <a:pt x="1189" y="117"/>
                  </a:lnTo>
                  <a:lnTo>
                    <a:pt x="1135" y="83"/>
                  </a:lnTo>
                  <a:lnTo>
                    <a:pt x="1135" y="83"/>
                  </a:lnTo>
                  <a:close/>
                  <a:moveTo>
                    <a:pt x="1373" y="277"/>
                  </a:moveTo>
                  <a:lnTo>
                    <a:pt x="1373" y="277"/>
                  </a:lnTo>
                  <a:lnTo>
                    <a:pt x="1387" y="306"/>
                  </a:lnTo>
                  <a:lnTo>
                    <a:pt x="1392" y="335"/>
                  </a:lnTo>
                  <a:lnTo>
                    <a:pt x="1392" y="335"/>
                  </a:lnTo>
                  <a:lnTo>
                    <a:pt x="1392" y="369"/>
                  </a:lnTo>
                  <a:lnTo>
                    <a:pt x="1392" y="369"/>
                  </a:lnTo>
                  <a:lnTo>
                    <a:pt x="1421" y="418"/>
                  </a:lnTo>
                  <a:lnTo>
                    <a:pt x="1421" y="418"/>
                  </a:lnTo>
                  <a:lnTo>
                    <a:pt x="1426" y="379"/>
                  </a:lnTo>
                  <a:lnTo>
                    <a:pt x="1421" y="340"/>
                  </a:lnTo>
                  <a:lnTo>
                    <a:pt x="1421" y="340"/>
                  </a:lnTo>
                  <a:lnTo>
                    <a:pt x="1373" y="277"/>
                  </a:lnTo>
                  <a:lnTo>
                    <a:pt x="1373" y="277"/>
                  </a:lnTo>
                  <a:close/>
                  <a:moveTo>
                    <a:pt x="631" y="15"/>
                  </a:moveTo>
                  <a:lnTo>
                    <a:pt x="631" y="15"/>
                  </a:lnTo>
                  <a:lnTo>
                    <a:pt x="670" y="49"/>
                  </a:lnTo>
                  <a:lnTo>
                    <a:pt x="670" y="49"/>
                  </a:lnTo>
                  <a:lnTo>
                    <a:pt x="718" y="44"/>
                  </a:lnTo>
                  <a:lnTo>
                    <a:pt x="762" y="44"/>
                  </a:lnTo>
                  <a:lnTo>
                    <a:pt x="762" y="44"/>
                  </a:lnTo>
                  <a:lnTo>
                    <a:pt x="733" y="25"/>
                  </a:lnTo>
                  <a:lnTo>
                    <a:pt x="699" y="5"/>
                  </a:lnTo>
                  <a:lnTo>
                    <a:pt x="699" y="5"/>
                  </a:lnTo>
                  <a:lnTo>
                    <a:pt x="631" y="15"/>
                  </a:lnTo>
                  <a:lnTo>
                    <a:pt x="631" y="15"/>
                  </a:lnTo>
                  <a:close/>
                  <a:moveTo>
                    <a:pt x="951" y="20"/>
                  </a:moveTo>
                  <a:lnTo>
                    <a:pt x="951" y="20"/>
                  </a:lnTo>
                  <a:lnTo>
                    <a:pt x="965" y="44"/>
                  </a:lnTo>
                  <a:lnTo>
                    <a:pt x="985" y="68"/>
                  </a:lnTo>
                  <a:lnTo>
                    <a:pt x="985" y="68"/>
                  </a:lnTo>
                  <a:lnTo>
                    <a:pt x="990" y="73"/>
                  </a:lnTo>
                  <a:lnTo>
                    <a:pt x="990" y="73"/>
                  </a:lnTo>
                  <a:lnTo>
                    <a:pt x="1014" y="78"/>
                  </a:lnTo>
                  <a:lnTo>
                    <a:pt x="1014" y="78"/>
                  </a:lnTo>
                  <a:lnTo>
                    <a:pt x="999" y="30"/>
                  </a:lnTo>
                  <a:lnTo>
                    <a:pt x="999" y="30"/>
                  </a:lnTo>
                  <a:lnTo>
                    <a:pt x="951" y="20"/>
                  </a:lnTo>
                  <a:lnTo>
                    <a:pt x="951" y="20"/>
                  </a:lnTo>
                  <a:close/>
                  <a:moveTo>
                    <a:pt x="917" y="10"/>
                  </a:moveTo>
                  <a:lnTo>
                    <a:pt x="917" y="10"/>
                  </a:lnTo>
                  <a:lnTo>
                    <a:pt x="864" y="5"/>
                  </a:lnTo>
                  <a:lnTo>
                    <a:pt x="864" y="5"/>
                  </a:lnTo>
                  <a:lnTo>
                    <a:pt x="883" y="25"/>
                  </a:lnTo>
                  <a:lnTo>
                    <a:pt x="883" y="25"/>
                  </a:lnTo>
                  <a:lnTo>
                    <a:pt x="902" y="54"/>
                  </a:lnTo>
                  <a:lnTo>
                    <a:pt x="902" y="54"/>
                  </a:lnTo>
                  <a:lnTo>
                    <a:pt x="941" y="59"/>
                  </a:lnTo>
                  <a:lnTo>
                    <a:pt x="941" y="59"/>
                  </a:lnTo>
                  <a:lnTo>
                    <a:pt x="931" y="44"/>
                  </a:lnTo>
                  <a:lnTo>
                    <a:pt x="931" y="44"/>
                  </a:lnTo>
                  <a:lnTo>
                    <a:pt x="917" y="10"/>
                  </a:lnTo>
                  <a:lnTo>
                    <a:pt x="917" y="10"/>
                  </a:lnTo>
                  <a:close/>
                  <a:moveTo>
                    <a:pt x="1043" y="44"/>
                  </a:moveTo>
                  <a:lnTo>
                    <a:pt x="1043" y="44"/>
                  </a:lnTo>
                  <a:lnTo>
                    <a:pt x="1053" y="73"/>
                  </a:lnTo>
                  <a:lnTo>
                    <a:pt x="1067" y="102"/>
                  </a:lnTo>
                  <a:lnTo>
                    <a:pt x="1067" y="102"/>
                  </a:lnTo>
                  <a:lnTo>
                    <a:pt x="1101" y="117"/>
                  </a:lnTo>
                  <a:lnTo>
                    <a:pt x="1101" y="117"/>
                  </a:lnTo>
                  <a:lnTo>
                    <a:pt x="1077" y="59"/>
                  </a:lnTo>
                  <a:lnTo>
                    <a:pt x="1077" y="59"/>
                  </a:lnTo>
                  <a:lnTo>
                    <a:pt x="1043" y="44"/>
                  </a:lnTo>
                  <a:lnTo>
                    <a:pt x="1043" y="44"/>
                  </a:lnTo>
                  <a:close/>
                  <a:moveTo>
                    <a:pt x="442" y="78"/>
                  </a:moveTo>
                  <a:lnTo>
                    <a:pt x="442" y="78"/>
                  </a:lnTo>
                  <a:lnTo>
                    <a:pt x="500" y="97"/>
                  </a:lnTo>
                  <a:lnTo>
                    <a:pt x="500" y="97"/>
                  </a:lnTo>
                  <a:lnTo>
                    <a:pt x="543" y="83"/>
                  </a:lnTo>
                  <a:lnTo>
                    <a:pt x="543" y="83"/>
                  </a:lnTo>
                  <a:lnTo>
                    <a:pt x="519" y="68"/>
                  </a:lnTo>
                  <a:lnTo>
                    <a:pt x="495" y="54"/>
                  </a:lnTo>
                  <a:lnTo>
                    <a:pt x="495" y="54"/>
                  </a:lnTo>
                  <a:lnTo>
                    <a:pt x="442" y="78"/>
                  </a:lnTo>
                  <a:lnTo>
                    <a:pt x="442" y="78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666" y="1981"/>
              <a:ext cx="1402" cy="620"/>
            </a:xfrm>
            <a:custGeom>
              <a:avLst/>
              <a:gdLst/>
              <a:ahLst/>
              <a:cxnLst>
                <a:cxn ang="0">
                  <a:pos x="708" y="223"/>
                </a:cxn>
                <a:cxn ang="0">
                  <a:pos x="572" y="213"/>
                </a:cxn>
                <a:cxn ang="0">
                  <a:pos x="339" y="169"/>
                </a:cxn>
                <a:cxn ang="0">
                  <a:pos x="155" y="101"/>
                </a:cxn>
                <a:cxn ang="0">
                  <a:pos x="39" y="29"/>
                </a:cxn>
                <a:cxn ang="0">
                  <a:pos x="10" y="0"/>
                </a:cxn>
                <a:cxn ang="0">
                  <a:pos x="5" y="43"/>
                </a:cxn>
                <a:cxn ang="0">
                  <a:pos x="0" y="92"/>
                </a:cxn>
                <a:cxn ang="0">
                  <a:pos x="14" y="198"/>
                </a:cxn>
                <a:cxn ang="0">
                  <a:pos x="58" y="295"/>
                </a:cxn>
                <a:cxn ang="0">
                  <a:pos x="121" y="388"/>
                </a:cxn>
                <a:cxn ang="0">
                  <a:pos x="208" y="465"/>
                </a:cxn>
                <a:cxn ang="0">
                  <a:pos x="310" y="533"/>
                </a:cxn>
                <a:cxn ang="0">
                  <a:pos x="427" y="582"/>
                </a:cxn>
                <a:cxn ang="0">
                  <a:pos x="563" y="611"/>
                </a:cxn>
                <a:cxn ang="0">
                  <a:pos x="703" y="620"/>
                </a:cxn>
                <a:cxn ang="0">
                  <a:pos x="771" y="620"/>
                </a:cxn>
                <a:cxn ang="0">
                  <a:pos x="912" y="601"/>
                </a:cxn>
                <a:cxn ang="0">
                  <a:pos x="1033" y="557"/>
                </a:cxn>
                <a:cxn ang="0">
                  <a:pos x="1145" y="499"/>
                </a:cxn>
                <a:cxn ang="0">
                  <a:pos x="1242" y="426"/>
                </a:cxn>
                <a:cxn ang="0">
                  <a:pos x="1319" y="344"/>
                </a:cxn>
                <a:cxn ang="0">
                  <a:pos x="1368" y="247"/>
                </a:cxn>
                <a:cxn ang="0">
                  <a:pos x="1397" y="145"/>
                </a:cxn>
                <a:cxn ang="0">
                  <a:pos x="1402" y="92"/>
                </a:cxn>
                <a:cxn ang="0">
                  <a:pos x="1392" y="4"/>
                </a:cxn>
                <a:cxn ang="0">
                  <a:pos x="1378" y="24"/>
                </a:cxn>
                <a:cxn ang="0">
                  <a:pos x="1339" y="63"/>
                </a:cxn>
                <a:cxn ang="0">
                  <a:pos x="1242" y="121"/>
                </a:cxn>
                <a:cxn ang="0">
                  <a:pos x="1057" y="184"/>
                </a:cxn>
                <a:cxn ang="0">
                  <a:pos x="829" y="218"/>
                </a:cxn>
                <a:cxn ang="0">
                  <a:pos x="708" y="223"/>
                </a:cxn>
              </a:cxnLst>
              <a:rect l="0" t="0" r="r" b="b"/>
              <a:pathLst>
                <a:path w="1402" h="620">
                  <a:moveTo>
                    <a:pt x="708" y="223"/>
                  </a:moveTo>
                  <a:lnTo>
                    <a:pt x="708" y="223"/>
                  </a:lnTo>
                  <a:lnTo>
                    <a:pt x="640" y="223"/>
                  </a:lnTo>
                  <a:lnTo>
                    <a:pt x="572" y="213"/>
                  </a:lnTo>
                  <a:lnTo>
                    <a:pt x="451" y="198"/>
                  </a:lnTo>
                  <a:lnTo>
                    <a:pt x="339" y="169"/>
                  </a:lnTo>
                  <a:lnTo>
                    <a:pt x="238" y="140"/>
                  </a:lnTo>
                  <a:lnTo>
                    <a:pt x="155" y="101"/>
                  </a:lnTo>
                  <a:lnTo>
                    <a:pt x="87" y="67"/>
                  </a:lnTo>
                  <a:lnTo>
                    <a:pt x="39" y="29"/>
                  </a:lnTo>
                  <a:lnTo>
                    <a:pt x="24" y="1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43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5" y="145"/>
                  </a:lnTo>
                  <a:lnTo>
                    <a:pt x="14" y="198"/>
                  </a:lnTo>
                  <a:lnTo>
                    <a:pt x="34" y="247"/>
                  </a:lnTo>
                  <a:lnTo>
                    <a:pt x="58" y="295"/>
                  </a:lnTo>
                  <a:lnTo>
                    <a:pt x="87" y="344"/>
                  </a:lnTo>
                  <a:lnTo>
                    <a:pt x="121" y="388"/>
                  </a:lnTo>
                  <a:lnTo>
                    <a:pt x="160" y="426"/>
                  </a:lnTo>
                  <a:lnTo>
                    <a:pt x="208" y="465"/>
                  </a:lnTo>
                  <a:lnTo>
                    <a:pt x="257" y="499"/>
                  </a:lnTo>
                  <a:lnTo>
                    <a:pt x="310" y="533"/>
                  </a:lnTo>
                  <a:lnTo>
                    <a:pt x="369" y="557"/>
                  </a:lnTo>
                  <a:lnTo>
                    <a:pt x="427" y="582"/>
                  </a:lnTo>
                  <a:lnTo>
                    <a:pt x="495" y="601"/>
                  </a:lnTo>
                  <a:lnTo>
                    <a:pt x="563" y="611"/>
                  </a:lnTo>
                  <a:lnTo>
                    <a:pt x="630" y="620"/>
                  </a:lnTo>
                  <a:lnTo>
                    <a:pt x="703" y="620"/>
                  </a:lnTo>
                  <a:lnTo>
                    <a:pt x="703" y="620"/>
                  </a:lnTo>
                  <a:lnTo>
                    <a:pt x="771" y="620"/>
                  </a:lnTo>
                  <a:lnTo>
                    <a:pt x="844" y="611"/>
                  </a:lnTo>
                  <a:lnTo>
                    <a:pt x="912" y="601"/>
                  </a:lnTo>
                  <a:lnTo>
                    <a:pt x="975" y="582"/>
                  </a:lnTo>
                  <a:lnTo>
                    <a:pt x="1033" y="557"/>
                  </a:lnTo>
                  <a:lnTo>
                    <a:pt x="1091" y="533"/>
                  </a:lnTo>
                  <a:lnTo>
                    <a:pt x="1145" y="499"/>
                  </a:lnTo>
                  <a:lnTo>
                    <a:pt x="1198" y="465"/>
                  </a:lnTo>
                  <a:lnTo>
                    <a:pt x="1242" y="426"/>
                  </a:lnTo>
                  <a:lnTo>
                    <a:pt x="1280" y="388"/>
                  </a:lnTo>
                  <a:lnTo>
                    <a:pt x="1319" y="344"/>
                  </a:lnTo>
                  <a:lnTo>
                    <a:pt x="1348" y="295"/>
                  </a:lnTo>
                  <a:lnTo>
                    <a:pt x="1368" y="247"/>
                  </a:lnTo>
                  <a:lnTo>
                    <a:pt x="1387" y="198"/>
                  </a:lnTo>
                  <a:lnTo>
                    <a:pt x="1397" y="145"/>
                  </a:lnTo>
                  <a:lnTo>
                    <a:pt x="1402" y="92"/>
                  </a:lnTo>
                  <a:lnTo>
                    <a:pt x="1402" y="92"/>
                  </a:lnTo>
                  <a:lnTo>
                    <a:pt x="1397" y="48"/>
                  </a:lnTo>
                  <a:lnTo>
                    <a:pt x="1392" y="4"/>
                  </a:lnTo>
                  <a:lnTo>
                    <a:pt x="1392" y="4"/>
                  </a:lnTo>
                  <a:lnTo>
                    <a:pt x="1378" y="24"/>
                  </a:lnTo>
                  <a:lnTo>
                    <a:pt x="1363" y="43"/>
                  </a:lnTo>
                  <a:lnTo>
                    <a:pt x="1339" y="63"/>
                  </a:lnTo>
                  <a:lnTo>
                    <a:pt x="1310" y="82"/>
                  </a:lnTo>
                  <a:lnTo>
                    <a:pt x="1242" y="121"/>
                  </a:lnTo>
                  <a:lnTo>
                    <a:pt x="1154" y="155"/>
                  </a:lnTo>
                  <a:lnTo>
                    <a:pt x="1057" y="184"/>
                  </a:lnTo>
                  <a:lnTo>
                    <a:pt x="946" y="203"/>
                  </a:lnTo>
                  <a:lnTo>
                    <a:pt x="829" y="218"/>
                  </a:lnTo>
                  <a:lnTo>
                    <a:pt x="708" y="223"/>
                  </a:lnTo>
                  <a:lnTo>
                    <a:pt x="708" y="223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35"/>
            <p:cNvSpPr>
              <a:spLocks noEditPoints="1"/>
            </p:cNvSpPr>
            <p:nvPr/>
          </p:nvSpPr>
          <p:spPr bwMode="auto">
            <a:xfrm>
              <a:off x="666" y="1976"/>
              <a:ext cx="1402" cy="625"/>
            </a:xfrm>
            <a:custGeom>
              <a:avLst/>
              <a:gdLst/>
              <a:ahLst/>
              <a:cxnLst>
                <a:cxn ang="0">
                  <a:pos x="136" y="155"/>
                </a:cxn>
                <a:cxn ang="0">
                  <a:pos x="107" y="136"/>
                </a:cxn>
                <a:cxn ang="0">
                  <a:pos x="815" y="431"/>
                </a:cxn>
                <a:cxn ang="0">
                  <a:pos x="1145" y="446"/>
                </a:cxn>
                <a:cxn ang="0">
                  <a:pos x="208" y="475"/>
                </a:cxn>
                <a:cxn ang="0">
                  <a:pos x="233" y="262"/>
                </a:cxn>
                <a:cxn ang="0">
                  <a:pos x="141" y="281"/>
                </a:cxn>
                <a:cxn ang="0">
                  <a:pos x="228" y="412"/>
                </a:cxn>
                <a:cxn ang="0">
                  <a:pos x="272" y="315"/>
                </a:cxn>
                <a:cxn ang="0">
                  <a:pos x="170" y="354"/>
                </a:cxn>
                <a:cxn ang="0">
                  <a:pos x="126" y="208"/>
                </a:cxn>
                <a:cxn ang="0">
                  <a:pos x="87" y="184"/>
                </a:cxn>
                <a:cxn ang="0">
                  <a:pos x="815" y="436"/>
                </a:cxn>
                <a:cxn ang="0">
                  <a:pos x="475" y="407"/>
                </a:cxn>
                <a:cxn ang="0">
                  <a:pos x="703" y="388"/>
                </a:cxn>
                <a:cxn ang="0">
                  <a:pos x="432" y="339"/>
                </a:cxn>
                <a:cxn ang="0">
                  <a:pos x="432" y="354"/>
                </a:cxn>
                <a:cxn ang="0">
                  <a:pos x="752" y="393"/>
                </a:cxn>
                <a:cxn ang="0">
                  <a:pos x="1198" y="252"/>
                </a:cxn>
                <a:cxn ang="0">
                  <a:pos x="1222" y="276"/>
                </a:cxn>
                <a:cxn ang="0">
                  <a:pos x="844" y="286"/>
                </a:cxn>
                <a:cxn ang="0">
                  <a:pos x="68" y="92"/>
                </a:cxn>
                <a:cxn ang="0">
                  <a:pos x="606" y="247"/>
                </a:cxn>
                <a:cxn ang="0">
                  <a:pos x="708" y="228"/>
                </a:cxn>
                <a:cxn ang="0">
                  <a:pos x="1125" y="179"/>
                </a:cxn>
                <a:cxn ang="0">
                  <a:pos x="281" y="242"/>
                </a:cxn>
                <a:cxn ang="0">
                  <a:pos x="630" y="291"/>
                </a:cxn>
                <a:cxn ang="0">
                  <a:pos x="1062" y="233"/>
                </a:cxn>
                <a:cxn ang="0">
                  <a:pos x="1305" y="155"/>
                </a:cxn>
                <a:cxn ang="0">
                  <a:pos x="1150" y="194"/>
                </a:cxn>
                <a:cxn ang="0">
                  <a:pos x="732" y="271"/>
                </a:cxn>
                <a:cxn ang="0">
                  <a:pos x="349" y="228"/>
                </a:cxn>
                <a:cxn ang="0">
                  <a:pos x="1077" y="538"/>
                </a:cxn>
                <a:cxn ang="0">
                  <a:pos x="1043" y="320"/>
                </a:cxn>
                <a:cxn ang="0">
                  <a:pos x="698" y="320"/>
                </a:cxn>
                <a:cxn ang="0">
                  <a:pos x="272" y="257"/>
                </a:cxn>
                <a:cxn ang="0">
                  <a:pos x="630" y="325"/>
                </a:cxn>
                <a:cxn ang="0">
                  <a:pos x="1033" y="344"/>
                </a:cxn>
                <a:cxn ang="0">
                  <a:pos x="820" y="582"/>
                </a:cxn>
                <a:cxn ang="0">
                  <a:pos x="495" y="524"/>
                </a:cxn>
                <a:cxn ang="0">
                  <a:pos x="393" y="572"/>
                </a:cxn>
                <a:cxn ang="0">
                  <a:pos x="577" y="572"/>
                </a:cxn>
                <a:cxn ang="0">
                  <a:pos x="878" y="601"/>
                </a:cxn>
                <a:cxn ang="0">
                  <a:pos x="436" y="567"/>
                </a:cxn>
                <a:cxn ang="0">
                  <a:pos x="955" y="562"/>
                </a:cxn>
                <a:cxn ang="0">
                  <a:pos x="907" y="572"/>
                </a:cxn>
                <a:cxn ang="0">
                  <a:pos x="1251" y="116"/>
                </a:cxn>
                <a:cxn ang="0">
                  <a:pos x="1023" y="373"/>
                </a:cxn>
                <a:cxn ang="0">
                  <a:pos x="1023" y="368"/>
                </a:cxn>
                <a:cxn ang="0">
                  <a:pos x="936" y="427"/>
                </a:cxn>
                <a:cxn ang="0">
                  <a:pos x="1310" y="359"/>
                </a:cxn>
                <a:cxn ang="0">
                  <a:pos x="1353" y="203"/>
                </a:cxn>
                <a:cxn ang="0">
                  <a:pos x="1402" y="116"/>
                </a:cxn>
                <a:cxn ang="0">
                  <a:pos x="1363" y="247"/>
                </a:cxn>
                <a:cxn ang="0">
                  <a:pos x="820" y="485"/>
                </a:cxn>
                <a:cxn ang="0">
                  <a:pos x="466" y="446"/>
                </a:cxn>
                <a:cxn ang="0">
                  <a:pos x="446" y="436"/>
                </a:cxn>
                <a:cxn ang="0">
                  <a:pos x="461" y="485"/>
                </a:cxn>
                <a:cxn ang="0">
                  <a:pos x="795" y="494"/>
                </a:cxn>
                <a:cxn ang="0">
                  <a:pos x="1096" y="499"/>
                </a:cxn>
                <a:cxn ang="0">
                  <a:pos x="1295" y="344"/>
                </a:cxn>
                <a:cxn ang="0">
                  <a:pos x="1116" y="494"/>
                </a:cxn>
              </a:cxnLst>
              <a:rect l="0" t="0" r="r" b="b"/>
              <a:pathLst>
                <a:path w="1402" h="625">
                  <a:moveTo>
                    <a:pt x="378" y="509"/>
                  </a:moveTo>
                  <a:lnTo>
                    <a:pt x="378" y="509"/>
                  </a:lnTo>
                  <a:lnTo>
                    <a:pt x="369" y="494"/>
                  </a:lnTo>
                  <a:lnTo>
                    <a:pt x="369" y="494"/>
                  </a:lnTo>
                  <a:lnTo>
                    <a:pt x="335" y="499"/>
                  </a:lnTo>
                  <a:lnTo>
                    <a:pt x="301" y="499"/>
                  </a:lnTo>
                  <a:lnTo>
                    <a:pt x="301" y="499"/>
                  </a:lnTo>
                  <a:lnTo>
                    <a:pt x="267" y="494"/>
                  </a:lnTo>
                  <a:lnTo>
                    <a:pt x="233" y="475"/>
                  </a:lnTo>
                  <a:lnTo>
                    <a:pt x="233" y="475"/>
                  </a:lnTo>
                  <a:lnTo>
                    <a:pt x="252" y="504"/>
                  </a:lnTo>
                  <a:lnTo>
                    <a:pt x="252" y="504"/>
                  </a:lnTo>
                  <a:lnTo>
                    <a:pt x="286" y="524"/>
                  </a:lnTo>
                  <a:lnTo>
                    <a:pt x="286" y="524"/>
                  </a:lnTo>
                  <a:lnTo>
                    <a:pt x="330" y="528"/>
                  </a:lnTo>
                  <a:lnTo>
                    <a:pt x="330" y="528"/>
                  </a:lnTo>
                  <a:lnTo>
                    <a:pt x="354" y="524"/>
                  </a:lnTo>
                  <a:lnTo>
                    <a:pt x="369" y="519"/>
                  </a:lnTo>
                  <a:lnTo>
                    <a:pt x="378" y="509"/>
                  </a:lnTo>
                  <a:lnTo>
                    <a:pt x="378" y="509"/>
                  </a:lnTo>
                  <a:close/>
                  <a:moveTo>
                    <a:pt x="126" y="155"/>
                  </a:moveTo>
                  <a:lnTo>
                    <a:pt x="126" y="155"/>
                  </a:lnTo>
                  <a:lnTo>
                    <a:pt x="126" y="145"/>
                  </a:lnTo>
                  <a:lnTo>
                    <a:pt x="126" y="145"/>
                  </a:lnTo>
                  <a:lnTo>
                    <a:pt x="136" y="155"/>
                  </a:lnTo>
                  <a:lnTo>
                    <a:pt x="136" y="155"/>
                  </a:lnTo>
                  <a:lnTo>
                    <a:pt x="155" y="165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208" y="179"/>
                  </a:lnTo>
                  <a:lnTo>
                    <a:pt x="228" y="179"/>
                  </a:lnTo>
                  <a:lnTo>
                    <a:pt x="242" y="179"/>
                  </a:lnTo>
                  <a:lnTo>
                    <a:pt x="242" y="179"/>
                  </a:lnTo>
                  <a:lnTo>
                    <a:pt x="247" y="174"/>
                  </a:lnTo>
                  <a:lnTo>
                    <a:pt x="247" y="174"/>
                  </a:lnTo>
                  <a:lnTo>
                    <a:pt x="247" y="155"/>
                  </a:lnTo>
                  <a:lnTo>
                    <a:pt x="247" y="155"/>
                  </a:lnTo>
                  <a:lnTo>
                    <a:pt x="233" y="150"/>
                  </a:lnTo>
                  <a:lnTo>
                    <a:pt x="218" y="150"/>
                  </a:lnTo>
                  <a:lnTo>
                    <a:pt x="184" y="150"/>
                  </a:lnTo>
                  <a:lnTo>
                    <a:pt x="184" y="150"/>
                  </a:lnTo>
                  <a:lnTo>
                    <a:pt x="155" y="136"/>
                  </a:lnTo>
                  <a:lnTo>
                    <a:pt x="141" y="126"/>
                  </a:lnTo>
                  <a:lnTo>
                    <a:pt x="131" y="116"/>
                  </a:lnTo>
                  <a:lnTo>
                    <a:pt x="131" y="116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07" y="136"/>
                  </a:lnTo>
                  <a:lnTo>
                    <a:pt x="107" y="136"/>
                  </a:lnTo>
                  <a:lnTo>
                    <a:pt x="73" y="126"/>
                  </a:lnTo>
                  <a:lnTo>
                    <a:pt x="39" y="106"/>
                  </a:lnTo>
                  <a:lnTo>
                    <a:pt x="39" y="106"/>
                  </a:lnTo>
                  <a:lnTo>
                    <a:pt x="24" y="9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4" y="131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68" y="155"/>
                  </a:lnTo>
                  <a:lnTo>
                    <a:pt x="87" y="160"/>
                  </a:lnTo>
                  <a:lnTo>
                    <a:pt x="107" y="160"/>
                  </a:lnTo>
                  <a:lnTo>
                    <a:pt x="126" y="155"/>
                  </a:lnTo>
                  <a:lnTo>
                    <a:pt x="126" y="155"/>
                  </a:lnTo>
                  <a:close/>
                  <a:moveTo>
                    <a:pt x="873" y="451"/>
                  </a:moveTo>
                  <a:lnTo>
                    <a:pt x="873" y="451"/>
                  </a:lnTo>
                  <a:lnTo>
                    <a:pt x="849" y="446"/>
                  </a:lnTo>
                  <a:lnTo>
                    <a:pt x="829" y="436"/>
                  </a:lnTo>
                  <a:lnTo>
                    <a:pt x="829" y="436"/>
                  </a:lnTo>
                  <a:lnTo>
                    <a:pt x="815" y="431"/>
                  </a:lnTo>
                  <a:lnTo>
                    <a:pt x="815" y="431"/>
                  </a:lnTo>
                  <a:lnTo>
                    <a:pt x="810" y="456"/>
                  </a:lnTo>
                  <a:lnTo>
                    <a:pt x="810" y="456"/>
                  </a:lnTo>
                  <a:lnTo>
                    <a:pt x="825" y="465"/>
                  </a:lnTo>
                  <a:lnTo>
                    <a:pt x="825" y="465"/>
                  </a:lnTo>
                  <a:lnTo>
                    <a:pt x="849" y="470"/>
                  </a:lnTo>
                  <a:lnTo>
                    <a:pt x="873" y="475"/>
                  </a:lnTo>
                  <a:lnTo>
                    <a:pt x="897" y="475"/>
                  </a:lnTo>
                  <a:lnTo>
                    <a:pt x="922" y="475"/>
                  </a:lnTo>
                  <a:lnTo>
                    <a:pt x="922" y="475"/>
                  </a:lnTo>
                  <a:lnTo>
                    <a:pt x="951" y="465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85" y="456"/>
                  </a:lnTo>
                  <a:lnTo>
                    <a:pt x="985" y="456"/>
                  </a:lnTo>
                  <a:lnTo>
                    <a:pt x="1004" y="460"/>
                  </a:lnTo>
                  <a:lnTo>
                    <a:pt x="1028" y="465"/>
                  </a:lnTo>
                  <a:lnTo>
                    <a:pt x="1072" y="465"/>
                  </a:lnTo>
                  <a:lnTo>
                    <a:pt x="1072" y="465"/>
                  </a:lnTo>
                  <a:lnTo>
                    <a:pt x="1120" y="456"/>
                  </a:lnTo>
                  <a:lnTo>
                    <a:pt x="1120" y="456"/>
                  </a:lnTo>
                  <a:lnTo>
                    <a:pt x="1145" y="446"/>
                  </a:lnTo>
                  <a:lnTo>
                    <a:pt x="1145" y="446"/>
                  </a:lnTo>
                  <a:lnTo>
                    <a:pt x="1164" y="417"/>
                  </a:lnTo>
                  <a:lnTo>
                    <a:pt x="1164" y="417"/>
                  </a:lnTo>
                  <a:lnTo>
                    <a:pt x="1120" y="436"/>
                  </a:lnTo>
                  <a:lnTo>
                    <a:pt x="1077" y="446"/>
                  </a:lnTo>
                  <a:lnTo>
                    <a:pt x="1077" y="446"/>
                  </a:lnTo>
                  <a:lnTo>
                    <a:pt x="1053" y="451"/>
                  </a:lnTo>
                  <a:lnTo>
                    <a:pt x="1028" y="446"/>
                  </a:lnTo>
                  <a:lnTo>
                    <a:pt x="1028" y="446"/>
                  </a:lnTo>
                  <a:lnTo>
                    <a:pt x="994" y="436"/>
                  </a:lnTo>
                  <a:lnTo>
                    <a:pt x="994" y="436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94" y="431"/>
                  </a:lnTo>
                  <a:lnTo>
                    <a:pt x="994" y="431"/>
                  </a:lnTo>
                  <a:lnTo>
                    <a:pt x="965" y="446"/>
                  </a:lnTo>
                  <a:lnTo>
                    <a:pt x="936" y="451"/>
                  </a:lnTo>
                  <a:lnTo>
                    <a:pt x="907" y="456"/>
                  </a:lnTo>
                  <a:lnTo>
                    <a:pt x="873" y="451"/>
                  </a:lnTo>
                  <a:lnTo>
                    <a:pt x="873" y="451"/>
                  </a:lnTo>
                  <a:close/>
                  <a:moveTo>
                    <a:pt x="204" y="451"/>
                  </a:moveTo>
                  <a:lnTo>
                    <a:pt x="204" y="451"/>
                  </a:lnTo>
                  <a:lnTo>
                    <a:pt x="189" y="456"/>
                  </a:lnTo>
                  <a:lnTo>
                    <a:pt x="189" y="456"/>
                  </a:lnTo>
                  <a:lnTo>
                    <a:pt x="208" y="475"/>
                  </a:lnTo>
                  <a:lnTo>
                    <a:pt x="208" y="475"/>
                  </a:lnTo>
                  <a:lnTo>
                    <a:pt x="228" y="470"/>
                  </a:lnTo>
                  <a:lnTo>
                    <a:pt x="228" y="470"/>
                  </a:lnTo>
                  <a:lnTo>
                    <a:pt x="213" y="441"/>
                  </a:lnTo>
                  <a:lnTo>
                    <a:pt x="213" y="441"/>
                  </a:lnTo>
                  <a:lnTo>
                    <a:pt x="204" y="451"/>
                  </a:lnTo>
                  <a:lnTo>
                    <a:pt x="204" y="451"/>
                  </a:lnTo>
                  <a:close/>
                  <a:moveTo>
                    <a:pt x="141" y="281"/>
                  </a:moveTo>
                  <a:lnTo>
                    <a:pt x="141" y="281"/>
                  </a:lnTo>
                  <a:lnTo>
                    <a:pt x="136" y="252"/>
                  </a:lnTo>
                  <a:lnTo>
                    <a:pt x="136" y="252"/>
                  </a:lnTo>
                  <a:lnTo>
                    <a:pt x="141" y="262"/>
                  </a:lnTo>
                  <a:lnTo>
                    <a:pt x="145" y="271"/>
                  </a:lnTo>
                  <a:lnTo>
                    <a:pt x="145" y="271"/>
                  </a:lnTo>
                  <a:lnTo>
                    <a:pt x="155" y="276"/>
                  </a:lnTo>
                  <a:lnTo>
                    <a:pt x="170" y="281"/>
                  </a:lnTo>
                  <a:lnTo>
                    <a:pt x="170" y="281"/>
                  </a:lnTo>
                  <a:lnTo>
                    <a:pt x="189" y="291"/>
                  </a:lnTo>
                  <a:lnTo>
                    <a:pt x="189" y="291"/>
                  </a:lnTo>
                  <a:lnTo>
                    <a:pt x="223" y="291"/>
                  </a:lnTo>
                  <a:lnTo>
                    <a:pt x="247" y="291"/>
                  </a:lnTo>
                  <a:lnTo>
                    <a:pt x="262" y="286"/>
                  </a:lnTo>
                  <a:lnTo>
                    <a:pt x="262" y="286"/>
                  </a:lnTo>
                  <a:lnTo>
                    <a:pt x="257" y="257"/>
                  </a:lnTo>
                  <a:lnTo>
                    <a:pt x="257" y="257"/>
                  </a:lnTo>
                  <a:lnTo>
                    <a:pt x="233" y="262"/>
                  </a:lnTo>
                  <a:lnTo>
                    <a:pt x="233" y="262"/>
                  </a:lnTo>
                  <a:lnTo>
                    <a:pt x="208" y="262"/>
                  </a:lnTo>
                  <a:lnTo>
                    <a:pt x="179" y="257"/>
                  </a:lnTo>
                  <a:lnTo>
                    <a:pt x="150" y="247"/>
                  </a:lnTo>
                  <a:lnTo>
                    <a:pt x="131" y="228"/>
                  </a:lnTo>
                  <a:lnTo>
                    <a:pt x="131" y="228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02" y="262"/>
                  </a:lnTo>
                  <a:lnTo>
                    <a:pt x="68" y="266"/>
                  </a:lnTo>
                  <a:lnTo>
                    <a:pt x="68" y="266"/>
                  </a:lnTo>
                  <a:lnTo>
                    <a:pt x="53" y="266"/>
                  </a:lnTo>
                  <a:lnTo>
                    <a:pt x="39" y="266"/>
                  </a:lnTo>
                  <a:lnTo>
                    <a:pt x="39" y="266"/>
                  </a:lnTo>
                  <a:lnTo>
                    <a:pt x="34" y="262"/>
                  </a:lnTo>
                  <a:lnTo>
                    <a:pt x="34" y="262"/>
                  </a:lnTo>
                  <a:lnTo>
                    <a:pt x="53" y="296"/>
                  </a:lnTo>
                  <a:lnTo>
                    <a:pt x="53" y="296"/>
                  </a:lnTo>
                  <a:lnTo>
                    <a:pt x="78" y="300"/>
                  </a:lnTo>
                  <a:lnTo>
                    <a:pt x="102" y="296"/>
                  </a:lnTo>
                  <a:lnTo>
                    <a:pt x="121" y="291"/>
                  </a:lnTo>
                  <a:lnTo>
                    <a:pt x="141" y="281"/>
                  </a:lnTo>
                  <a:lnTo>
                    <a:pt x="141" y="281"/>
                  </a:lnTo>
                  <a:close/>
                  <a:moveTo>
                    <a:pt x="199" y="417"/>
                  </a:moveTo>
                  <a:lnTo>
                    <a:pt x="199" y="417"/>
                  </a:lnTo>
                  <a:lnTo>
                    <a:pt x="213" y="436"/>
                  </a:lnTo>
                  <a:lnTo>
                    <a:pt x="213" y="436"/>
                  </a:lnTo>
                  <a:lnTo>
                    <a:pt x="247" y="451"/>
                  </a:lnTo>
                  <a:lnTo>
                    <a:pt x="247" y="451"/>
                  </a:lnTo>
                  <a:lnTo>
                    <a:pt x="276" y="456"/>
                  </a:lnTo>
                  <a:lnTo>
                    <a:pt x="305" y="456"/>
                  </a:lnTo>
                  <a:lnTo>
                    <a:pt x="305" y="456"/>
                  </a:lnTo>
                  <a:lnTo>
                    <a:pt x="320" y="456"/>
                  </a:lnTo>
                  <a:lnTo>
                    <a:pt x="335" y="446"/>
                  </a:lnTo>
                  <a:lnTo>
                    <a:pt x="335" y="446"/>
                  </a:lnTo>
                  <a:lnTo>
                    <a:pt x="325" y="431"/>
                  </a:lnTo>
                  <a:lnTo>
                    <a:pt x="325" y="431"/>
                  </a:lnTo>
                  <a:lnTo>
                    <a:pt x="301" y="436"/>
                  </a:lnTo>
                  <a:lnTo>
                    <a:pt x="281" y="436"/>
                  </a:lnTo>
                  <a:lnTo>
                    <a:pt x="281" y="436"/>
                  </a:lnTo>
                  <a:lnTo>
                    <a:pt x="238" y="427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2"/>
                  </a:lnTo>
                  <a:lnTo>
                    <a:pt x="194" y="402"/>
                  </a:lnTo>
                  <a:lnTo>
                    <a:pt x="208" y="407"/>
                  </a:lnTo>
                  <a:lnTo>
                    <a:pt x="228" y="412"/>
                  </a:lnTo>
                  <a:lnTo>
                    <a:pt x="267" y="412"/>
                  </a:lnTo>
                  <a:lnTo>
                    <a:pt x="267" y="412"/>
                  </a:lnTo>
                  <a:lnTo>
                    <a:pt x="286" y="407"/>
                  </a:lnTo>
                  <a:lnTo>
                    <a:pt x="305" y="397"/>
                  </a:lnTo>
                  <a:lnTo>
                    <a:pt x="305" y="397"/>
                  </a:lnTo>
                  <a:lnTo>
                    <a:pt x="291" y="363"/>
                  </a:lnTo>
                  <a:lnTo>
                    <a:pt x="291" y="363"/>
                  </a:lnTo>
                  <a:lnTo>
                    <a:pt x="267" y="368"/>
                  </a:lnTo>
                  <a:lnTo>
                    <a:pt x="267" y="368"/>
                  </a:lnTo>
                  <a:lnTo>
                    <a:pt x="242" y="368"/>
                  </a:lnTo>
                  <a:lnTo>
                    <a:pt x="218" y="368"/>
                  </a:lnTo>
                  <a:lnTo>
                    <a:pt x="194" y="359"/>
                  </a:lnTo>
                  <a:lnTo>
                    <a:pt x="170" y="349"/>
                  </a:lnTo>
                  <a:lnTo>
                    <a:pt x="170" y="349"/>
                  </a:lnTo>
                  <a:lnTo>
                    <a:pt x="160" y="330"/>
                  </a:lnTo>
                  <a:lnTo>
                    <a:pt x="160" y="330"/>
                  </a:lnTo>
                  <a:lnTo>
                    <a:pt x="189" y="344"/>
                  </a:lnTo>
                  <a:lnTo>
                    <a:pt x="204" y="354"/>
                  </a:lnTo>
                  <a:lnTo>
                    <a:pt x="223" y="354"/>
                  </a:lnTo>
                  <a:lnTo>
                    <a:pt x="223" y="354"/>
                  </a:lnTo>
                  <a:lnTo>
                    <a:pt x="252" y="354"/>
                  </a:lnTo>
                  <a:lnTo>
                    <a:pt x="267" y="34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72" y="315"/>
                  </a:lnTo>
                  <a:lnTo>
                    <a:pt x="272" y="315"/>
                  </a:lnTo>
                  <a:lnTo>
                    <a:pt x="238" y="320"/>
                  </a:lnTo>
                  <a:lnTo>
                    <a:pt x="238" y="320"/>
                  </a:lnTo>
                  <a:lnTo>
                    <a:pt x="194" y="315"/>
                  </a:lnTo>
                  <a:lnTo>
                    <a:pt x="170" y="310"/>
                  </a:lnTo>
                  <a:lnTo>
                    <a:pt x="155" y="300"/>
                  </a:lnTo>
                  <a:lnTo>
                    <a:pt x="155" y="300"/>
                  </a:lnTo>
                  <a:lnTo>
                    <a:pt x="145" y="296"/>
                  </a:lnTo>
                  <a:lnTo>
                    <a:pt x="145" y="296"/>
                  </a:lnTo>
                  <a:lnTo>
                    <a:pt x="160" y="330"/>
                  </a:lnTo>
                  <a:lnTo>
                    <a:pt x="160" y="330"/>
                  </a:lnTo>
                  <a:lnTo>
                    <a:pt x="150" y="310"/>
                  </a:lnTo>
                  <a:lnTo>
                    <a:pt x="150" y="310"/>
                  </a:lnTo>
                  <a:lnTo>
                    <a:pt x="131" y="320"/>
                  </a:lnTo>
                  <a:lnTo>
                    <a:pt x="107" y="330"/>
                  </a:lnTo>
                  <a:lnTo>
                    <a:pt x="107" y="330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131" y="363"/>
                  </a:lnTo>
                  <a:lnTo>
                    <a:pt x="150" y="359"/>
                  </a:lnTo>
                  <a:lnTo>
                    <a:pt x="170" y="354"/>
                  </a:lnTo>
                  <a:lnTo>
                    <a:pt x="170" y="354"/>
                  </a:lnTo>
                  <a:lnTo>
                    <a:pt x="170" y="349"/>
                  </a:lnTo>
                  <a:lnTo>
                    <a:pt x="170" y="349"/>
                  </a:lnTo>
                  <a:lnTo>
                    <a:pt x="189" y="393"/>
                  </a:lnTo>
                  <a:lnTo>
                    <a:pt x="189" y="393"/>
                  </a:lnTo>
                  <a:lnTo>
                    <a:pt x="184" y="388"/>
                  </a:lnTo>
                  <a:lnTo>
                    <a:pt x="184" y="388"/>
                  </a:lnTo>
                  <a:lnTo>
                    <a:pt x="165" y="393"/>
                  </a:lnTo>
                  <a:lnTo>
                    <a:pt x="141" y="393"/>
                  </a:lnTo>
                  <a:lnTo>
                    <a:pt x="141" y="393"/>
                  </a:lnTo>
                  <a:lnTo>
                    <a:pt x="116" y="388"/>
                  </a:lnTo>
                  <a:lnTo>
                    <a:pt x="116" y="388"/>
                  </a:lnTo>
                  <a:lnTo>
                    <a:pt x="155" y="431"/>
                  </a:lnTo>
                  <a:lnTo>
                    <a:pt x="155" y="431"/>
                  </a:lnTo>
                  <a:lnTo>
                    <a:pt x="179" y="427"/>
                  </a:lnTo>
                  <a:lnTo>
                    <a:pt x="204" y="417"/>
                  </a:lnTo>
                  <a:lnTo>
                    <a:pt x="204" y="417"/>
                  </a:lnTo>
                  <a:lnTo>
                    <a:pt x="199" y="417"/>
                  </a:lnTo>
                  <a:lnTo>
                    <a:pt x="199" y="417"/>
                  </a:lnTo>
                  <a:close/>
                  <a:moveTo>
                    <a:pt x="126" y="199"/>
                  </a:moveTo>
                  <a:lnTo>
                    <a:pt x="126" y="199"/>
                  </a:lnTo>
                  <a:lnTo>
                    <a:pt x="126" y="194"/>
                  </a:lnTo>
                  <a:lnTo>
                    <a:pt x="126" y="194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45" y="22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208" y="237"/>
                  </a:lnTo>
                  <a:lnTo>
                    <a:pt x="233" y="237"/>
                  </a:lnTo>
                  <a:lnTo>
                    <a:pt x="252" y="237"/>
                  </a:lnTo>
                  <a:lnTo>
                    <a:pt x="252" y="237"/>
                  </a:lnTo>
                  <a:lnTo>
                    <a:pt x="252" y="213"/>
                  </a:lnTo>
                  <a:lnTo>
                    <a:pt x="252" y="213"/>
                  </a:lnTo>
                  <a:lnTo>
                    <a:pt x="223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170" y="203"/>
                  </a:lnTo>
                  <a:lnTo>
                    <a:pt x="150" y="194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26" y="169"/>
                  </a:lnTo>
                  <a:lnTo>
                    <a:pt x="126" y="169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07" y="189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58" y="179"/>
                  </a:lnTo>
                  <a:lnTo>
                    <a:pt x="34" y="169"/>
                  </a:lnTo>
                  <a:lnTo>
                    <a:pt x="34" y="169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19" y="218"/>
                  </a:lnTo>
                  <a:lnTo>
                    <a:pt x="19" y="218"/>
                  </a:lnTo>
                  <a:lnTo>
                    <a:pt x="34" y="223"/>
                  </a:lnTo>
                  <a:lnTo>
                    <a:pt x="48" y="223"/>
                  </a:lnTo>
                  <a:lnTo>
                    <a:pt x="48" y="223"/>
                  </a:lnTo>
                  <a:lnTo>
                    <a:pt x="73" y="223"/>
                  </a:lnTo>
                  <a:lnTo>
                    <a:pt x="92" y="218"/>
                  </a:lnTo>
                  <a:lnTo>
                    <a:pt x="111" y="208"/>
                  </a:lnTo>
                  <a:lnTo>
                    <a:pt x="126" y="199"/>
                  </a:lnTo>
                  <a:lnTo>
                    <a:pt x="126" y="199"/>
                  </a:lnTo>
                  <a:close/>
                  <a:moveTo>
                    <a:pt x="655" y="451"/>
                  </a:moveTo>
                  <a:lnTo>
                    <a:pt x="655" y="451"/>
                  </a:lnTo>
                  <a:lnTo>
                    <a:pt x="694" y="465"/>
                  </a:lnTo>
                  <a:lnTo>
                    <a:pt x="737" y="470"/>
                  </a:lnTo>
                  <a:lnTo>
                    <a:pt x="737" y="470"/>
                  </a:lnTo>
                  <a:lnTo>
                    <a:pt x="771" y="470"/>
                  </a:lnTo>
                  <a:lnTo>
                    <a:pt x="791" y="465"/>
                  </a:lnTo>
                  <a:lnTo>
                    <a:pt x="810" y="460"/>
                  </a:lnTo>
                  <a:lnTo>
                    <a:pt x="810" y="460"/>
                  </a:lnTo>
                  <a:lnTo>
                    <a:pt x="815" y="436"/>
                  </a:lnTo>
                  <a:lnTo>
                    <a:pt x="815" y="436"/>
                  </a:lnTo>
                  <a:lnTo>
                    <a:pt x="810" y="436"/>
                  </a:lnTo>
                  <a:lnTo>
                    <a:pt x="810" y="436"/>
                  </a:lnTo>
                  <a:lnTo>
                    <a:pt x="776" y="441"/>
                  </a:lnTo>
                  <a:lnTo>
                    <a:pt x="742" y="446"/>
                  </a:lnTo>
                  <a:lnTo>
                    <a:pt x="742" y="446"/>
                  </a:lnTo>
                  <a:lnTo>
                    <a:pt x="698" y="441"/>
                  </a:lnTo>
                  <a:lnTo>
                    <a:pt x="679" y="436"/>
                  </a:lnTo>
                  <a:lnTo>
                    <a:pt x="660" y="427"/>
                  </a:lnTo>
                  <a:lnTo>
                    <a:pt x="660" y="427"/>
                  </a:lnTo>
                  <a:lnTo>
                    <a:pt x="635" y="407"/>
                  </a:lnTo>
                  <a:lnTo>
                    <a:pt x="635" y="407"/>
                  </a:lnTo>
                  <a:lnTo>
                    <a:pt x="630" y="402"/>
                  </a:lnTo>
                  <a:lnTo>
                    <a:pt x="630" y="402"/>
                  </a:lnTo>
                  <a:lnTo>
                    <a:pt x="630" y="412"/>
                  </a:lnTo>
                  <a:lnTo>
                    <a:pt x="630" y="412"/>
                  </a:lnTo>
                  <a:lnTo>
                    <a:pt x="621" y="412"/>
                  </a:lnTo>
                  <a:lnTo>
                    <a:pt x="621" y="412"/>
                  </a:lnTo>
                  <a:lnTo>
                    <a:pt x="587" y="422"/>
                  </a:lnTo>
                  <a:lnTo>
                    <a:pt x="558" y="422"/>
                  </a:lnTo>
                  <a:lnTo>
                    <a:pt x="558" y="422"/>
                  </a:lnTo>
                  <a:lnTo>
                    <a:pt x="514" y="422"/>
                  </a:lnTo>
                  <a:lnTo>
                    <a:pt x="495" y="417"/>
                  </a:lnTo>
                  <a:lnTo>
                    <a:pt x="475" y="407"/>
                  </a:lnTo>
                  <a:lnTo>
                    <a:pt x="475" y="407"/>
                  </a:lnTo>
                  <a:lnTo>
                    <a:pt x="436" y="383"/>
                  </a:lnTo>
                  <a:lnTo>
                    <a:pt x="436" y="383"/>
                  </a:lnTo>
                  <a:lnTo>
                    <a:pt x="441" y="393"/>
                  </a:lnTo>
                  <a:lnTo>
                    <a:pt x="441" y="393"/>
                  </a:lnTo>
                  <a:lnTo>
                    <a:pt x="451" y="412"/>
                  </a:lnTo>
                  <a:lnTo>
                    <a:pt x="466" y="427"/>
                  </a:lnTo>
                  <a:lnTo>
                    <a:pt x="466" y="427"/>
                  </a:lnTo>
                  <a:lnTo>
                    <a:pt x="485" y="436"/>
                  </a:lnTo>
                  <a:lnTo>
                    <a:pt x="509" y="446"/>
                  </a:lnTo>
                  <a:lnTo>
                    <a:pt x="529" y="451"/>
                  </a:lnTo>
                  <a:lnTo>
                    <a:pt x="553" y="451"/>
                  </a:lnTo>
                  <a:lnTo>
                    <a:pt x="553" y="451"/>
                  </a:lnTo>
                  <a:lnTo>
                    <a:pt x="592" y="451"/>
                  </a:lnTo>
                  <a:lnTo>
                    <a:pt x="611" y="446"/>
                  </a:lnTo>
                  <a:lnTo>
                    <a:pt x="630" y="441"/>
                  </a:lnTo>
                  <a:lnTo>
                    <a:pt x="630" y="441"/>
                  </a:lnTo>
                  <a:lnTo>
                    <a:pt x="630" y="422"/>
                  </a:lnTo>
                  <a:lnTo>
                    <a:pt x="630" y="422"/>
                  </a:lnTo>
                  <a:lnTo>
                    <a:pt x="640" y="441"/>
                  </a:lnTo>
                  <a:lnTo>
                    <a:pt x="645" y="446"/>
                  </a:lnTo>
                  <a:lnTo>
                    <a:pt x="655" y="451"/>
                  </a:lnTo>
                  <a:lnTo>
                    <a:pt x="655" y="451"/>
                  </a:lnTo>
                  <a:close/>
                  <a:moveTo>
                    <a:pt x="752" y="393"/>
                  </a:moveTo>
                  <a:lnTo>
                    <a:pt x="752" y="393"/>
                  </a:lnTo>
                  <a:lnTo>
                    <a:pt x="703" y="388"/>
                  </a:lnTo>
                  <a:lnTo>
                    <a:pt x="679" y="378"/>
                  </a:lnTo>
                  <a:lnTo>
                    <a:pt x="660" y="373"/>
                  </a:lnTo>
                  <a:lnTo>
                    <a:pt x="660" y="373"/>
                  </a:lnTo>
                  <a:lnTo>
                    <a:pt x="645" y="363"/>
                  </a:lnTo>
                  <a:lnTo>
                    <a:pt x="630" y="354"/>
                  </a:lnTo>
                  <a:lnTo>
                    <a:pt x="630" y="354"/>
                  </a:lnTo>
                  <a:lnTo>
                    <a:pt x="630" y="363"/>
                  </a:lnTo>
                  <a:lnTo>
                    <a:pt x="630" y="363"/>
                  </a:lnTo>
                  <a:lnTo>
                    <a:pt x="630" y="363"/>
                  </a:lnTo>
                  <a:lnTo>
                    <a:pt x="626" y="368"/>
                  </a:lnTo>
                  <a:lnTo>
                    <a:pt x="626" y="368"/>
                  </a:lnTo>
                  <a:lnTo>
                    <a:pt x="597" y="368"/>
                  </a:lnTo>
                  <a:lnTo>
                    <a:pt x="567" y="368"/>
                  </a:lnTo>
                  <a:lnTo>
                    <a:pt x="567" y="368"/>
                  </a:lnTo>
                  <a:lnTo>
                    <a:pt x="529" y="368"/>
                  </a:lnTo>
                  <a:lnTo>
                    <a:pt x="509" y="368"/>
                  </a:lnTo>
                  <a:lnTo>
                    <a:pt x="490" y="363"/>
                  </a:lnTo>
                  <a:lnTo>
                    <a:pt x="490" y="363"/>
                  </a:lnTo>
                  <a:lnTo>
                    <a:pt x="475" y="354"/>
                  </a:lnTo>
                  <a:lnTo>
                    <a:pt x="461" y="349"/>
                  </a:lnTo>
                  <a:lnTo>
                    <a:pt x="432" y="330"/>
                  </a:lnTo>
                  <a:lnTo>
                    <a:pt x="432" y="330"/>
                  </a:lnTo>
                  <a:lnTo>
                    <a:pt x="432" y="349"/>
                  </a:lnTo>
                  <a:lnTo>
                    <a:pt x="432" y="349"/>
                  </a:lnTo>
                  <a:lnTo>
                    <a:pt x="432" y="339"/>
                  </a:lnTo>
                  <a:lnTo>
                    <a:pt x="432" y="339"/>
                  </a:lnTo>
                  <a:lnTo>
                    <a:pt x="422" y="344"/>
                  </a:lnTo>
                  <a:lnTo>
                    <a:pt x="422" y="344"/>
                  </a:lnTo>
                  <a:lnTo>
                    <a:pt x="373" y="344"/>
                  </a:lnTo>
                  <a:lnTo>
                    <a:pt x="373" y="344"/>
                  </a:lnTo>
                  <a:lnTo>
                    <a:pt x="339" y="344"/>
                  </a:lnTo>
                  <a:lnTo>
                    <a:pt x="325" y="339"/>
                  </a:lnTo>
                  <a:lnTo>
                    <a:pt x="310" y="334"/>
                  </a:lnTo>
                  <a:lnTo>
                    <a:pt x="310" y="334"/>
                  </a:lnTo>
                  <a:lnTo>
                    <a:pt x="272" y="300"/>
                  </a:lnTo>
                  <a:lnTo>
                    <a:pt x="272" y="300"/>
                  </a:lnTo>
                  <a:lnTo>
                    <a:pt x="286" y="354"/>
                  </a:lnTo>
                  <a:lnTo>
                    <a:pt x="286" y="354"/>
                  </a:lnTo>
                  <a:lnTo>
                    <a:pt x="301" y="363"/>
                  </a:lnTo>
                  <a:lnTo>
                    <a:pt x="320" y="373"/>
                  </a:lnTo>
                  <a:lnTo>
                    <a:pt x="354" y="378"/>
                  </a:lnTo>
                  <a:lnTo>
                    <a:pt x="354" y="378"/>
                  </a:lnTo>
                  <a:lnTo>
                    <a:pt x="388" y="378"/>
                  </a:lnTo>
                  <a:lnTo>
                    <a:pt x="407" y="373"/>
                  </a:lnTo>
                  <a:lnTo>
                    <a:pt x="422" y="368"/>
                  </a:lnTo>
                  <a:lnTo>
                    <a:pt x="422" y="368"/>
                  </a:lnTo>
                  <a:lnTo>
                    <a:pt x="432" y="359"/>
                  </a:lnTo>
                  <a:lnTo>
                    <a:pt x="432" y="359"/>
                  </a:lnTo>
                  <a:lnTo>
                    <a:pt x="432" y="354"/>
                  </a:lnTo>
                  <a:lnTo>
                    <a:pt x="432" y="354"/>
                  </a:lnTo>
                  <a:lnTo>
                    <a:pt x="451" y="368"/>
                  </a:lnTo>
                  <a:lnTo>
                    <a:pt x="466" y="378"/>
                  </a:lnTo>
                  <a:lnTo>
                    <a:pt x="500" y="388"/>
                  </a:lnTo>
                  <a:lnTo>
                    <a:pt x="500" y="388"/>
                  </a:lnTo>
                  <a:lnTo>
                    <a:pt x="524" y="397"/>
                  </a:lnTo>
                  <a:lnTo>
                    <a:pt x="563" y="402"/>
                  </a:lnTo>
                  <a:lnTo>
                    <a:pt x="601" y="402"/>
                  </a:lnTo>
                  <a:lnTo>
                    <a:pt x="616" y="397"/>
                  </a:lnTo>
                  <a:lnTo>
                    <a:pt x="630" y="393"/>
                  </a:lnTo>
                  <a:lnTo>
                    <a:pt x="630" y="393"/>
                  </a:lnTo>
                  <a:lnTo>
                    <a:pt x="630" y="373"/>
                  </a:lnTo>
                  <a:lnTo>
                    <a:pt x="630" y="373"/>
                  </a:lnTo>
                  <a:lnTo>
                    <a:pt x="640" y="388"/>
                  </a:lnTo>
                  <a:lnTo>
                    <a:pt x="655" y="397"/>
                  </a:lnTo>
                  <a:lnTo>
                    <a:pt x="669" y="407"/>
                  </a:lnTo>
                  <a:lnTo>
                    <a:pt x="684" y="412"/>
                  </a:lnTo>
                  <a:lnTo>
                    <a:pt x="718" y="417"/>
                  </a:lnTo>
                  <a:lnTo>
                    <a:pt x="757" y="417"/>
                  </a:lnTo>
                  <a:lnTo>
                    <a:pt x="757" y="417"/>
                  </a:lnTo>
                  <a:lnTo>
                    <a:pt x="786" y="417"/>
                  </a:lnTo>
                  <a:lnTo>
                    <a:pt x="820" y="407"/>
                  </a:lnTo>
                  <a:lnTo>
                    <a:pt x="820" y="407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752" y="393"/>
                  </a:lnTo>
                  <a:lnTo>
                    <a:pt x="752" y="393"/>
                  </a:lnTo>
                  <a:close/>
                  <a:moveTo>
                    <a:pt x="1237" y="203"/>
                  </a:moveTo>
                  <a:lnTo>
                    <a:pt x="1237" y="203"/>
                  </a:lnTo>
                  <a:lnTo>
                    <a:pt x="1213" y="223"/>
                  </a:lnTo>
                  <a:lnTo>
                    <a:pt x="1213" y="223"/>
                  </a:lnTo>
                  <a:lnTo>
                    <a:pt x="1179" y="242"/>
                  </a:lnTo>
                  <a:lnTo>
                    <a:pt x="1140" y="252"/>
                  </a:lnTo>
                  <a:lnTo>
                    <a:pt x="1140" y="252"/>
                  </a:lnTo>
                  <a:lnTo>
                    <a:pt x="1111" y="252"/>
                  </a:lnTo>
                  <a:lnTo>
                    <a:pt x="1086" y="252"/>
                  </a:lnTo>
                  <a:lnTo>
                    <a:pt x="1086" y="252"/>
                  </a:lnTo>
                  <a:lnTo>
                    <a:pt x="1062" y="242"/>
                  </a:lnTo>
                  <a:lnTo>
                    <a:pt x="1062" y="242"/>
                  </a:lnTo>
                  <a:lnTo>
                    <a:pt x="1062" y="262"/>
                  </a:lnTo>
                  <a:lnTo>
                    <a:pt x="1062" y="262"/>
                  </a:lnTo>
                  <a:lnTo>
                    <a:pt x="1062" y="262"/>
                  </a:lnTo>
                  <a:lnTo>
                    <a:pt x="1062" y="262"/>
                  </a:lnTo>
                  <a:lnTo>
                    <a:pt x="1077" y="266"/>
                  </a:lnTo>
                  <a:lnTo>
                    <a:pt x="1096" y="266"/>
                  </a:lnTo>
                  <a:lnTo>
                    <a:pt x="1096" y="266"/>
                  </a:lnTo>
                  <a:lnTo>
                    <a:pt x="1145" y="266"/>
                  </a:lnTo>
                  <a:lnTo>
                    <a:pt x="1145" y="266"/>
                  </a:lnTo>
                  <a:lnTo>
                    <a:pt x="1164" y="266"/>
                  </a:lnTo>
                  <a:lnTo>
                    <a:pt x="1179" y="262"/>
                  </a:lnTo>
                  <a:lnTo>
                    <a:pt x="1198" y="252"/>
                  </a:lnTo>
                  <a:lnTo>
                    <a:pt x="1213" y="242"/>
                  </a:lnTo>
                  <a:lnTo>
                    <a:pt x="1213" y="242"/>
                  </a:lnTo>
                  <a:lnTo>
                    <a:pt x="1232" y="228"/>
                  </a:lnTo>
                  <a:lnTo>
                    <a:pt x="1232" y="228"/>
                  </a:lnTo>
                  <a:lnTo>
                    <a:pt x="1237" y="203"/>
                  </a:lnTo>
                  <a:lnTo>
                    <a:pt x="1237" y="203"/>
                  </a:lnTo>
                  <a:close/>
                  <a:moveTo>
                    <a:pt x="1227" y="247"/>
                  </a:moveTo>
                  <a:lnTo>
                    <a:pt x="1227" y="247"/>
                  </a:lnTo>
                  <a:lnTo>
                    <a:pt x="1203" y="266"/>
                  </a:lnTo>
                  <a:lnTo>
                    <a:pt x="1174" y="281"/>
                  </a:lnTo>
                  <a:lnTo>
                    <a:pt x="1140" y="291"/>
                  </a:lnTo>
                  <a:lnTo>
                    <a:pt x="1106" y="296"/>
                  </a:lnTo>
                  <a:lnTo>
                    <a:pt x="1106" y="296"/>
                  </a:lnTo>
                  <a:lnTo>
                    <a:pt x="1082" y="291"/>
                  </a:lnTo>
                  <a:lnTo>
                    <a:pt x="1053" y="286"/>
                  </a:lnTo>
                  <a:lnTo>
                    <a:pt x="1053" y="286"/>
                  </a:lnTo>
                  <a:lnTo>
                    <a:pt x="1048" y="300"/>
                  </a:lnTo>
                  <a:lnTo>
                    <a:pt x="1048" y="300"/>
                  </a:lnTo>
                  <a:lnTo>
                    <a:pt x="1062" y="305"/>
                  </a:lnTo>
                  <a:lnTo>
                    <a:pt x="1062" y="305"/>
                  </a:lnTo>
                  <a:lnTo>
                    <a:pt x="1101" y="305"/>
                  </a:lnTo>
                  <a:lnTo>
                    <a:pt x="1145" y="305"/>
                  </a:lnTo>
                  <a:lnTo>
                    <a:pt x="1145" y="305"/>
                  </a:lnTo>
                  <a:lnTo>
                    <a:pt x="1183" y="296"/>
                  </a:lnTo>
                  <a:lnTo>
                    <a:pt x="1222" y="276"/>
                  </a:lnTo>
                  <a:lnTo>
                    <a:pt x="1222" y="276"/>
                  </a:lnTo>
                  <a:lnTo>
                    <a:pt x="1227" y="247"/>
                  </a:lnTo>
                  <a:lnTo>
                    <a:pt x="1227" y="247"/>
                  </a:lnTo>
                  <a:close/>
                  <a:moveTo>
                    <a:pt x="980" y="315"/>
                  </a:moveTo>
                  <a:lnTo>
                    <a:pt x="980" y="315"/>
                  </a:lnTo>
                  <a:lnTo>
                    <a:pt x="1004" y="310"/>
                  </a:lnTo>
                  <a:lnTo>
                    <a:pt x="1023" y="296"/>
                  </a:lnTo>
                  <a:lnTo>
                    <a:pt x="1043" y="286"/>
                  </a:lnTo>
                  <a:lnTo>
                    <a:pt x="1057" y="266"/>
                  </a:lnTo>
                  <a:lnTo>
                    <a:pt x="1057" y="266"/>
                  </a:lnTo>
                  <a:lnTo>
                    <a:pt x="1062" y="252"/>
                  </a:lnTo>
                  <a:lnTo>
                    <a:pt x="1062" y="252"/>
                  </a:lnTo>
                  <a:lnTo>
                    <a:pt x="1057" y="257"/>
                  </a:lnTo>
                  <a:lnTo>
                    <a:pt x="1057" y="257"/>
                  </a:lnTo>
                  <a:lnTo>
                    <a:pt x="1038" y="271"/>
                  </a:lnTo>
                  <a:lnTo>
                    <a:pt x="1019" y="281"/>
                  </a:lnTo>
                  <a:lnTo>
                    <a:pt x="1019" y="281"/>
                  </a:lnTo>
                  <a:lnTo>
                    <a:pt x="965" y="296"/>
                  </a:lnTo>
                  <a:lnTo>
                    <a:pt x="941" y="300"/>
                  </a:lnTo>
                  <a:lnTo>
                    <a:pt x="912" y="300"/>
                  </a:lnTo>
                  <a:lnTo>
                    <a:pt x="912" y="300"/>
                  </a:lnTo>
                  <a:lnTo>
                    <a:pt x="883" y="296"/>
                  </a:lnTo>
                  <a:lnTo>
                    <a:pt x="858" y="286"/>
                  </a:lnTo>
                  <a:lnTo>
                    <a:pt x="858" y="286"/>
                  </a:lnTo>
                  <a:lnTo>
                    <a:pt x="844" y="286"/>
                  </a:lnTo>
                  <a:lnTo>
                    <a:pt x="844" y="286"/>
                  </a:lnTo>
                  <a:lnTo>
                    <a:pt x="844" y="300"/>
                  </a:lnTo>
                  <a:lnTo>
                    <a:pt x="844" y="300"/>
                  </a:lnTo>
                  <a:lnTo>
                    <a:pt x="868" y="310"/>
                  </a:lnTo>
                  <a:lnTo>
                    <a:pt x="892" y="320"/>
                  </a:lnTo>
                  <a:lnTo>
                    <a:pt x="892" y="320"/>
                  </a:lnTo>
                  <a:lnTo>
                    <a:pt x="912" y="320"/>
                  </a:lnTo>
                  <a:lnTo>
                    <a:pt x="936" y="320"/>
                  </a:lnTo>
                  <a:lnTo>
                    <a:pt x="980" y="315"/>
                  </a:lnTo>
                  <a:lnTo>
                    <a:pt x="980" y="315"/>
                  </a:lnTo>
                  <a:close/>
                  <a:moveTo>
                    <a:pt x="131" y="111"/>
                  </a:moveTo>
                  <a:lnTo>
                    <a:pt x="131" y="111"/>
                  </a:lnTo>
                  <a:lnTo>
                    <a:pt x="131" y="97"/>
                  </a:lnTo>
                  <a:lnTo>
                    <a:pt x="131" y="97"/>
                  </a:lnTo>
                  <a:lnTo>
                    <a:pt x="87" y="72"/>
                  </a:lnTo>
                  <a:lnTo>
                    <a:pt x="53" y="48"/>
                  </a:lnTo>
                  <a:lnTo>
                    <a:pt x="24" y="2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39" y="68"/>
                  </a:lnTo>
                  <a:lnTo>
                    <a:pt x="68" y="92"/>
                  </a:lnTo>
                  <a:lnTo>
                    <a:pt x="97" y="106"/>
                  </a:lnTo>
                  <a:lnTo>
                    <a:pt x="131" y="111"/>
                  </a:lnTo>
                  <a:lnTo>
                    <a:pt x="131" y="111"/>
                  </a:lnTo>
                  <a:close/>
                  <a:moveTo>
                    <a:pt x="383" y="213"/>
                  </a:moveTo>
                  <a:lnTo>
                    <a:pt x="383" y="213"/>
                  </a:lnTo>
                  <a:lnTo>
                    <a:pt x="403" y="213"/>
                  </a:lnTo>
                  <a:lnTo>
                    <a:pt x="412" y="213"/>
                  </a:lnTo>
                  <a:lnTo>
                    <a:pt x="422" y="208"/>
                  </a:lnTo>
                  <a:lnTo>
                    <a:pt x="422" y="208"/>
                  </a:lnTo>
                  <a:lnTo>
                    <a:pt x="422" y="199"/>
                  </a:lnTo>
                  <a:lnTo>
                    <a:pt x="422" y="199"/>
                  </a:lnTo>
                  <a:lnTo>
                    <a:pt x="335" y="174"/>
                  </a:lnTo>
                  <a:lnTo>
                    <a:pt x="252" y="150"/>
                  </a:lnTo>
                  <a:lnTo>
                    <a:pt x="252" y="150"/>
                  </a:lnTo>
                  <a:lnTo>
                    <a:pt x="281" y="17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49" y="208"/>
                  </a:lnTo>
                  <a:lnTo>
                    <a:pt x="383" y="213"/>
                  </a:lnTo>
                  <a:lnTo>
                    <a:pt x="383" y="213"/>
                  </a:lnTo>
                  <a:close/>
                  <a:moveTo>
                    <a:pt x="504" y="242"/>
                  </a:moveTo>
                  <a:lnTo>
                    <a:pt x="504" y="242"/>
                  </a:lnTo>
                  <a:lnTo>
                    <a:pt x="533" y="247"/>
                  </a:lnTo>
                  <a:lnTo>
                    <a:pt x="567" y="252"/>
                  </a:lnTo>
                  <a:lnTo>
                    <a:pt x="606" y="247"/>
                  </a:lnTo>
                  <a:lnTo>
                    <a:pt x="635" y="237"/>
                  </a:lnTo>
                  <a:lnTo>
                    <a:pt x="635" y="237"/>
                  </a:lnTo>
                  <a:lnTo>
                    <a:pt x="635" y="223"/>
                  </a:lnTo>
                  <a:lnTo>
                    <a:pt x="635" y="223"/>
                  </a:lnTo>
                  <a:lnTo>
                    <a:pt x="524" y="213"/>
                  </a:lnTo>
                  <a:lnTo>
                    <a:pt x="422" y="199"/>
                  </a:lnTo>
                  <a:lnTo>
                    <a:pt x="422" y="199"/>
                  </a:lnTo>
                  <a:lnTo>
                    <a:pt x="422" y="203"/>
                  </a:lnTo>
                  <a:lnTo>
                    <a:pt x="422" y="203"/>
                  </a:lnTo>
                  <a:lnTo>
                    <a:pt x="436" y="218"/>
                  </a:lnTo>
                  <a:lnTo>
                    <a:pt x="461" y="228"/>
                  </a:lnTo>
                  <a:lnTo>
                    <a:pt x="504" y="242"/>
                  </a:lnTo>
                  <a:lnTo>
                    <a:pt x="504" y="242"/>
                  </a:lnTo>
                  <a:close/>
                  <a:moveTo>
                    <a:pt x="791" y="242"/>
                  </a:moveTo>
                  <a:lnTo>
                    <a:pt x="791" y="242"/>
                  </a:lnTo>
                  <a:lnTo>
                    <a:pt x="820" y="237"/>
                  </a:lnTo>
                  <a:lnTo>
                    <a:pt x="839" y="233"/>
                  </a:lnTo>
                  <a:lnTo>
                    <a:pt x="849" y="228"/>
                  </a:lnTo>
                  <a:lnTo>
                    <a:pt x="849" y="228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781" y="228"/>
                  </a:lnTo>
                  <a:lnTo>
                    <a:pt x="708" y="228"/>
                  </a:lnTo>
                  <a:lnTo>
                    <a:pt x="708" y="228"/>
                  </a:lnTo>
                  <a:lnTo>
                    <a:pt x="645" y="228"/>
                  </a:lnTo>
                  <a:lnTo>
                    <a:pt x="645" y="228"/>
                  </a:lnTo>
                  <a:lnTo>
                    <a:pt x="660" y="233"/>
                  </a:lnTo>
                  <a:lnTo>
                    <a:pt x="679" y="233"/>
                  </a:lnTo>
                  <a:lnTo>
                    <a:pt x="708" y="237"/>
                  </a:lnTo>
                  <a:lnTo>
                    <a:pt x="708" y="237"/>
                  </a:lnTo>
                  <a:lnTo>
                    <a:pt x="747" y="242"/>
                  </a:lnTo>
                  <a:lnTo>
                    <a:pt x="791" y="242"/>
                  </a:lnTo>
                  <a:lnTo>
                    <a:pt x="791" y="242"/>
                  </a:lnTo>
                  <a:close/>
                  <a:moveTo>
                    <a:pt x="902" y="233"/>
                  </a:moveTo>
                  <a:lnTo>
                    <a:pt x="902" y="233"/>
                  </a:lnTo>
                  <a:lnTo>
                    <a:pt x="931" y="228"/>
                  </a:lnTo>
                  <a:lnTo>
                    <a:pt x="960" y="223"/>
                  </a:lnTo>
                  <a:lnTo>
                    <a:pt x="1014" y="208"/>
                  </a:lnTo>
                  <a:lnTo>
                    <a:pt x="1014" y="208"/>
                  </a:lnTo>
                  <a:lnTo>
                    <a:pt x="1043" y="199"/>
                  </a:lnTo>
                  <a:lnTo>
                    <a:pt x="1077" y="189"/>
                  </a:lnTo>
                  <a:lnTo>
                    <a:pt x="1077" y="189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1101" y="184"/>
                  </a:lnTo>
                  <a:lnTo>
                    <a:pt x="1125" y="179"/>
                  </a:lnTo>
                  <a:lnTo>
                    <a:pt x="1174" y="169"/>
                  </a:lnTo>
                  <a:lnTo>
                    <a:pt x="1174" y="169"/>
                  </a:lnTo>
                  <a:lnTo>
                    <a:pt x="1213" y="155"/>
                  </a:lnTo>
                  <a:lnTo>
                    <a:pt x="1227" y="145"/>
                  </a:lnTo>
                  <a:lnTo>
                    <a:pt x="1242" y="136"/>
                  </a:lnTo>
                  <a:lnTo>
                    <a:pt x="1242" y="136"/>
                  </a:lnTo>
                  <a:lnTo>
                    <a:pt x="1247" y="131"/>
                  </a:lnTo>
                  <a:lnTo>
                    <a:pt x="1247" y="131"/>
                  </a:lnTo>
                  <a:lnTo>
                    <a:pt x="1247" y="126"/>
                  </a:lnTo>
                  <a:lnTo>
                    <a:pt x="1247" y="126"/>
                  </a:lnTo>
                  <a:lnTo>
                    <a:pt x="1208" y="140"/>
                  </a:lnTo>
                  <a:lnTo>
                    <a:pt x="1169" y="155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970" y="20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63" y="228"/>
                  </a:lnTo>
                  <a:lnTo>
                    <a:pt x="878" y="233"/>
                  </a:lnTo>
                  <a:lnTo>
                    <a:pt x="902" y="233"/>
                  </a:lnTo>
                  <a:lnTo>
                    <a:pt x="902" y="233"/>
                  </a:lnTo>
                  <a:close/>
                  <a:moveTo>
                    <a:pt x="281" y="242"/>
                  </a:moveTo>
                  <a:lnTo>
                    <a:pt x="281" y="242"/>
                  </a:lnTo>
                  <a:lnTo>
                    <a:pt x="315" y="252"/>
                  </a:lnTo>
                  <a:lnTo>
                    <a:pt x="349" y="262"/>
                  </a:lnTo>
                  <a:lnTo>
                    <a:pt x="349" y="262"/>
                  </a:lnTo>
                  <a:lnTo>
                    <a:pt x="388" y="262"/>
                  </a:lnTo>
                  <a:lnTo>
                    <a:pt x="403" y="257"/>
                  </a:lnTo>
                  <a:lnTo>
                    <a:pt x="422" y="252"/>
                  </a:lnTo>
                  <a:lnTo>
                    <a:pt x="422" y="252"/>
                  </a:lnTo>
                  <a:lnTo>
                    <a:pt x="422" y="247"/>
                  </a:lnTo>
                  <a:lnTo>
                    <a:pt x="422" y="247"/>
                  </a:lnTo>
                  <a:lnTo>
                    <a:pt x="422" y="233"/>
                  </a:lnTo>
                  <a:lnTo>
                    <a:pt x="422" y="233"/>
                  </a:lnTo>
                  <a:lnTo>
                    <a:pt x="422" y="262"/>
                  </a:lnTo>
                  <a:lnTo>
                    <a:pt x="422" y="262"/>
                  </a:lnTo>
                  <a:lnTo>
                    <a:pt x="436" y="271"/>
                  </a:lnTo>
                  <a:lnTo>
                    <a:pt x="436" y="271"/>
                  </a:lnTo>
                  <a:lnTo>
                    <a:pt x="456" y="281"/>
                  </a:lnTo>
                  <a:lnTo>
                    <a:pt x="475" y="291"/>
                  </a:lnTo>
                  <a:lnTo>
                    <a:pt x="519" y="300"/>
                  </a:lnTo>
                  <a:lnTo>
                    <a:pt x="519" y="300"/>
                  </a:lnTo>
                  <a:lnTo>
                    <a:pt x="543" y="305"/>
                  </a:lnTo>
                  <a:lnTo>
                    <a:pt x="572" y="310"/>
                  </a:lnTo>
                  <a:lnTo>
                    <a:pt x="601" y="305"/>
                  </a:lnTo>
                  <a:lnTo>
                    <a:pt x="626" y="300"/>
                  </a:lnTo>
                  <a:lnTo>
                    <a:pt x="626" y="300"/>
                  </a:lnTo>
                  <a:lnTo>
                    <a:pt x="630" y="291"/>
                  </a:lnTo>
                  <a:lnTo>
                    <a:pt x="630" y="291"/>
                  </a:lnTo>
                  <a:lnTo>
                    <a:pt x="630" y="271"/>
                  </a:lnTo>
                  <a:lnTo>
                    <a:pt x="630" y="271"/>
                  </a:lnTo>
                  <a:lnTo>
                    <a:pt x="655" y="286"/>
                  </a:lnTo>
                  <a:lnTo>
                    <a:pt x="684" y="291"/>
                  </a:lnTo>
                  <a:lnTo>
                    <a:pt x="723" y="296"/>
                  </a:lnTo>
                  <a:lnTo>
                    <a:pt x="723" y="296"/>
                  </a:lnTo>
                  <a:lnTo>
                    <a:pt x="771" y="296"/>
                  </a:lnTo>
                  <a:lnTo>
                    <a:pt x="815" y="291"/>
                  </a:lnTo>
                  <a:lnTo>
                    <a:pt x="815" y="291"/>
                  </a:lnTo>
                  <a:lnTo>
                    <a:pt x="844" y="281"/>
                  </a:lnTo>
                  <a:lnTo>
                    <a:pt x="844" y="281"/>
                  </a:lnTo>
                  <a:lnTo>
                    <a:pt x="849" y="257"/>
                  </a:lnTo>
                  <a:lnTo>
                    <a:pt x="849" y="257"/>
                  </a:lnTo>
                  <a:lnTo>
                    <a:pt x="849" y="262"/>
                  </a:lnTo>
                  <a:lnTo>
                    <a:pt x="849" y="262"/>
                  </a:lnTo>
                  <a:lnTo>
                    <a:pt x="873" y="271"/>
                  </a:lnTo>
                  <a:lnTo>
                    <a:pt x="873" y="271"/>
                  </a:lnTo>
                  <a:lnTo>
                    <a:pt x="902" y="271"/>
                  </a:lnTo>
                  <a:lnTo>
                    <a:pt x="931" y="276"/>
                  </a:lnTo>
                  <a:lnTo>
                    <a:pt x="965" y="271"/>
                  </a:lnTo>
                  <a:lnTo>
                    <a:pt x="994" y="266"/>
                  </a:lnTo>
                  <a:lnTo>
                    <a:pt x="994" y="266"/>
                  </a:lnTo>
                  <a:lnTo>
                    <a:pt x="1028" y="252"/>
                  </a:lnTo>
                  <a:lnTo>
                    <a:pt x="1062" y="233"/>
                  </a:lnTo>
                  <a:lnTo>
                    <a:pt x="1062" y="233"/>
                  </a:lnTo>
                  <a:lnTo>
                    <a:pt x="1067" y="228"/>
                  </a:lnTo>
                  <a:lnTo>
                    <a:pt x="1067" y="228"/>
                  </a:lnTo>
                  <a:lnTo>
                    <a:pt x="1072" y="213"/>
                  </a:lnTo>
                  <a:lnTo>
                    <a:pt x="1072" y="213"/>
                  </a:lnTo>
                  <a:lnTo>
                    <a:pt x="1072" y="218"/>
                  </a:lnTo>
                  <a:lnTo>
                    <a:pt x="1072" y="218"/>
                  </a:lnTo>
                  <a:lnTo>
                    <a:pt x="1082" y="223"/>
                  </a:lnTo>
                  <a:lnTo>
                    <a:pt x="1096" y="228"/>
                  </a:lnTo>
                  <a:lnTo>
                    <a:pt x="1125" y="228"/>
                  </a:lnTo>
                  <a:lnTo>
                    <a:pt x="1125" y="228"/>
                  </a:lnTo>
                  <a:lnTo>
                    <a:pt x="1150" y="228"/>
                  </a:lnTo>
                  <a:lnTo>
                    <a:pt x="1174" y="223"/>
                  </a:lnTo>
                  <a:lnTo>
                    <a:pt x="1193" y="213"/>
                  </a:lnTo>
                  <a:lnTo>
                    <a:pt x="1217" y="199"/>
                  </a:lnTo>
                  <a:lnTo>
                    <a:pt x="1217" y="199"/>
                  </a:lnTo>
                  <a:lnTo>
                    <a:pt x="1242" y="174"/>
                  </a:lnTo>
                  <a:lnTo>
                    <a:pt x="1242" y="174"/>
                  </a:lnTo>
                  <a:lnTo>
                    <a:pt x="1247" y="155"/>
                  </a:lnTo>
                  <a:lnTo>
                    <a:pt x="1247" y="155"/>
                  </a:lnTo>
                  <a:lnTo>
                    <a:pt x="1242" y="155"/>
                  </a:lnTo>
                  <a:lnTo>
                    <a:pt x="1242" y="155"/>
                  </a:lnTo>
                  <a:lnTo>
                    <a:pt x="1256" y="155"/>
                  </a:lnTo>
                  <a:lnTo>
                    <a:pt x="1256" y="155"/>
                  </a:lnTo>
                  <a:lnTo>
                    <a:pt x="1305" y="155"/>
                  </a:lnTo>
                  <a:lnTo>
                    <a:pt x="1305" y="155"/>
                  </a:lnTo>
                  <a:lnTo>
                    <a:pt x="1334" y="150"/>
                  </a:lnTo>
                  <a:lnTo>
                    <a:pt x="1358" y="136"/>
                  </a:lnTo>
                  <a:lnTo>
                    <a:pt x="1382" y="116"/>
                  </a:lnTo>
                  <a:lnTo>
                    <a:pt x="1402" y="92"/>
                  </a:lnTo>
                  <a:lnTo>
                    <a:pt x="1402" y="92"/>
                  </a:lnTo>
                  <a:lnTo>
                    <a:pt x="1397" y="48"/>
                  </a:lnTo>
                  <a:lnTo>
                    <a:pt x="1397" y="48"/>
                  </a:lnTo>
                  <a:lnTo>
                    <a:pt x="1373" y="77"/>
                  </a:lnTo>
                  <a:lnTo>
                    <a:pt x="1373" y="77"/>
                  </a:lnTo>
                  <a:lnTo>
                    <a:pt x="1348" y="102"/>
                  </a:lnTo>
                  <a:lnTo>
                    <a:pt x="1319" y="121"/>
                  </a:lnTo>
                  <a:lnTo>
                    <a:pt x="1319" y="121"/>
                  </a:lnTo>
                  <a:lnTo>
                    <a:pt x="1300" y="136"/>
                  </a:lnTo>
                  <a:lnTo>
                    <a:pt x="1276" y="140"/>
                  </a:lnTo>
                  <a:lnTo>
                    <a:pt x="1276" y="140"/>
                  </a:lnTo>
                  <a:lnTo>
                    <a:pt x="1247" y="140"/>
                  </a:lnTo>
                  <a:lnTo>
                    <a:pt x="1247" y="140"/>
                  </a:lnTo>
                  <a:lnTo>
                    <a:pt x="1247" y="150"/>
                  </a:lnTo>
                  <a:lnTo>
                    <a:pt x="1247" y="150"/>
                  </a:lnTo>
                  <a:lnTo>
                    <a:pt x="1222" y="165"/>
                  </a:lnTo>
                  <a:lnTo>
                    <a:pt x="1222" y="165"/>
                  </a:lnTo>
                  <a:lnTo>
                    <a:pt x="1188" y="179"/>
                  </a:lnTo>
                  <a:lnTo>
                    <a:pt x="1150" y="194"/>
                  </a:lnTo>
                  <a:lnTo>
                    <a:pt x="1150" y="194"/>
                  </a:lnTo>
                  <a:lnTo>
                    <a:pt x="1125" y="199"/>
                  </a:lnTo>
                  <a:lnTo>
                    <a:pt x="1101" y="199"/>
                  </a:lnTo>
                  <a:lnTo>
                    <a:pt x="1101" y="199"/>
                  </a:lnTo>
                  <a:lnTo>
                    <a:pt x="1072" y="199"/>
                  </a:lnTo>
                  <a:lnTo>
                    <a:pt x="1072" y="199"/>
                  </a:lnTo>
                  <a:lnTo>
                    <a:pt x="1072" y="203"/>
                  </a:lnTo>
                  <a:lnTo>
                    <a:pt x="1072" y="203"/>
                  </a:lnTo>
                  <a:lnTo>
                    <a:pt x="1043" y="223"/>
                  </a:lnTo>
                  <a:lnTo>
                    <a:pt x="1014" y="237"/>
                  </a:lnTo>
                  <a:lnTo>
                    <a:pt x="1014" y="237"/>
                  </a:lnTo>
                  <a:lnTo>
                    <a:pt x="970" y="247"/>
                  </a:lnTo>
                  <a:lnTo>
                    <a:pt x="922" y="252"/>
                  </a:lnTo>
                  <a:lnTo>
                    <a:pt x="922" y="252"/>
                  </a:lnTo>
                  <a:lnTo>
                    <a:pt x="892" y="252"/>
                  </a:lnTo>
                  <a:lnTo>
                    <a:pt x="863" y="252"/>
                  </a:lnTo>
                  <a:lnTo>
                    <a:pt x="863" y="252"/>
                  </a:lnTo>
                  <a:lnTo>
                    <a:pt x="849" y="247"/>
                  </a:lnTo>
                  <a:lnTo>
                    <a:pt x="849" y="247"/>
                  </a:lnTo>
                  <a:lnTo>
                    <a:pt x="849" y="257"/>
                  </a:lnTo>
                  <a:lnTo>
                    <a:pt x="849" y="257"/>
                  </a:lnTo>
                  <a:lnTo>
                    <a:pt x="844" y="257"/>
                  </a:lnTo>
                  <a:lnTo>
                    <a:pt x="844" y="257"/>
                  </a:lnTo>
                  <a:lnTo>
                    <a:pt x="786" y="271"/>
                  </a:lnTo>
                  <a:lnTo>
                    <a:pt x="786" y="271"/>
                  </a:lnTo>
                  <a:lnTo>
                    <a:pt x="732" y="271"/>
                  </a:lnTo>
                  <a:lnTo>
                    <a:pt x="708" y="271"/>
                  </a:lnTo>
                  <a:lnTo>
                    <a:pt x="684" y="266"/>
                  </a:lnTo>
                  <a:lnTo>
                    <a:pt x="684" y="266"/>
                  </a:lnTo>
                  <a:lnTo>
                    <a:pt x="660" y="262"/>
                  </a:lnTo>
                  <a:lnTo>
                    <a:pt x="635" y="252"/>
                  </a:lnTo>
                  <a:lnTo>
                    <a:pt x="635" y="252"/>
                  </a:lnTo>
                  <a:lnTo>
                    <a:pt x="635" y="252"/>
                  </a:lnTo>
                  <a:lnTo>
                    <a:pt x="635" y="252"/>
                  </a:lnTo>
                  <a:lnTo>
                    <a:pt x="635" y="271"/>
                  </a:lnTo>
                  <a:lnTo>
                    <a:pt x="635" y="271"/>
                  </a:lnTo>
                  <a:lnTo>
                    <a:pt x="587" y="276"/>
                  </a:lnTo>
                  <a:lnTo>
                    <a:pt x="543" y="281"/>
                  </a:lnTo>
                  <a:lnTo>
                    <a:pt x="543" y="281"/>
                  </a:lnTo>
                  <a:lnTo>
                    <a:pt x="509" y="276"/>
                  </a:lnTo>
                  <a:lnTo>
                    <a:pt x="475" y="266"/>
                  </a:lnTo>
                  <a:lnTo>
                    <a:pt x="446" y="252"/>
                  </a:lnTo>
                  <a:lnTo>
                    <a:pt x="432" y="242"/>
                  </a:lnTo>
                  <a:lnTo>
                    <a:pt x="422" y="228"/>
                  </a:lnTo>
                  <a:lnTo>
                    <a:pt x="422" y="228"/>
                  </a:lnTo>
                  <a:lnTo>
                    <a:pt x="422" y="223"/>
                  </a:lnTo>
                  <a:lnTo>
                    <a:pt x="422" y="223"/>
                  </a:lnTo>
                  <a:lnTo>
                    <a:pt x="407" y="228"/>
                  </a:lnTo>
                  <a:lnTo>
                    <a:pt x="407" y="228"/>
                  </a:lnTo>
                  <a:lnTo>
                    <a:pt x="378" y="228"/>
                  </a:lnTo>
                  <a:lnTo>
                    <a:pt x="349" y="228"/>
                  </a:lnTo>
                  <a:lnTo>
                    <a:pt x="349" y="228"/>
                  </a:lnTo>
                  <a:lnTo>
                    <a:pt x="320" y="223"/>
                  </a:lnTo>
                  <a:lnTo>
                    <a:pt x="296" y="213"/>
                  </a:lnTo>
                  <a:lnTo>
                    <a:pt x="252" y="179"/>
                  </a:lnTo>
                  <a:lnTo>
                    <a:pt x="252" y="179"/>
                  </a:lnTo>
                  <a:lnTo>
                    <a:pt x="252" y="213"/>
                  </a:lnTo>
                  <a:lnTo>
                    <a:pt x="252" y="213"/>
                  </a:lnTo>
                  <a:lnTo>
                    <a:pt x="262" y="228"/>
                  </a:lnTo>
                  <a:lnTo>
                    <a:pt x="281" y="242"/>
                  </a:lnTo>
                  <a:lnTo>
                    <a:pt x="281" y="242"/>
                  </a:lnTo>
                  <a:close/>
                  <a:moveTo>
                    <a:pt x="1033" y="528"/>
                  </a:moveTo>
                  <a:lnTo>
                    <a:pt x="1033" y="528"/>
                  </a:lnTo>
                  <a:lnTo>
                    <a:pt x="1014" y="524"/>
                  </a:lnTo>
                  <a:lnTo>
                    <a:pt x="994" y="514"/>
                  </a:lnTo>
                  <a:lnTo>
                    <a:pt x="970" y="509"/>
                  </a:lnTo>
                  <a:lnTo>
                    <a:pt x="951" y="509"/>
                  </a:lnTo>
                  <a:lnTo>
                    <a:pt x="951" y="509"/>
                  </a:lnTo>
                  <a:lnTo>
                    <a:pt x="936" y="528"/>
                  </a:lnTo>
                  <a:lnTo>
                    <a:pt x="936" y="528"/>
                  </a:lnTo>
                  <a:lnTo>
                    <a:pt x="955" y="533"/>
                  </a:lnTo>
                  <a:lnTo>
                    <a:pt x="955" y="533"/>
                  </a:lnTo>
                  <a:lnTo>
                    <a:pt x="1019" y="543"/>
                  </a:lnTo>
                  <a:lnTo>
                    <a:pt x="1048" y="543"/>
                  </a:lnTo>
                  <a:lnTo>
                    <a:pt x="1077" y="538"/>
                  </a:lnTo>
                  <a:lnTo>
                    <a:pt x="1077" y="538"/>
                  </a:lnTo>
                  <a:lnTo>
                    <a:pt x="1091" y="524"/>
                  </a:lnTo>
                  <a:lnTo>
                    <a:pt x="1091" y="524"/>
                  </a:lnTo>
                  <a:lnTo>
                    <a:pt x="1062" y="528"/>
                  </a:lnTo>
                  <a:lnTo>
                    <a:pt x="1033" y="528"/>
                  </a:lnTo>
                  <a:lnTo>
                    <a:pt x="1033" y="528"/>
                  </a:lnTo>
                  <a:close/>
                  <a:moveTo>
                    <a:pt x="1077" y="344"/>
                  </a:moveTo>
                  <a:lnTo>
                    <a:pt x="1077" y="344"/>
                  </a:lnTo>
                  <a:lnTo>
                    <a:pt x="1111" y="344"/>
                  </a:lnTo>
                  <a:lnTo>
                    <a:pt x="1145" y="334"/>
                  </a:lnTo>
                  <a:lnTo>
                    <a:pt x="1179" y="325"/>
                  </a:lnTo>
                  <a:lnTo>
                    <a:pt x="1213" y="305"/>
                  </a:lnTo>
                  <a:lnTo>
                    <a:pt x="1213" y="305"/>
                  </a:lnTo>
                  <a:lnTo>
                    <a:pt x="1217" y="281"/>
                  </a:lnTo>
                  <a:lnTo>
                    <a:pt x="1217" y="281"/>
                  </a:lnTo>
                  <a:lnTo>
                    <a:pt x="1193" y="296"/>
                  </a:lnTo>
                  <a:lnTo>
                    <a:pt x="1193" y="296"/>
                  </a:lnTo>
                  <a:lnTo>
                    <a:pt x="1164" y="310"/>
                  </a:lnTo>
                  <a:lnTo>
                    <a:pt x="1130" y="325"/>
                  </a:lnTo>
                  <a:lnTo>
                    <a:pt x="1130" y="325"/>
                  </a:lnTo>
                  <a:lnTo>
                    <a:pt x="1111" y="330"/>
                  </a:lnTo>
                  <a:lnTo>
                    <a:pt x="1086" y="330"/>
                  </a:lnTo>
                  <a:lnTo>
                    <a:pt x="1043" y="320"/>
                  </a:lnTo>
                  <a:lnTo>
                    <a:pt x="1043" y="320"/>
                  </a:lnTo>
                  <a:lnTo>
                    <a:pt x="1043" y="320"/>
                  </a:lnTo>
                  <a:lnTo>
                    <a:pt x="1043" y="320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48" y="310"/>
                  </a:lnTo>
                  <a:lnTo>
                    <a:pt x="1048" y="310"/>
                  </a:lnTo>
                  <a:lnTo>
                    <a:pt x="1023" y="325"/>
                  </a:lnTo>
                  <a:lnTo>
                    <a:pt x="999" y="339"/>
                  </a:lnTo>
                  <a:lnTo>
                    <a:pt x="999" y="339"/>
                  </a:lnTo>
                  <a:lnTo>
                    <a:pt x="955" y="344"/>
                  </a:lnTo>
                  <a:lnTo>
                    <a:pt x="917" y="354"/>
                  </a:lnTo>
                  <a:lnTo>
                    <a:pt x="917" y="354"/>
                  </a:lnTo>
                  <a:lnTo>
                    <a:pt x="892" y="349"/>
                  </a:lnTo>
                  <a:lnTo>
                    <a:pt x="868" y="339"/>
                  </a:lnTo>
                  <a:lnTo>
                    <a:pt x="868" y="339"/>
                  </a:lnTo>
                  <a:lnTo>
                    <a:pt x="854" y="334"/>
                  </a:lnTo>
                  <a:lnTo>
                    <a:pt x="834" y="330"/>
                  </a:lnTo>
                  <a:lnTo>
                    <a:pt x="834" y="330"/>
                  </a:lnTo>
                  <a:lnTo>
                    <a:pt x="839" y="325"/>
                  </a:lnTo>
                  <a:lnTo>
                    <a:pt x="839" y="325"/>
                  </a:lnTo>
                  <a:lnTo>
                    <a:pt x="834" y="325"/>
                  </a:lnTo>
                  <a:lnTo>
                    <a:pt x="834" y="325"/>
                  </a:lnTo>
                  <a:lnTo>
                    <a:pt x="800" y="330"/>
                  </a:lnTo>
                  <a:lnTo>
                    <a:pt x="766" y="330"/>
                  </a:lnTo>
                  <a:lnTo>
                    <a:pt x="766" y="330"/>
                  </a:lnTo>
                  <a:lnTo>
                    <a:pt x="732" y="330"/>
                  </a:lnTo>
                  <a:lnTo>
                    <a:pt x="698" y="320"/>
                  </a:lnTo>
                  <a:lnTo>
                    <a:pt x="664" y="310"/>
                  </a:lnTo>
                  <a:lnTo>
                    <a:pt x="630" y="296"/>
                  </a:lnTo>
                  <a:lnTo>
                    <a:pt x="630" y="296"/>
                  </a:lnTo>
                  <a:lnTo>
                    <a:pt x="630" y="320"/>
                  </a:lnTo>
                  <a:lnTo>
                    <a:pt x="630" y="320"/>
                  </a:lnTo>
                  <a:lnTo>
                    <a:pt x="630" y="320"/>
                  </a:lnTo>
                  <a:lnTo>
                    <a:pt x="621" y="320"/>
                  </a:lnTo>
                  <a:lnTo>
                    <a:pt x="621" y="320"/>
                  </a:lnTo>
                  <a:lnTo>
                    <a:pt x="592" y="325"/>
                  </a:lnTo>
                  <a:lnTo>
                    <a:pt x="563" y="325"/>
                  </a:lnTo>
                  <a:lnTo>
                    <a:pt x="563" y="325"/>
                  </a:lnTo>
                  <a:lnTo>
                    <a:pt x="529" y="325"/>
                  </a:lnTo>
                  <a:lnTo>
                    <a:pt x="490" y="320"/>
                  </a:lnTo>
                  <a:lnTo>
                    <a:pt x="456" y="310"/>
                  </a:lnTo>
                  <a:lnTo>
                    <a:pt x="427" y="291"/>
                  </a:lnTo>
                  <a:lnTo>
                    <a:pt x="427" y="291"/>
                  </a:lnTo>
                  <a:lnTo>
                    <a:pt x="427" y="286"/>
                  </a:lnTo>
                  <a:lnTo>
                    <a:pt x="427" y="286"/>
                  </a:lnTo>
                  <a:lnTo>
                    <a:pt x="359" y="286"/>
                  </a:lnTo>
                  <a:lnTo>
                    <a:pt x="359" y="286"/>
                  </a:lnTo>
                  <a:lnTo>
                    <a:pt x="320" y="281"/>
                  </a:lnTo>
                  <a:lnTo>
                    <a:pt x="305" y="276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2" y="257"/>
                  </a:lnTo>
                  <a:lnTo>
                    <a:pt x="257" y="242"/>
                  </a:lnTo>
                  <a:lnTo>
                    <a:pt x="257" y="242"/>
                  </a:lnTo>
                  <a:lnTo>
                    <a:pt x="262" y="271"/>
                  </a:lnTo>
                  <a:lnTo>
                    <a:pt x="262" y="271"/>
                  </a:lnTo>
                  <a:lnTo>
                    <a:pt x="286" y="286"/>
                  </a:lnTo>
                  <a:lnTo>
                    <a:pt x="305" y="300"/>
                  </a:lnTo>
                  <a:lnTo>
                    <a:pt x="335" y="310"/>
                  </a:lnTo>
                  <a:lnTo>
                    <a:pt x="359" y="320"/>
                  </a:lnTo>
                  <a:lnTo>
                    <a:pt x="359" y="320"/>
                  </a:lnTo>
                  <a:lnTo>
                    <a:pt x="393" y="320"/>
                  </a:lnTo>
                  <a:lnTo>
                    <a:pt x="412" y="320"/>
                  </a:lnTo>
                  <a:lnTo>
                    <a:pt x="427" y="310"/>
                  </a:lnTo>
                  <a:lnTo>
                    <a:pt x="427" y="310"/>
                  </a:lnTo>
                  <a:lnTo>
                    <a:pt x="427" y="300"/>
                  </a:lnTo>
                  <a:lnTo>
                    <a:pt x="427" y="300"/>
                  </a:lnTo>
                  <a:lnTo>
                    <a:pt x="446" y="320"/>
                  </a:lnTo>
                  <a:lnTo>
                    <a:pt x="466" y="334"/>
                  </a:lnTo>
                  <a:lnTo>
                    <a:pt x="490" y="344"/>
                  </a:lnTo>
                  <a:lnTo>
                    <a:pt x="519" y="349"/>
                  </a:lnTo>
                  <a:lnTo>
                    <a:pt x="519" y="349"/>
                  </a:lnTo>
                  <a:lnTo>
                    <a:pt x="572" y="354"/>
                  </a:lnTo>
                  <a:lnTo>
                    <a:pt x="601" y="354"/>
                  </a:lnTo>
                  <a:lnTo>
                    <a:pt x="630" y="344"/>
                  </a:lnTo>
                  <a:lnTo>
                    <a:pt x="630" y="344"/>
                  </a:lnTo>
                  <a:lnTo>
                    <a:pt x="630" y="325"/>
                  </a:lnTo>
                  <a:lnTo>
                    <a:pt x="630" y="325"/>
                  </a:lnTo>
                  <a:lnTo>
                    <a:pt x="645" y="339"/>
                  </a:lnTo>
                  <a:lnTo>
                    <a:pt x="664" y="349"/>
                  </a:lnTo>
                  <a:lnTo>
                    <a:pt x="664" y="349"/>
                  </a:lnTo>
                  <a:lnTo>
                    <a:pt x="708" y="359"/>
                  </a:lnTo>
                  <a:lnTo>
                    <a:pt x="752" y="368"/>
                  </a:lnTo>
                  <a:lnTo>
                    <a:pt x="752" y="368"/>
                  </a:lnTo>
                  <a:lnTo>
                    <a:pt x="791" y="363"/>
                  </a:lnTo>
                  <a:lnTo>
                    <a:pt x="810" y="359"/>
                  </a:lnTo>
                  <a:lnTo>
                    <a:pt x="829" y="349"/>
                  </a:lnTo>
                  <a:lnTo>
                    <a:pt x="829" y="349"/>
                  </a:lnTo>
                  <a:lnTo>
                    <a:pt x="834" y="349"/>
                  </a:lnTo>
                  <a:lnTo>
                    <a:pt x="834" y="349"/>
                  </a:lnTo>
                  <a:lnTo>
                    <a:pt x="834" y="354"/>
                  </a:lnTo>
                  <a:lnTo>
                    <a:pt x="834" y="354"/>
                  </a:lnTo>
                  <a:lnTo>
                    <a:pt x="844" y="359"/>
                  </a:lnTo>
                  <a:lnTo>
                    <a:pt x="844" y="359"/>
                  </a:lnTo>
                  <a:lnTo>
                    <a:pt x="868" y="368"/>
                  </a:lnTo>
                  <a:lnTo>
                    <a:pt x="892" y="373"/>
                  </a:lnTo>
                  <a:lnTo>
                    <a:pt x="946" y="373"/>
                  </a:lnTo>
                  <a:lnTo>
                    <a:pt x="946" y="373"/>
                  </a:lnTo>
                  <a:lnTo>
                    <a:pt x="970" y="373"/>
                  </a:lnTo>
                  <a:lnTo>
                    <a:pt x="994" y="363"/>
                  </a:lnTo>
                  <a:lnTo>
                    <a:pt x="1014" y="354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57" y="344"/>
                  </a:lnTo>
                  <a:lnTo>
                    <a:pt x="1077" y="344"/>
                  </a:lnTo>
                  <a:lnTo>
                    <a:pt x="1077" y="344"/>
                  </a:lnTo>
                  <a:close/>
                  <a:moveTo>
                    <a:pt x="698" y="611"/>
                  </a:moveTo>
                  <a:lnTo>
                    <a:pt x="698" y="611"/>
                  </a:lnTo>
                  <a:lnTo>
                    <a:pt x="674" y="601"/>
                  </a:lnTo>
                  <a:lnTo>
                    <a:pt x="645" y="587"/>
                  </a:lnTo>
                  <a:lnTo>
                    <a:pt x="645" y="587"/>
                  </a:lnTo>
                  <a:lnTo>
                    <a:pt x="640" y="582"/>
                  </a:lnTo>
                  <a:lnTo>
                    <a:pt x="640" y="582"/>
                  </a:lnTo>
                  <a:lnTo>
                    <a:pt x="640" y="625"/>
                  </a:lnTo>
                  <a:lnTo>
                    <a:pt x="640" y="625"/>
                  </a:lnTo>
                  <a:lnTo>
                    <a:pt x="698" y="625"/>
                  </a:lnTo>
                  <a:lnTo>
                    <a:pt x="698" y="625"/>
                  </a:lnTo>
                  <a:lnTo>
                    <a:pt x="737" y="625"/>
                  </a:lnTo>
                  <a:lnTo>
                    <a:pt x="737" y="625"/>
                  </a:lnTo>
                  <a:lnTo>
                    <a:pt x="747" y="611"/>
                  </a:lnTo>
                  <a:lnTo>
                    <a:pt x="747" y="611"/>
                  </a:lnTo>
                  <a:lnTo>
                    <a:pt x="723" y="616"/>
                  </a:lnTo>
                  <a:lnTo>
                    <a:pt x="698" y="611"/>
                  </a:lnTo>
                  <a:lnTo>
                    <a:pt x="698" y="611"/>
                  </a:lnTo>
                  <a:close/>
                  <a:moveTo>
                    <a:pt x="820" y="582"/>
                  </a:moveTo>
                  <a:lnTo>
                    <a:pt x="820" y="582"/>
                  </a:lnTo>
                  <a:lnTo>
                    <a:pt x="776" y="572"/>
                  </a:lnTo>
                  <a:lnTo>
                    <a:pt x="776" y="572"/>
                  </a:lnTo>
                  <a:lnTo>
                    <a:pt x="766" y="567"/>
                  </a:lnTo>
                  <a:lnTo>
                    <a:pt x="766" y="567"/>
                  </a:lnTo>
                  <a:lnTo>
                    <a:pt x="761" y="577"/>
                  </a:lnTo>
                  <a:lnTo>
                    <a:pt x="761" y="577"/>
                  </a:lnTo>
                  <a:lnTo>
                    <a:pt x="771" y="557"/>
                  </a:lnTo>
                  <a:lnTo>
                    <a:pt x="771" y="557"/>
                  </a:lnTo>
                  <a:lnTo>
                    <a:pt x="728" y="562"/>
                  </a:lnTo>
                  <a:lnTo>
                    <a:pt x="728" y="562"/>
                  </a:lnTo>
                  <a:lnTo>
                    <a:pt x="703" y="557"/>
                  </a:lnTo>
                  <a:lnTo>
                    <a:pt x="679" y="548"/>
                  </a:lnTo>
                  <a:lnTo>
                    <a:pt x="655" y="533"/>
                  </a:lnTo>
                  <a:lnTo>
                    <a:pt x="635" y="519"/>
                  </a:lnTo>
                  <a:lnTo>
                    <a:pt x="635" y="519"/>
                  </a:lnTo>
                  <a:lnTo>
                    <a:pt x="635" y="524"/>
                  </a:lnTo>
                  <a:lnTo>
                    <a:pt x="635" y="524"/>
                  </a:lnTo>
                  <a:lnTo>
                    <a:pt x="621" y="519"/>
                  </a:lnTo>
                  <a:lnTo>
                    <a:pt x="601" y="519"/>
                  </a:lnTo>
                  <a:lnTo>
                    <a:pt x="567" y="524"/>
                  </a:lnTo>
                  <a:lnTo>
                    <a:pt x="567" y="524"/>
                  </a:lnTo>
                  <a:lnTo>
                    <a:pt x="533" y="528"/>
                  </a:lnTo>
                  <a:lnTo>
                    <a:pt x="495" y="524"/>
                  </a:lnTo>
                  <a:lnTo>
                    <a:pt x="495" y="524"/>
                  </a:lnTo>
                  <a:lnTo>
                    <a:pt x="470" y="509"/>
                  </a:lnTo>
                  <a:lnTo>
                    <a:pt x="470" y="509"/>
                  </a:lnTo>
                  <a:lnTo>
                    <a:pt x="475" y="528"/>
                  </a:lnTo>
                  <a:lnTo>
                    <a:pt x="475" y="528"/>
                  </a:lnTo>
                  <a:lnTo>
                    <a:pt x="475" y="519"/>
                  </a:lnTo>
                  <a:lnTo>
                    <a:pt x="475" y="519"/>
                  </a:lnTo>
                  <a:lnTo>
                    <a:pt x="466" y="524"/>
                  </a:lnTo>
                  <a:lnTo>
                    <a:pt x="466" y="524"/>
                  </a:lnTo>
                  <a:lnTo>
                    <a:pt x="446" y="528"/>
                  </a:lnTo>
                  <a:lnTo>
                    <a:pt x="422" y="528"/>
                  </a:lnTo>
                  <a:lnTo>
                    <a:pt x="403" y="524"/>
                  </a:lnTo>
                  <a:lnTo>
                    <a:pt x="383" y="514"/>
                  </a:lnTo>
                  <a:lnTo>
                    <a:pt x="383" y="514"/>
                  </a:lnTo>
                  <a:lnTo>
                    <a:pt x="373" y="499"/>
                  </a:lnTo>
                  <a:lnTo>
                    <a:pt x="373" y="499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03" y="533"/>
                  </a:lnTo>
                  <a:lnTo>
                    <a:pt x="403" y="533"/>
                  </a:lnTo>
                  <a:lnTo>
                    <a:pt x="373" y="543"/>
                  </a:lnTo>
                  <a:lnTo>
                    <a:pt x="373" y="543"/>
                  </a:lnTo>
                  <a:lnTo>
                    <a:pt x="349" y="543"/>
                  </a:lnTo>
                  <a:lnTo>
                    <a:pt x="320" y="543"/>
                  </a:lnTo>
                  <a:lnTo>
                    <a:pt x="320" y="543"/>
                  </a:lnTo>
                  <a:lnTo>
                    <a:pt x="393" y="572"/>
                  </a:lnTo>
                  <a:lnTo>
                    <a:pt x="393" y="572"/>
                  </a:lnTo>
                  <a:lnTo>
                    <a:pt x="407" y="56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56" y="557"/>
                  </a:lnTo>
                  <a:lnTo>
                    <a:pt x="470" y="553"/>
                  </a:lnTo>
                  <a:lnTo>
                    <a:pt x="480" y="548"/>
                  </a:lnTo>
                  <a:lnTo>
                    <a:pt x="480" y="548"/>
                  </a:lnTo>
                  <a:lnTo>
                    <a:pt x="485" y="548"/>
                  </a:lnTo>
                  <a:lnTo>
                    <a:pt x="485" y="548"/>
                  </a:lnTo>
                  <a:lnTo>
                    <a:pt x="480" y="543"/>
                  </a:lnTo>
                  <a:lnTo>
                    <a:pt x="480" y="543"/>
                  </a:lnTo>
                  <a:lnTo>
                    <a:pt x="485" y="543"/>
                  </a:lnTo>
                  <a:lnTo>
                    <a:pt x="485" y="543"/>
                  </a:lnTo>
                  <a:lnTo>
                    <a:pt x="495" y="548"/>
                  </a:lnTo>
                  <a:lnTo>
                    <a:pt x="519" y="557"/>
                  </a:lnTo>
                  <a:lnTo>
                    <a:pt x="519" y="557"/>
                  </a:lnTo>
                  <a:lnTo>
                    <a:pt x="533" y="567"/>
                  </a:lnTo>
                  <a:lnTo>
                    <a:pt x="533" y="567"/>
                  </a:lnTo>
                  <a:lnTo>
                    <a:pt x="558" y="567"/>
                  </a:lnTo>
                  <a:lnTo>
                    <a:pt x="577" y="572"/>
                  </a:lnTo>
                  <a:lnTo>
                    <a:pt x="577" y="572"/>
                  </a:lnTo>
                  <a:lnTo>
                    <a:pt x="606" y="567"/>
                  </a:lnTo>
                  <a:lnTo>
                    <a:pt x="626" y="557"/>
                  </a:lnTo>
                  <a:lnTo>
                    <a:pt x="635" y="548"/>
                  </a:lnTo>
                  <a:lnTo>
                    <a:pt x="635" y="548"/>
                  </a:lnTo>
                  <a:lnTo>
                    <a:pt x="635" y="548"/>
                  </a:lnTo>
                  <a:lnTo>
                    <a:pt x="635" y="548"/>
                  </a:lnTo>
                  <a:lnTo>
                    <a:pt x="664" y="572"/>
                  </a:lnTo>
                  <a:lnTo>
                    <a:pt x="698" y="587"/>
                  </a:lnTo>
                  <a:lnTo>
                    <a:pt x="698" y="587"/>
                  </a:lnTo>
                  <a:lnTo>
                    <a:pt x="713" y="591"/>
                  </a:lnTo>
                  <a:lnTo>
                    <a:pt x="728" y="591"/>
                  </a:lnTo>
                  <a:lnTo>
                    <a:pt x="757" y="587"/>
                  </a:lnTo>
                  <a:lnTo>
                    <a:pt x="757" y="587"/>
                  </a:lnTo>
                  <a:lnTo>
                    <a:pt x="757" y="591"/>
                  </a:lnTo>
                  <a:lnTo>
                    <a:pt x="757" y="591"/>
                  </a:lnTo>
                  <a:lnTo>
                    <a:pt x="761" y="596"/>
                  </a:lnTo>
                  <a:lnTo>
                    <a:pt x="761" y="596"/>
                  </a:lnTo>
                  <a:lnTo>
                    <a:pt x="786" y="606"/>
                  </a:lnTo>
                  <a:lnTo>
                    <a:pt x="815" y="611"/>
                  </a:lnTo>
                  <a:lnTo>
                    <a:pt x="839" y="606"/>
                  </a:lnTo>
                  <a:lnTo>
                    <a:pt x="868" y="606"/>
                  </a:lnTo>
                  <a:lnTo>
                    <a:pt x="868" y="606"/>
                  </a:lnTo>
                  <a:lnTo>
                    <a:pt x="878" y="601"/>
                  </a:lnTo>
                  <a:lnTo>
                    <a:pt x="878" y="601"/>
                  </a:lnTo>
                  <a:lnTo>
                    <a:pt x="892" y="587"/>
                  </a:lnTo>
                  <a:lnTo>
                    <a:pt x="892" y="587"/>
                  </a:lnTo>
                  <a:lnTo>
                    <a:pt x="863" y="591"/>
                  </a:lnTo>
                  <a:lnTo>
                    <a:pt x="863" y="591"/>
                  </a:lnTo>
                  <a:lnTo>
                    <a:pt x="820" y="582"/>
                  </a:lnTo>
                  <a:lnTo>
                    <a:pt x="820" y="582"/>
                  </a:lnTo>
                  <a:close/>
                  <a:moveTo>
                    <a:pt x="635" y="577"/>
                  </a:moveTo>
                  <a:lnTo>
                    <a:pt x="635" y="577"/>
                  </a:lnTo>
                  <a:lnTo>
                    <a:pt x="611" y="582"/>
                  </a:lnTo>
                  <a:lnTo>
                    <a:pt x="587" y="587"/>
                  </a:lnTo>
                  <a:lnTo>
                    <a:pt x="567" y="591"/>
                  </a:lnTo>
                  <a:lnTo>
                    <a:pt x="543" y="591"/>
                  </a:lnTo>
                  <a:lnTo>
                    <a:pt x="543" y="591"/>
                  </a:lnTo>
                  <a:lnTo>
                    <a:pt x="529" y="591"/>
                  </a:lnTo>
                  <a:lnTo>
                    <a:pt x="504" y="582"/>
                  </a:lnTo>
                  <a:lnTo>
                    <a:pt x="504" y="582"/>
                  </a:lnTo>
                  <a:lnTo>
                    <a:pt x="495" y="572"/>
                  </a:lnTo>
                  <a:lnTo>
                    <a:pt x="495" y="572"/>
                  </a:lnTo>
                  <a:lnTo>
                    <a:pt x="495" y="567"/>
                  </a:lnTo>
                  <a:lnTo>
                    <a:pt x="495" y="567"/>
                  </a:lnTo>
                  <a:lnTo>
                    <a:pt x="470" y="572"/>
                  </a:lnTo>
                  <a:lnTo>
                    <a:pt x="470" y="572"/>
                  </a:lnTo>
                  <a:lnTo>
                    <a:pt x="456" y="572"/>
                  </a:lnTo>
                  <a:lnTo>
                    <a:pt x="436" y="567"/>
                  </a:lnTo>
                  <a:lnTo>
                    <a:pt x="436" y="567"/>
                  </a:lnTo>
                  <a:lnTo>
                    <a:pt x="470" y="596"/>
                  </a:lnTo>
                  <a:lnTo>
                    <a:pt x="470" y="596"/>
                  </a:lnTo>
                  <a:lnTo>
                    <a:pt x="485" y="601"/>
                  </a:lnTo>
                  <a:lnTo>
                    <a:pt x="485" y="601"/>
                  </a:lnTo>
                  <a:lnTo>
                    <a:pt x="495" y="596"/>
                  </a:lnTo>
                  <a:lnTo>
                    <a:pt x="504" y="591"/>
                  </a:lnTo>
                  <a:lnTo>
                    <a:pt x="504" y="591"/>
                  </a:lnTo>
                  <a:lnTo>
                    <a:pt x="504" y="582"/>
                  </a:lnTo>
                  <a:lnTo>
                    <a:pt x="504" y="582"/>
                  </a:lnTo>
                  <a:lnTo>
                    <a:pt x="514" y="606"/>
                  </a:lnTo>
                  <a:lnTo>
                    <a:pt x="514" y="606"/>
                  </a:lnTo>
                  <a:lnTo>
                    <a:pt x="519" y="611"/>
                  </a:lnTo>
                  <a:lnTo>
                    <a:pt x="519" y="611"/>
                  </a:lnTo>
                  <a:lnTo>
                    <a:pt x="606" y="621"/>
                  </a:lnTo>
                  <a:lnTo>
                    <a:pt x="606" y="621"/>
                  </a:lnTo>
                  <a:lnTo>
                    <a:pt x="630" y="616"/>
                  </a:lnTo>
                  <a:lnTo>
                    <a:pt x="630" y="616"/>
                  </a:lnTo>
                  <a:lnTo>
                    <a:pt x="640" y="611"/>
                  </a:lnTo>
                  <a:lnTo>
                    <a:pt x="640" y="611"/>
                  </a:lnTo>
                  <a:lnTo>
                    <a:pt x="640" y="577"/>
                  </a:lnTo>
                  <a:lnTo>
                    <a:pt x="640" y="577"/>
                  </a:lnTo>
                  <a:lnTo>
                    <a:pt x="635" y="577"/>
                  </a:lnTo>
                  <a:lnTo>
                    <a:pt x="635" y="577"/>
                  </a:lnTo>
                  <a:close/>
                  <a:moveTo>
                    <a:pt x="955" y="562"/>
                  </a:moveTo>
                  <a:lnTo>
                    <a:pt x="955" y="562"/>
                  </a:lnTo>
                  <a:lnTo>
                    <a:pt x="941" y="553"/>
                  </a:lnTo>
                  <a:lnTo>
                    <a:pt x="922" y="548"/>
                  </a:lnTo>
                  <a:lnTo>
                    <a:pt x="922" y="548"/>
                  </a:lnTo>
                  <a:lnTo>
                    <a:pt x="922" y="548"/>
                  </a:lnTo>
                  <a:lnTo>
                    <a:pt x="922" y="548"/>
                  </a:lnTo>
                  <a:lnTo>
                    <a:pt x="926" y="543"/>
                  </a:lnTo>
                  <a:lnTo>
                    <a:pt x="926" y="543"/>
                  </a:lnTo>
                  <a:lnTo>
                    <a:pt x="883" y="548"/>
                  </a:lnTo>
                  <a:lnTo>
                    <a:pt x="883" y="548"/>
                  </a:lnTo>
                  <a:lnTo>
                    <a:pt x="854" y="548"/>
                  </a:lnTo>
                  <a:lnTo>
                    <a:pt x="825" y="543"/>
                  </a:lnTo>
                  <a:lnTo>
                    <a:pt x="825" y="543"/>
                  </a:lnTo>
                  <a:lnTo>
                    <a:pt x="786" y="528"/>
                  </a:lnTo>
                  <a:lnTo>
                    <a:pt x="786" y="528"/>
                  </a:lnTo>
                  <a:lnTo>
                    <a:pt x="776" y="548"/>
                  </a:lnTo>
                  <a:lnTo>
                    <a:pt x="776" y="548"/>
                  </a:lnTo>
                  <a:lnTo>
                    <a:pt x="795" y="557"/>
                  </a:lnTo>
                  <a:lnTo>
                    <a:pt x="815" y="562"/>
                  </a:lnTo>
                  <a:lnTo>
                    <a:pt x="815" y="562"/>
                  </a:lnTo>
                  <a:lnTo>
                    <a:pt x="863" y="567"/>
                  </a:lnTo>
                  <a:lnTo>
                    <a:pt x="912" y="562"/>
                  </a:lnTo>
                  <a:lnTo>
                    <a:pt x="912" y="562"/>
                  </a:lnTo>
                  <a:lnTo>
                    <a:pt x="907" y="567"/>
                  </a:lnTo>
                  <a:lnTo>
                    <a:pt x="907" y="567"/>
                  </a:lnTo>
                  <a:lnTo>
                    <a:pt x="907" y="572"/>
                  </a:lnTo>
                  <a:lnTo>
                    <a:pt x="907" y="572"/>
                  </a:lnTo>
                  <a:lnTo>
                    <a:pt x="931" y="582"/>
                  </a:lnTo>
                  <a:lnTo>
                    <a:pt x="955" y="591"/>
                  </a:lnTo>
                  <a:lnTo>
                    <a:pt x="955" y="591"/>
                  </a:lnTo>
                  <a:lnTo>
                    <a:pt x="1019" y="567"/>
                  </a:lnTo>
                  <a:lnTo>
                    <a:pt x="1019" y="567"/>
                  </a:lnTo>
                  <a:lnTo>
                    <a:pt x="994" y="572"/>
                  </a:lnTo>
                  <a:lnTo>
                    <a:pt x="994" y="572"/>
                  </a:lnTo>
                  <a:lnTo>
                    <a:pt x="975" y="567"/>
                  </a:lnTo>
                  <a:lnTo>
                    <a:pt x="955" y="562"/>
                  </a:lnTo>
                  <a:lnTo>
                    <a:pt x="955" y="562"/>
                  </a:lnTo>
                  <a:close/>
                  <a:moveTo>
                    <a:pt x="1334" y="82"/>
                  </a:moveTo>
                  <a:lnTo>
                    <a:pt x="1334" y="82"/>
                  </a:lnTo>
                  <a:lnTo>
                    <a:pt x="1358" y="63"/>
                  </a:lnTo>
                  <a:lnTo>
                    <a:pt x="1378" y="34"/>
                  </a:lnTo>
                  <a:lnTo>
                    <a:pt x="1378" y="34"/>
                  </a:lnTo>
                  <a:lnTo>
                    <a:pt x="1392" y="9"/>
                  </a:lnTo>
                  <a:lnTo>
                    <a:pt x="1392" y="9"/>
                  </a:lnTo>
                  <a:lnTo>
                    <a:pt x="1392" y="9"/>
                  </a:lnTo>
                  <a:lnTo>
                    <a:pt x="1392" y="9"/>
                  </a:lnTo>
                  <a:lnTo>
                    <a:pt x="1373" y="34"/>
                  </a:lnTo>
                  <a:lnTo>
                    <a:pt x="1344" y="63"/>
                  </a:lnTo>
                  <a:lnTo>
                    <a:pt x="1305" y="92"/>
                  </a:lnTo>
                  <a:lnTo>
                    <a:pt x="1251" y="116"/>
                  </a:lnTo>
                  <a:lnTo>
                    <a:pt x="1251" y="116"/>
                  </a:lnTo>
                  <a:lnTo>
                    <a:pt x="1247" y="121"/>
                  </a:lnTo>
                  <a:lnTo>
                    <a:pt x="1247" y="121"/>
                  </a:lnTo>
                  <a:lnTo>
                    <a:pt x="1271" y="121"/>
                  </a:lnTo>
                  <a:lnTo>
                    <a:pt x="1295" y="111"/>
                  </a:lnTo>
                  <a:lnTo>
                    <a:pt x="1314" y="97"/>
                  </a:lnTo>
                  <a:lnTo>
                    <a:pt x="1334" y="82"/>
                  </a:lnTo>
                  <a:lnTo>
                    <a:pt x="1334" y="82"/>
                  </a:lnTo>
                  <a:close/>
                  <a:moveTo>
                    <a:pt x="1203" y="393"/>
                  </a:moveTo>
                  <a:lnTo>
                    <a:pt x="1203" y="393"/>
                  </a:lnTo>
                  <a:lnTo>
                    <a:pt x="1179" y="388"/>
                  </a:lnTo>
                  <a:lnTo>
                    <a:pt x="1179" y="388"/>
                  </a:lnTo>
                  <a:lnTo>
                    <a:pt x="1179" y="388"/>
                  </a:lnTo>
                  <a:lnTo>
                    <a:pt x="1179" y="388"/>
                  </a:lnTo>
                  <a:lnTo>
                    <a:pt x="1154" y="397"/>
                  </a:lnTo>
                  <a:lnTo>
                    <a:pt x="1130" y="402"/>
                  </a:lnTo>
                  <a:lnTo>
                    <a:pt x="1082" y="402"/>
                  </a:lnTo>
                  <a:lnTo>
                    <a:pt x="1082" y="402"/>
                  </a:lnTo>
                  <a:lnTo>
                    <a:pt x="1023" y="397"/>
                  </a:lnTo>
                  <a:lnTo>
                    <a:pt x="1023" y="397"/>
                  </a:lnTo>
                  <a:lnTo>
                    <a:pt x="1014" y="397"/>
                  </a:lnTo>
                  <a:lnTo>
                    <a:pt x="1014" y="397"/>
                  </a:lnTo>
                  <a:lnTo>
                    <a:pt x="1009" y="402"/>
                  </a:lnTo>
                  <a:lnTo>
                    <a:pt x="1009" y="402"/>
                  </a:lnTo>
                  <a:lnTo>
                    <a:pt x="1023" y="373"/>
                  </a:lnTo>
                  <a:lnTo>
                    <a:pt x="1023" y="373"/>
                  </a:lnTo>
                  <a:lnTo>
                    <a:pt x="1019" y="383"/>
                  </a:lnTo>
                  <a:lnTo>
                    <a:pt x="1019" y="383"/>
                  </a:lnTo>
                  <a:lnTo>
                    <a:pt x="1043" y="388"/>
                  </a:lnTo>
                  <a:lnTo>
                    <a:pt x="1067" y="388"/>
                  </a:lnTo>
                  <a:lnTo>
                    <a:pt x="1067" y="388"/>
                  </a:lnTo>
                  <a:lnTo>
                    <a:pt x="1106" y="393"/>
                  </a:lnTo>
                  <a:lnTo>
                    <a:pt x="1130" y="388"/>
                  </a:lnTo>
                  <a:lnTo>
                    <a:pt x="1150" y="383"/>
                  </a:lnTo>
                  <a:lnTo>
                    <a:pt x="1150" y="383"/>
                  </a:lnTo>
                  <a:lnTo>
                    <a:pt x="1188" y="368"/>
                  </a:lnTo>
                  <a:lnTo>
                    <a:pt x="1188" y="368"/>
                  </a:lnTo>
                  <a:lnTo>
                    <a:pt x="1198" y="339"/>
                  </a:lnTo>
                  <a:lnTo>
                    <a:pt x="1198" y="339"/>
                  </a:lnTo>
                  <a:lnTo>
                    <a:pt x="1193" y="344"/>
                  </a:lnTo>
                  <a:lnTo>
                    <a:pt x="1193" y="344"/>
                  </a:lnTo>
                  <a:lnTo>
                    <a:pt x="1174" y="354"/>
                  </a:lnTo>
                  <a:lnTo>
                    <a:pt x="1154" y="363"/>
                  </a:lnTo>
                  <a:lnTo>
                    <a:pt x="1111" y="373"/>
                  </a:lnTo>
                  <a:lnTo>
                    <a:pt x="1111" y="373"/>
                  </a:lnTo>
                  <a:lnTo>
                    <a:pt x="1082" y="378"/>
                  </a:lnTo>
                  <a:lnTo>
                    <a:pt x="1053" y="373"/>
                  </a:lnTo>
                  <a:lnTo>
                    <a:pt x="1053" y="373"/>
                  </a:lnTo>
                  <a:lnTo>
                    <a:pt x="1028" y="363"/>
                  </a:lnTo>
                  <a:lnTo>
                    <a:pt x="1028" y="363"/>
                  </a:lnTo>
                  <a:lnTo>
                    <a:pt x="1023" y="368"/>
                  </a:lnTo>
                  <a:lnTo>
                    <a:pt x="1023" y="368"/>
                  </a:lnTo>
                  <a:lnTo>
                    <a:pt x="1009" y="378"/>
                  </a:lnTo>
                  <a:lnTo>
                    <a:pt x="994" y="388"/>
                  </a:lnTo>
                  <a:lnTo>
                    <a:pt x="994" y="388"/>
                  </a:lnTo>
                  <a:lnTo>
                    <a:pt x="951" y="397"/>
                  </a:lnTo>
                  <a:lnTo>
                    <a:pt x="907" y="402"/>
                  </a:lnTo>
                  <a:lnTo>
                    <a:pt x="907" y="402"/>
                  </a:lnTo>
                  <a:lnTo>
                    <a:pt x="878" y="407"/>
                  </a:lnTo>
                  <a:lnTo>
                    <a:pt x="863" y="402"/>
                  </a:lnTo>
                  <a:lnTo>
                    <a:pt x="854" y="402"/>
                  </a:lnTo>
                  <a:lnTo>
                    <a:pt x="854" y="402"/>
                  </a:lnTo>
                  <a:lnTo>
                    <a:pt x="839" y="393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402"/>
                  </a:lnTo>
                  <a:lnTo>
                    <a:pt x="825" y="402"/>
                  </a:lnTo>
                  <a:lnTo>
                    <a:pt x="825" y="402"/>
                  </a:lnTo>
                  <a:lnTo>
                    <a:pt x="825" y="402"/>
                  </a:lnTo>
                  <a:lnTo>
                    <a:pt x="839" y="412"/>
                  </a:lnTo>
                  <a:lnTo>
                    <a:pt x="858" y="417"/>
                  </a:lnTo>
                  <a:lnTo>
                    <a:pt x="892" y="427"/>
                  </a:lnTo>
                  <a:lnTo>
                    <a:pt x="892" y="427"/>
                  </a:lnTo>
                  <a:lnTo>
                    <a:pt x="936" y="427"/>
                  </a:lnTo>
                  <a:lnTo>
                    <a:pt x="980" y="417"/>
                  </a:lnTo>
                  <a:lnTo>
                    <a:pt x="980" y="417"/>
                  </a:lnTo>
                  <a:lnTo>
                    <a:pt x="1004" y="407"/>
                  </a:lnTo>
                  <a:lnTo>
                    <a:pt x="1004" y="407"/>
                  </a:lnTo>
                  <a:lnTo>
                    <a:pt x="1004" y="417"/>
                  </a:lnTo>
                  <a:lnTo>
                    <a:pt x="1004" y="417"/>
                  </a:lnTo>
                  <a:lnTo>
                    <a:pt x="1014" y="422"/>
                  </a:lnTo>
                  <a:lnTo>
                    <a:pt x="1014" y="422"/>
                  </a:lnTo>
                  <a:lnTo>
                    <a:pt x="1048" y="422"/>
                  </a:lnTo>
                  <a:lnTo>
                    <a:pt x="1082" y="422"/>
                  </a:lnTo>
                  <a:lnTo>
                    <a:pt x="1082" y="422"/>
                  </a:lnTo>
                  <a:lnTo>
                    <a:pt x="1130" y="417"/>
                  </a:lnTo>
                  <a:lnTo>
                    <a:pt x="1150" y="407"/>
                  </a:lnTo>
                  <a:lnTo>
                    <a:pt x="1174" y="397"/>
                  </a:lnTo>
                  <a:lnTo>
                    <a:pt x="1174" y="397"/>
                  </a:lnTo>
                  <a:lnTo>
                    <a:pt x="1169" y="402"/>
                  </a:lnTo>
                  <a:lnTo>
                    <a:pt x="1169" y="402"/>
                  </a:lnTo>
                  <a:lnTo>
                    <a:pt x="1188" y="407"/>
                  </a:lnTo>
                  <a:lnTo>
                    <a:pt x="1188" y="407"/>
                  </a:lnTo>
                  <a:lnTo>
                    <a:pt x="1213" y="412"/>
                  </a:lnTo>
                  <a:lnTo>
                    <a:pt x="1232" y="412"/>
                  </a:lnTo>
                  <a:lnTo>
                    <a:pt x="1251" y="412"/>
                  </a:lnTo>
                  <a:lnTo>
                    <a:pt x="1266" y="407"/>
                  </a:lnTo>
                  <a:lnTo>
                    <a:pt x="1266" y="407"/>
                  </a:lnTo>
                  <a:lnTo>
                    <a:pt x="1310" y="359"/>
                  </a:lnTo>
                  <a:lnTo>
                    <a:pt x="1310" y="359"/>
                  </a:lnTo>
                  <a:lnTo>
                    <a:pt x="1280" y="373"/>
                  </a:lnTo>
                  <a:lnTo>
                    <a:pt x="1256" y="383"/>
                  </a:lnTo>
                  <a:lnTo>
                    <a:pt x="1256" y="383"/>
                  </a:lnTo>
                  <a:lnTo>
                    <a:pt x="1232" y="388"/>
                  </a:lnTo>
                  <a:lnTo>
                    <a:pt x="1203" y="393"/>
                  </a:lnTo>
                  <a:lnTo>
                    <a:pt x="1203" y="393"/>
                  </a:lnTo>
                  <a:close/>
                  <a:moveTo>
                    <a:pt x="1266" y="228"/>
                  </a:moveTo>
                  <a:lnTo>
                    <a:pt x="1266" y="228"/>
                  </a:lnTo>
                  <a:lnTo>
                    <a:pt x="1251" y="228"/>
                  </a:lnTo>
                  <a:lnTo>
                    <a:pt x="1232" y="228"/>
                  </a:lnTo>
                  <a:lnTo>
                    <a:pt x="1232" y="228"/>
                  </a:lnTo>
                  <a:lnTo>
                    <a:pt x="1227" y="247"/>
                  </a:lnTo>
                  <a:lnTo>
                    <a:pt x="1227" y="247"/>
                  </a:lnTo>
                  <a:lnTo>
                    <a:pt x="1251" y="252"/>
                  </a:lnTo>
                  <a:lnTo>
                    <a:pt x="1271" y="247"/>
                  </a:lnTo>
                  <a:lnTo>
                    <a:pt x="1271" y="247"/>
                  </a:lnTo>
                  <a:lnTo>
                    <a:pt x="1300" y="247"/>
                  </a:lnTo>
                  <a:lnTo>
                    <a:pt x="1329" y="237"/>
                  </a:lnTo>
                  <a:lnTo>
                    <a:pt x="1358" y="228"/>
                  </a:lnTo>
                  <a:lnTo>
                    <a:pt x="1382" y="208"/>
                  </a:lnTo>
                  <a:lnTo>
                    <a:pt x="1382" y="208"/>
                  </a:lnTo>
                  <a:lnTo>
                    <a:pt x="1392" y="174"/>
                  </a:lnTo>
                  <a:lnTo>
                    <a:pt x="1392" y="174"/>
                  </a:lnTo>
                  <a:lnTo>
                    <a:pt x="1353" y="203"/>
                  </a:lnTo>
                  <a:lnTo>
                    <a:pt x="1334" y="213"/>
                  </a:lnTo>
                  <a:lnTo>
                    <a:pt x="1310" y="223"/>
                  </a:lnTo>
                  <a:lnTo>
                    <a:pt x="1310" y="223"/>
                  </a:lnTo>
                  <a:lnTo>
                    <a:pt x="1290" y="228"/>
                  </a:lnTo>
                  <a:lnTo>
                    <a:pt x="1266" y="228"/>
                  </a:lnTo>
                  <a:lnTo>
                    <a:pt x="1266" y="228"/>
                  </a:lnTo>
                  <a:close/>
                  <a:moveTo>
                    <a:pt x="1329" y="169"/>
                  </a:moveTo>
                  <a:lnTo>
                    <a:pt x="1329" y="169"/>
                  </a:lnTo>
                  <a:lnTo>
                    <a:pt x="1305" y="179"/>
                  </a:lnTo>
                  <a:lnTo>
                    <a:pt x="1276" y="184"/>
                  </a:lnTo>
                  <a:lnTo>
                    <a:pt x="1276" y="184"/>
                  </a:lnTo>
                  <a:lnTo>
                    <a:pt x="1242" y="184"/>
                  </a:lnTo>
                  <a:lnTo>
                    <a:pt x="1242" y="184"/>
                  </a:lnTo>
                  <a:lnTo>
                    <a:pt x="1237" y="199"/>
                  </a:lnTo>
                  <a:lnTo>
                    <a:pt x="1237" y="199"/>
                  </a:lnTo>
                  <a:lnTo>
                    <a:pt x="1266" y="199"/>
                  </a:lnTo>
                  <a:lnTo>
                    <a:pt x="1266" y="199"/>
                  </a:lnTo>
                  <a:lnTo>
                    <a:pt x="1314" y="199"/>
                  </a:lnTo>
                  <a:lnTo>
                    <a:pt x="1334" y="194"/>
                  </a:lnTo>
                  <a:lnTo>
                    <a:pt x="1358" y="184"/>
                  </a:lnTo>
                  <a:lnTo>
                    <a:pt x="1358" y="184"/>
                  </a:lnTo>
                  <a:lnTo>
                    <a:pt x="1378" y="174"/>
                  </a:lnTo>
                  <a:lnTo>
                    <a:pt x="1397" y="155"/>
                  </a:lnTo>
                  <a:lnTo>
                    <a:pt x="1397" y="155"/>
                  </a:lnTo>
                  <a:lnTo>
                    <a:pt x="1402" y="116"/>
                  </a:lnTo>
                  <a:lnTo>
                    <a:pt x="1402" y="116"/>
                  </a:lnTo>
                  <a:lnTo>
                    <a:pt x="1368" y="145"/>
                  </a:lnTo>
                  <a:lnTo>
                    <a:pt x="1329" y="169"/>
                  </a:lnTo>
                  <a:lnTo>
                    <a:pt x="1329" y="169"/>
                  </a:lnTo>
                  <a:close/>
                  <a:moveTo>
                    <a:pt x="1276" y="281"/>
                  </a:moveTo>
                  <a:lnTo>
                    <a:pt x="1276" y="281"/>
                  </a:lnTo>
                  <a:lnTo>
                    <a:pt x="1232" y="281"/>
                  </a:lnTo>
                  <a:lnTo>
                    <a:pt x="1232" y="281"/>
                  </a:lnTo>
                  <a:lnTo>
                    <a:pt x="1217" y="281"/>
                  </a:lnTo>
                  <a:lnTo>
                    <a:pt x="1217" y="281"/>
                  </a:lnTo>
                  <a:lnTo>
                    <a:pt x="1213" y="296"/>
                  </a:lnTo>
                  <a:lnTo>
                    <a:pt x="1213" y="296"/>
                  </a:lnTo>
                  <a:lnTo>
                    <a:pt x="1227" y="296"/>
                  </a:lnTo>
                  <a:lnTo>
                    <a:pt x="1227" y="296"/>
                  </a:lnTo>
                  <a:lnTo>
                    <a:pt x="1261" y="296"/>
                  </a:lnTo>
                  <a:lnTo>
                    <a:pt x="1295" y="296"/>
                  </a:lnTo>
                  <a:lnTo>
                    <a:pt x="1295" y="296"/>
                  </a:lnTo>
                  <a:lnTo>
                    <a:pt x="1329" y="291"/>
                  </a:lnTo>
                  <a:lnTo>
                    <a:pt x="1344" y="286"/>
                  </a:lnTo>
                  <a:lnTo>
                    <a:pt x="1358" y="276"/>
                  </a:lnTo>
                  <a:lnTo>
                    <a:pt x="1358" y="276"/>
                  </a:lnTo>
                  <a:lnTo>
                    <a:pt x="1373" y="242"/>
                  </a:lnTo>
                  <a:lnTo>
                    <a:pt x="1373" y="242"/>
                  </a:lnTo>
                  <a:lnTo>
                    <a:pt x="1363" y="247"/>
                  </a:lnTo>
                  <a:lnTo>
                    <a:pt x="1363" y="247"/>
                  </a:lnTo>
                  <a:lnTo>
                    <a:pt x="1324" y="271"/>
                  </a:lnTo>
                  <a:lnTo>
                    <a:pt x="1276" y="281"/>
                  </a:lnTo>
                  <a:lnTo>
                    <a:pt x="1276" y="281"/>
                  </a:lnTo>
                  <a:close/>
                  <a:moveTo>
                    <a:pt x="1164" y="470"/>
                  </a:moveTo>
                  <a:lnTo>
                    <a:pt x="1164" y="470"/>
                  </a:lnTo>
                  <a:lnTo>
                    <a:pt x="1140" y="460"/>
                  </a:lnTo>
                  <a:lnTo>
                    <a:pt x="1140" y="460"/>
                  </a:lnTo>
                  <a:lnTo>
                    <a:pt x="1125" y="475"/>
                  </a:lnTo>
                  <a:lnTo>
                    <a:pt x="1125" y="475"/>
                  </a:lnTo>
                  <a:lnTo>
                    <a:pt x="1106" y="485"/>
                  </a:lnTo>
                  <a:lnTo>
                    <a:pt x="1086" y="485"/>
                  </a:lnTo>
                  <a:lnTo>
                    <a:pt x="1043" y="490"/>
                  </a:lnTo>
                  <a:lnTo>
                    <a:pt x="1043" y="490"/>
                  </a:lnTo>
                  <a:lnTo>
                    <a:pt x="1019" y="485"/>
                  </a:lnTo>
                  <a:lnTo>
                    <a:pt x="994" y="480"/>
                  </a:lnTo>
                  <a:lnTo>
                    <a:pt x="994" y="480"/>
                  </a:lnTo>
                  <a:lnTo>
                    <a:pt x="970" y="475"/>
                  </a:lnTo>
                  <a:lnTo>
                    <a:pt x="970" y="475"/>
                  </a:lnTo>
                  <a:lnTo>
                    <a:pt x="960" y="490"/>
                  </a:lnTo>
                  <a:lnTo>
                    <a:pt x="960" y="490"/>
                  </a:lnTo>
                  <a:lnTo>
                    <a:pt x="917" y="499"/>
                  </a:lnTo>
                  <a:lnTo>
                    <a:pt x="878" y="499"/>
                  </a:lnTo>
                  <a:lnTo>
                    <a:pt x="878" y="499"/>
                  </a:lnTo>
                  <a:lnTo>
                    <a:pt x="849" y="494"/>
                  </a:lnTo>
                  <a:lnTo>
                    <a:pt x="820" y="485"/>
                  </a:lnTo>
                  <a:lnTo>
                    <a:pt x="820" y="485"/>
                  </a:lnTo>
                  <a:lnTo>
                    <a:pt x="800" y="480"/>
                  </a:lnTo>
                  <a:lnTo>
                    <a:pt x="800" y="480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86" y="494"/>
                  </a:lnTo>
                  <a:lnTo>
                    <a:pt x="786" y="494"/>
                  </a:lnTo>
                  <a:lnTo>
                    <a:pt x="747" y="499"/>
                  </a:lnTo>
                  <a:lnTo>
                    <a:pt x="708" y="504"/>
                  </a:lnTo>
                  <a:lnTo>
                    <a:pt x="708" y="504"/>
                  </a:lnTo>
                  <a:lnTo>
                    <a:pt x="679" y="499"/>
                  </a:lnTo>
                  <a:lnTo>
                    <a:pt x="669" y="494"/>
                  </a:lnTo>
                  <a:lnTo>
                    <a:pt x="655" y="485"/>
                  </a:lnTo>
                  <a:lnTo>
                    <a:pt x="655" y="485"/>
                  </a:lnTo>
                  <a:lnTo>
                    <a:pt x="630" y="460"/>
                  </a:lnTo>
                  <a:lnTo>
                    <a:pt x="630" y="460"/>
                  </a:lnTo>
                  <a:lnTo>
                    <a:pt x="630" y="460"/>
                  </a:lnTo>
                  <a:lnTo>
                    <a:pt x="592" y="470"/>
                  </a:lnTo>
                  <a:lnTo>
                    <a:pt x="553" y="475"/>
                  </a:lnTo>
                  <a:lnTo>
                    <a:pt x="553" y="475"/>
                  </a:lnTo>
                  <a:lnTo>
                    <a:pt x="514" y="470"/>
                  </a:lnTo>
                  <a:lnTo>
                    <a:pt x="500" y="470"/>
                  </a:lnTo>
                  <a:lnTo>
                    <a:pt x="480" y="460"/>
                  </a:lnTo>
                  <a:lnTo>
                    <a:pt x="480" y="460"/>
                  </a:lnTo>
                  <a:lnTo>
                    <a:pt x="466" y="446"/>
                  </a:lnTo>
                  <a:lnTo>
                    <a:pt x="446" y="431"/>
                  </a:lnTo>
                  <a:lnTo>
                    <a:pt x="446" y="431"/>
                  </a:lnTo>
                  <a:lnTo>
                    <a:pt x="441" y="407"/>
                  </a:lnTo>
                  <a:lnTo>
                    <a:pt x="441" y="407"/>
                  </a:lnTo>
                  <a:lnTo>
                    <a:pt x="432" y="412"/>
                  </a:lnTo>
                  <a:lnTo>
                    <a:pt x="432" y="412"/>
                  </a:lnTo>
                  <a:lnTo>
                    <a:pt x="407" y="417"/>
                  </a:lnTo>
                  <a:lnTo>
                    <a:pt x="383" y="417"/>
                  </a:lnTo>
                  <a:lnTo>
                    <a:pt x="383" y="417"/>
                  </a:lnTo>
                  <a:lnTo>
                    <a:pt x="354" y="417"/>
                  </a:lnTo>
                  <a:lnTo>
                    <a:pt x="325" y="407"/>
                  </a:lnTo>
                  <a:lnTo>
                    <a:pt x="325" y="407"/>
                  </a:lnTo>
                  <a:lnTo>
                    <a:pt x="315" y="397"/>
                  </a:lnTo>
                  <a:lnTo>
                    <a:pt x="301" y="388"/>
                  </a:lnTo>
                  <a:lnTo>
                    <a:pt x="301" y="388"/>
                  </a:lnTo>
                  <a:lnTo>
                    <a:pt x="320" y="422"/>
                  </a:lnTo>
                  <a:lnTo>
                    <a:pt x="320" y="422"/>
                  </a:lnTo>
                  <a:lnTo>
                    <a:pt x="349" y="436"/>
                  </a:lnTo>
                  <a:lnTo>
                    <a:pt x="349" y="436"/>
                  </a:lnTo>
                  <a:lnTo>
                    <a:pt x="383" y="446"/>
                  </a:lnTo>
                  <a:lnTo>
                    <a:pt x="412" y="446"/>
                  </a:lnTo>
                  <a:lnTo>
                    <a:pt x="412" y="446"/>
                  </a:lnTo>
                  <a:lnTo>
                    <a:pt x="432" y="446"/>
                  </a:lnTo>
                  <a:lnTo>
                    <a:pt x="446" y="436"/>
                  </a:lnTo>
                  <a:lnTo>
                    <a:pt x="446" y="436"/>
                  </a:lnTo>
                  <a:lnTo>
                    <a:pt x="446" y="431"/>
                  </a:lnTo>
                  <a:lnTo>
                    <a:pt x="446" y="431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56" y="465"/>
                  </a:lnTo>
                  <a:lnTo>
                    <a:pt x="456" y="465"/>
                  </a:lnTo>
                  <a:lnTo>
                    <a:pt x="456" y="465"/>
                  </a:lnTo>
                  <a:lnTo>
                    <a:pt x="456" y="465"/>
                  </a:lnTo>
                  <a:lnTo>
                    <a:pt x="432" y="470"/>
                  </a:lnTo>
                  <a:lnTo>
                    <a:pt x="412" y="465"/>
                  </a:lnTo>
                  <a:lnTo>
                    <a:pt x="412" y="465"/>
                  </a:lnTo>
                  <a:lnTo>
                    <a:pt x="388" y="460"/>
                  </a:lnTo>
                  <a:lnTo>
                    <a:pt x="369" y="451"/>
                  </a:lnTo>
                  <a:lnTo>
                    <a:pt x="330" y="436"/>
                  </a:lnTo>
                  <a:lnTo>
                    <a:pt x="330" y="436"/>
                  </a:lnTo>
                  <a:lnTo>
                    <a:pt x="349" y="470"/>
                  </a:lnTo>
                  <a:lnTo>
                    <a:pt x="349" y="470"/>
                  </a:lnTo>
                  <a:lnTo>
                    <a:pt x="373" y="480"/>
                  </a:lnTo>
                  <a:lnTo>
                    <a:pt x="393" y="490"/>
                  </a:lnTo>
                  <a:lnTo>
                    <a:pt x="417" y="494"/>
                  </a:lnTo>
                  <a:lnTo>
                    <a:pt x="441" y="494"/>
                  </a:lnTo>
                  <a:lnTo>
                    <a:pt x="441" y="494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66" y="485"/>
                  </a:lnTo>
                  <a:lnTo>
                    <a:pt x="466" y="485"/>
                  </a:lnTo>
                  <a:lnTo>
                    <a:pt x="485" y="494"/>
                  </a:lnTo>
                  <a:lnTo>
                    <a:pt x="504" y="504"/>
                  </a:lnTo>
                  <a:lnTo>
                    <a:pt x="553" y="509"/>
                  </a:lnTo>
                  <a:lnTo>
                    <a:pt x="553" y="509"/>
                  </a:lnTo>
                  <a:lnTo>
                    <a:pt x="592" y="509"/>
                  </a:lnTo>
                  <a:lnTo>
                    <a:pt x="616" y="504"/>
                  </a:lnTo>
                  <a:lnTo>
                    <a:pt x="630" y="490"/>
                  </a:lnTo>
                  <a:lnTo>
                    <a:pt x="630" y="490"/>
                  </a:lnTo>
                  <a:lnTo>
                    <a:pt x="635" y="490"/>
                  </a:lnTo>
                  <a:lnTo>
                    <a:pt x="635" y="490"/>
                  </a:lnTo>
                  <a:lnTo>
                    <a:pt x="635" y="485"/>
                  </a:lnTo>
                  <a:lnTo>
                    <a:pt x="635" y="485"/>
                  </a:lnTo>
                  <a:lnTo>
                    <a:pt x="655" y="504"/>
                  </a:lnTo>
                  <a:lnTo>
                    <a:pt x="684" y="519"/>
                  </a:lnTo>
                  <a:lnTo>
                    <a:pt x="684" y="519"/>
                  </a:lnTo>
                  <a:lnTo>
                    <a:pt x="703" y="528"/>
                  </a:lnTo>
                  <a:lnTo>
                    <a:pt x="723" y="528"/>
                  </a:lnTo>
                  <a:lnTo>
                    <a:pt x="761" y="528"/>
                  </a:lnTo>
                  <a:lnTo>
                    <a:pt x="761" y="528"/>
                  </a:lnTo>
                  <a:lnTo>
                    <a:pt x="786" y="524"/>
                  </a:lnTo>
                  <a:lnTo>
                    <a:pt x="786" y="524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5" y="499"/>
                  </a:lnTo>
                  <a:lnTo>
                    <a:pt x="795" y="499"/>
                  </a:lnTo>
                  <a:lnTo>
                    <a:pt x="805" y="504"/>
                  </a:lnTo>
                  <a:lnTo>
                    <a:pt x="805" y="504"/>
                  </a:lnTo>
                  <a:lnTo>
                    <a:pt x="825" y="509"/>
                  </a:lnTo>
                  <a:lnTo>
                    <a:pt x="839" y="514"/>
                  </a:lnTo>
                  <a:lnTo>
                    <a:pt x="878" y="514"/>
                  </a:lnTo>
                  <a:lnTo>
                    <a:pt x="878" y="514"/>
                  </a:lnTo>
                  <a:lnTo>
                    <a:pt x="917" y="509"/>
                  </a:lnTo>
                  <a:lnTo>
                    <a:pt x="955" y="499"/>
                  </a:lnTo>
                  <a:lnTo>
                    <a:pt x="955" y="499"/>
                  </a:lnTo>
                  <a:lnTo>
                    <a:pt x="955" y="499"/>
                  </a:lnTo>
                  <a:lnTo>
                    <a:pt x="955" y="499"/>
                  </a:lnTo>
                  <a:lnTo>
                    <a:pt x="955" y="494"/>
                  </a:lnTo>
                  <a:lnTo>
                    <a:pt x="955" y="494"/>
                  </a:lnTo>
                  <a:lnTo>
                    <a:pt x="955" y="494"/>
                  </a:lnTo>
                  <a:lnTo>
                    <a:pt x="955" y="494"/>
                  </a:lnTo>
                  <a:lnTo>
                    <a:pt x="975" y="499"/>
                  </a:lnTo>
                  <a:lnTo>
                    <a:pt x="985" y="504"/>
                  </a:lnTo>
                  <a:lnTo>
                    <a:pt x="985" y="504"/>
                  </a:lnTo>
                  <a:lnTo>
                    <a:pt x="1028" y="504"/>
                  </a:lnTo>
                  <a:lnTo>
                    <a:pt x="1077" y="504"/>
                  </a:lnTo>
                  <a:lnTo>
                    <a:pt x="1077" y="504"/>
                  </a:lnTo>
                  <a:lnTo>
                    <a:pt x="1096" y="499"/>
                  </a:lnTo>
                  <a:lnTo>
                    <a:pt x="1116" y="494"/>
                  </a:lnTo>
                  <a:lnTo>
                    <a:pt x="1116" y="494"/>
                  </a:lnTo>
                  <a:lnTo>
                    <a:pt x="1125" y="475"/>
                  </a:lnTo>
                  <a:lnTo>
                    <a:pt x="1125" y="475"/>
                  </a:lnTo>
                  <a:lnTo>
                    <a:pt x="1120" y="480"/>
                  </a:lnTo>
                  <a:lnTo>
                    <a:pt x="1120" y="480"/>
                  </a:lnTo>
                  <a:lnTo>
                    <a:pt x="1145" y="490"/>
                  </a:lnTo>
                  <a:lnTo>
                    <a:pt x="1174" y="490"/>
                  </a:lnTo>
                  <a:lnTo>
                    <a:pt x="1174" y="490"/>
                  </a:lnTo>
                  <a:lnTo>
                    <a:pt x="1198" y="470"/>
                  </a:lnTo>
                  <a:lnTo>
                    <a:pt x="1198" y="470"/>
                  </a:lnTo>
                  <a:lnTo>
                    <a:pt x="1183" y="470"/>
                  </a:lnTo>
                  <a:lnTo>
                    <a:pt x="1164" y="470"/>
                  </a:lnTo>
                  <a:lnTo>
                    <a:pt x="1164" y="470"/>
                  </a:lnTo>
                  <a:close/>
                  <a:moveTo>
                    <a:pt x="1208" y="330"/>
                  </a:moveTo>
                  <a:lnTo>
                    <a:pt x="1208" y="330"/>
                  </a:lnTo>
                  <a:lnTo>
                    <a:pt x="1203" y="330"/>
                  </a:lnTo>
                  <a:lnTo>
                    <a:pt x="1203" y="330"/>
                  </a:lnTo>
                  <a:lnTo>
                    <a:pt x="1193" y="349"/>
                  </a:lnTo>
                  <a:lnTo>
                    <a:pt x="1193" y="349"/>
                  </a:lnTo>
                  <a:lnTo>
                    <a:pt x="1222" y="354"/>
                  </a:lnTo>
                  <a:lnTo>
                    <a:pt x="1242" y="354"/>
                  </a:lnTo>
                  <a:lnTo>
                    <a:pt x="1242" y="354"/>
                  </a:lnTo>
                  <a:lnTo>
                    <a:pt x="1271" y="349"/>
                  </a:lnTo>
                  <a:lnTo>
                    <a:pt x="1295" y="344"/>
                  </a:lnTo>
                  <a:lnTo>
                    <a:pt x="1295" y="344"/>
                  </a:lnTo>
                  <a:lnTo>
                    <a:pt x="1314" y="334"/>
                  </a:lnTo>
                  <a:lnTo>
                    <a:pt x="1334" y="320"/>
                  </a:lnTo>
                  <a:lnTo>
                    <a:pt x="1334" y="320"/>
                  </a:lnTo>
                  <a:lnTo>
                    <a:pt x="1344" y="305"/>
                  </a:lnTo>
                  <a:lnTo>
                    <a:pt x="1344" y="305"/>
                  </a:lnTo>
                  <a:lnTo>
                    <a:pt x="1324" y="315"/>
                  </a:lnTo>
                  <a:lnTo>
                    <a:pt x="1305" y="320"/>
                  </a:lnTo>
                  <a:lnTo>
                    <a:pt x="1266" y="330"/>
                  </a:lnTo>
                  <a:lnTo>
                    <a:pt x="1266" y="330"/>
                  </a:lnTo>
                  <a:lnTo>
                    <a:pt x="1208" y="330"/>
                  </a:lnTo>
                  <a:lnTo>
                    <a:pt x="1208" y="330"/>
                  </a:lnTo>
                  <a:close/>
                  <a:moveTo>
                    <a:pt x="1116" y="494"/>
                  </a:moveTo>
                  <a:lnTo>
                    <a:pt x="1116" y="494"/>
                  </a:lnTo>
                  <a:lnTo>
                    <a:pt x="1101" y="509"/>
                  </a:lnTo>
                  <a:lnTo>
                    <a:pt x="1101" y="509"/>
                  </a:lnTo>
                  <a:lnTo>
                    <a:pt x="1116" y="509"/>
                  </a:lnTo>
                  <a:lnTo>
                    <a:pt x="1135" y="514"/>
                  </a:lnTo>
                  <a:lnTo>
                    <a:pt x="1135" y="514"/>
                  </a:lnTo>
                  <a:lnTo>
                    <a:pt x="1150" y="504"/>
                  </a:lnTo>
                  <a:lnTo>
                    <a:pt x="1150" y="504"/>
                  </a:lnTo>
                  <a:lnTo>
                    <a:pt x="1130" y="499"/>
                  </a:lnTo>
                  <a:lnTo>
                    <a:pt x="1130" y="499"/>
                  </a:lnTo>
                  <a:lnTo>
                    <a:pt x="1116" y="494"/>
                  </a:lnTo>
                  <a:lnTo>
                    <a:pt x="1116" y="494"/>
                  </a:lnTo>
                  <a:close/>
                  <a:moveTo>
                    <a:pt x="1208" y="427"/>
                  </a:moveTo>
                  <a:lnTo>
                    <a:pt x="1208" y="427"/>
                  </a:lnTo>
                  <a:lnTo>
                    <a:pt x="1164" y="417"/>
                  </a:lnTo>
                  <a:lnTo>
                    <a:pt x="1164" y="417"/>
                  </a:lnTo>
                  <a:lnTo>
                    <a:pt x="1150" y="436"/>
                  </a:lnTo>
                  <a:lnTo>
                    <a:pt x="1150" y="436"/>
                  </a:lnTo>
                  <a:lnTo>
                    <a:pt x="1159" y="441"/>
                  </a:lnTo>
                  <a:lnTo>
                    <a:pt x="1159" y="441"/>
                  </a:lnTo>
                  <a:lnTo>
                    <a:pt x="1198" y="446"/>
                  </a:lnTo>
                  <a:lnTo>
                    <a:pt x="1217" y="441"/>
                  </a:lnTo>
                  <a:lnTo>
                    <a:pt x="1237" y="436"/>
                  </a:lnTo>
                  <a:lnTo>
                    <a:pt x="1237" y="436"/>
                  </a:lnTo>
                  <a:lnTo>
                    <a:pt x="1256" y="422"/>
                  </a:lnTo>
                  <a:lnTo>
                    <a:pt x="1256" y="422"/>
                  </a:lnTo>
                  <a:lnTo>
                    <a:pt x="1232" y="427"/>
                  </a:lnTo>
                  <a:lnTo>
                    <a:pt x="1208" y="427"/>
                  </a:lnTo>
                  <a:lnTo>
                    <a:pt x="1208" y="427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671" y="1981"/>
              <a:ext cx="1397" cy="271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87"/>
                </a:cxn>
                <a:cxn ang="0">
                  <a:pos x="14" y="106"/>
                </a:cxn>
                <a:cxn ang="0">
                  <a:pos x="34" y="126"/>
                </a:cxn>
                <a:cxn ang="0">
                  <a:pos x="63" y="140"/>
                </a:cxn>
                <a:cxn ang="0">
                  <a:pos x="92" y="160"/>
                </a:cxn>
                <a:cxn ang="0">
                  <a:pos x="165" y="189"/>
                </a:cxn>
                <a:cxn ang="0">
                  <a:pos x="247" y="218"/>
                </a:cxn>
                <a:cxn ang="0">
                  <a:pos x="349" y="242"/>
                </a:cxn>
                <a:cxn ang="0">
                  <a:pos x="456" y="257"/>
                </a:cxn>
                <a:cxn ang="0">
                  <a:pos x="572" y="266"/>
                </a:cxn>
                <a:cxn ang="0">
                  <a:pos x="698" y="271"/>
                </a:cxn>
                <a:cxn ang="0">
                  <a:pos x="698" y="271"/>
                </a:cxn>
                <a:cxn ang="0">
                  <a:pos x="824" y="266"/>
                </a:cxn>
                <a:cxn ang="0">
                  <a:pos x="941" y="257"/>
                </a:cxn>
                <a:cxn ang="0">
                  <a:pos x="1048" y="242"/>
                </a:cxn>
                <a:cxn ang="0">
                  <a:pos x="1145" y="218"/>
                </a:cxn>
                <a:cxn ang="0">
                  <a:pos x="1232" y="194"/>
                </a:cxn>
                <a:cxn ang="0">
                  <a:pos x="1305" y="160"/>
                </a:cxn>
                <a:cxn ang="0">
                  <a:pos x="1334" y="145"/>
                </a:cxn>
                <a:cxn ang="0">
                  <a:pos x="1358" y="126"/>
                </a:cxn>
                <a:cxn ang="0">
                  <a:pos x="1382" y="106"/>
                </a:cxn>
                <a:cxn ang="0">
                  <a:pos x="1397" y="87"/>
                </a:cxn>
                <a:cxn ang="0">
                  <a:pos x="1397" y="87"/>
                </a:cxn>
                <a:cxn ang="0">
                  <a:pos x="1397" y="48"/>
                </a:cxn>
                <a:cxn ang="0">
                  <a:pos x="1387" y="4"/>
                </a:cxn>
                <a:cxn ang="0">
                  <a:pos x="1387" y="4"/>
                </a:cxn>
                <a:cxn ang="0">
                  <a:pos x="1373" y="29"/>
                </a:cxn>
                <a:cxn ang="0">
                  <a:pos x="1373" y="29"/>
                </a:cxn>
                <a:cxn ang="0">
                  <a:pos x="1368" y="43"/>
                </a:cxn>
                <a:cxn ang="0">
                  <a:pos x="1363" y="58"/>
                </a:cxn>
                <a:cxn ang="0">
                  <a:pos x="1339" y="87"/>
                </a:cxn>
                <a:cxn ang="0">
                  <a:pos x="1305" y="111"/>
                </a:cxn>
                <a:cxn ang="0">
                  <a:pos x="1256" y="135"/>
                </a:cxn>
                <a:cxn ang="0">
                  <a:pos x="1198" y="155"/>
                </a:cxn>
                <a:cxn ang="0">
                  <a:pos x="1130" y="174"/>
                </a:cxn>
                <a:cxn ang="0">
                  <a:pos x="1057" y="189"/>
                </a:cxn>
                <a:cxn ang="0">
                  <a:pos x="970" y="198"/>
                </a:cxn>
                <a:cxn ang="0">
                  <a:pos x="970" y="198"/>
                </a:cxn>
                <a:cxn ang="0">
                  <a:pos x="907" y="213"/>
                </a:cxn>
                <a:cxn ang="0">
                  <a:pos x="839" y="218"/>
                </a:cxn>
                <a:cxn ang="0">
                  <a:pos x="776" y="223"/>
                </a:cxn>
                <a:cxn ang="0">
                  <a:pos x="703" y="223"/>
                </a:cxn>
                <a:cxn ang="0">
                  <a:pos x="703" y="223"/>
                </a:cxn>
                <a:cxn ang="0">
                  <a:pos x="582" y="218"/>
                </a:cxn>
                <a:cxn ang="0">
                  <a:pos x="470" y="203"/>
                </a:cxn>
                <a:cxn ang="0">
                  <a:pos x="470" y="203"/>
                </a:cxn>
                <a:cxn ang="0">
                  <a:pos x="378" y="194"/>
                </a:cxn>
                <a:cxn ang="0">
                  <a:pos x="291" y="174"/>
                </a:cxn>
                <a:cxn ang="0">
                  <a:pos x="218" y="155"/>
                </a:cxn>
                <a:cxn ang="0">
                  <a:pos x="150" y="135"/>
                </a:cxn>
                <a:cxn ang="0">
                  <a:pos x="102" y="111"/>
                </a:cxn>
                <a:cxn ang="0">
                  <a:pos x="63" y="82"/>
                </a:cxn>
                <a:cxn ang="0">
                  <a:pos x="48" y="67"/>
                </a:cxn>
                <a:cxn ang="0">
                  <a:pos x="34" y="53"/>
                </a:cxn>
                <a:cxn ang="0">
                  <a:pos x="29" y="3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43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397" h="271">
                  <a:moveTo>
                    <a:pt x="0" y="87"/>
                  </a:moveTo>
                  <a:lnTo>
                    <a:pt x="0" y="87"/>
                  </a:lnTo>
                  <a:lnTo>
                    <a:pt x="14" y="106"/>
                  </a:lnTo>
                  <a:lnTo>
                    <a:pt x="34" y="126"/>
                  </a:lnTo>
                  <a:lnTo>
                    <a:pt x="63" y="140"/>
                  </a:lnTo>
                  <a:lnTo>
                    <a:pt x="92" y="160"/>
                  </a:lnTo>
                  <a:lnTo>
                    <a:pt x="165" y="189"/>
                  </a:lnTo>
                  <a:lnTo>
                    <a:pt x="247" y="218"/>
                  </a:lnTo>
                  <a:lnTo>
                    <a:pt x="349" y="242"/>
                  </a:lnTo>
                  <a:lnTo>
                    <a:pt x="456" y="257"/>
                  </a:lnTo>
                  <a:lnTo>
                    <a:pt x="572" y="266"/>
                  </a:lnTo>
                  <a:lnTo>
                    <a:pt x="698" y="271"/>
                  </a:lnTo>
                  <a:lnTo>
                    <a:pt x="698" y="271"/>
                  </a:lnTo>
                  <a:lnTo>
                    <a:pt x="824" y="266"/>
                  </a:lnTo>
                  <a:lnTo>
                    <a:pt x="941" y="257"/>
                  </a:lnTo>
                  <a:lnTo>
                    <a:pt x="1048" y="242"/>
                  </a:lnTo>
                  <a:lnTo>
                    <a:pt x="1145" y="218"/>
                  </a:lnTo>
                  <a:lnTo>
                    <a:pt x="1232" y="194"/>
                  </a:lnTo>
                  <a:lnTo>
                    <a:pt x="1305" y="160"/>
                  </a:lnTo>
                  <a:lnTo>
                    <a:pt x="1334" y="145"/>
                  </a:lnTo>
                  <a:lnTo>
                    <a:pt x="1358" y="126"/>
                  </a:lnTo>
                  <a:lnTo>
                    <a:pt x="1382" y="106"/>
                  </a:lnTo>
                  <a:lnTo>
                    <a:pt x="1397" y="87"/>
                  </a:lnTo>
                  <a:lnTo>
                    <a:pt x="1397" y="87"/>
                  </a:lnTo>
                  <a:lnTo>
                    <a:pt x="1397" y="48"/>
                  </a:lnTo>
                  <a:lnTo>
                    <a:pt x="1387" y="4"/>
                  </a:lnTo>
                  <a:lnTo>
                    <a:pt x="1387" y="4"/>
                  </a:lnTo>
                  <a:lnTo>
                    <a:pt x="1373" y="29"/>
                  </a:lnTo>
                  <a:lnTo>
                    <a:pt x="1373" y="29"/>
                  </a:lnTo>
                  <a:lnTo>
                    <a:pt x="1368" y="43"/>
                  </a:lnTo>
                  <a:lnTo>
                    <a:pt x="1363" y="58"/>
                  </a:lnTo>
                  <a:lnTo>
                    <a:pt x="1339" y="87"/>
                  </a:lnTo>
                  <a:lnTo>
                    <a:pt x="1305" y="111"/>
                  </a:lnTo>
                  <a:lnTo>
                    <a:pt x="1256" y="135"/>
                  </a:lnTo>
                  <a:lnTo>
                    <a:pt x="1198" y="155"/>
                  </a:lnTo>
                  <a:lnTo>
                    <a:pt x="1130" y="174"/>
                  </a:lnTo>
                  <a:lnTo>
                    <a:pt x="1057" y="189"/>
                  </a:lnTo>
                  <a:lnTo>
                    <a:pt x="970" y="198"/>
                  </a:lnTo>
                  <a:lnTo>
                    <a:pt x="970" y="198"/>
                  </a:lnTo>
                  <a:lnTo>
                    <a:pt x="907" y="213"/>
                  </a:lnTo>
                  <a:lnTo>
                    <a:pt x="839" y="218"/>
                  </a:lnTo>
                  <a:lnTo>
                    <a:pt x="776" y="223"/>
                  </a:lnTo>
                  <a:lnTo>
                    <a:pt x="703" y="223"/>
                  </a:lnTo>
                  <a:lnTo>
                    <a:pt x="703" y="223"/>
                  </a:lnTo>
                  <a:lnTo>
                    <a:pt x="582" y="218"/>
                  </a:lnTo>
                  <a:lnTo>
                    <a:pt x="470" y="203"/>
                  </a:lnTo>
                  <a:lnTo>
                    <a:pt x="470" y="203"/>
                  </a:lnTo>
                  <a:lnTo>
                    <a:pt x="378" y="194"/>
                  </a:lnTo>
                  <a:lnTo>
                    <a:pt x="291" y="174"/>
                  </a:lnTo>
                  <a:lnTo>
                    <a:pt x="218" y="155"/>
                  </a:lnTo>
                  <a:lnTo>
                    <a:pt x="150" y="135"/>
                  </a:lnTo>
                  <a:lnTo>
                    <a:pt x="102" y="111"/>
                  </a:lnTo>
                  <a:lnTo>
                    <a:pt x="63" y="82"/>
                  </a:lnTo>
                  <a:lnTo>
                    <a:pt x="48" y="67"/>
                  </a:lnTo>
                  <a:lnTo>
                    <a:pt x="34" y="53"/>
                  </a:lnTo>
                  <a:lnTo>
                    <a:pt x="29" y="3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43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8C5A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661" y="1927"/>
              <a:ext cx="1421" cy="296"/>
            </a:xfrm>
            <a:custGeom>
              <a:avLst/>
              <a:gdLst/>
              <a:ahLst/>
              <a:cxnLst>
                <a:cxn ang="0">
                  <a:pos x="1407" y="15"/>
                </a:cxn>
                <a:cxn ang="0">
                  <a:pos x="1387" y="20"/>
                </a:cxn>
                <a:cxn ang="0">
                  <a:pos x="1378" y="29"/>
                </a:cxn>
                <a:cxn ang="0">
                  <a:pos x="1373" y="44"/>
                </a:cxn>
                <a:cxn ang="0">
                  <a:pos x="1373" y="54"/>
                </a:cxn>
                <a:cxn ang="0">
                  <a:pos x="1363" y="92"/>
                </a:cxn>
                <a:cxn ang="0">
                  <a:pos x="1324" y="131"/>
                </a:cxn>
                <a:cxn ang="0">
                  <a:pos x="1266" y="160"/>
                </a:cxn>
                <a:cxn ang="0">
                  <a:pos x="1087" y="209"/>
                </a:cxn>
                <a:cxn ang="0">
                  <a:pos x="854" y="238"/>
                </a:cxn>
                <a:cxn ang="0">
                  <a:pos x="718" y="238"/>
                </a:cxn>
                <a:cxn ang="0">
                  <a:pos x="456" y="228"/>
                </a:cxn>
                <a:cxn ang="0">
                  <a:pos x="243" y="185"/>
                </a:cxn>
                <a:cxn ang="0">
                  <a:pos x="126" y="141"/>
                </a:cxn>
                <a:cxn ang="0">
                  <a:pos x="78" y="107"/>
                </a:cxn>
                <a:cxn ang="0">
                  <a:pos x="49" y="73"/>
                </a:cxn>
                <a:cxn ang="0">
                  <a:pos x="49" y="49"/>
                </a:cxn>
                <a:cxn ang="0">
                  <a:pos x="53" y="24"/>
                </a:cxn>
                <a:cxn ang="0">
                  <a:pos x="19" y="0"/>
                </a:cxn>
                <a:cxn ang="0">
                  <a:pos x="5" y="34"/>
                </a:cxn>
                <a:cxn ang="0">
                  <a:pos x="0" y="63"/>
                </a:cxn>
                <a:cxn ang="0">
                  <a:pos x="15" y="112"/>
                </a:cxn>
                <a:cxn ang="0">
                  <a:pos x="58" y="155"/>
                </a:cxn>
                <a:cxn ang="0">
                  <a:pos x="121" y="194"/>
                </a:cxn>
                <a:cxn ang="0">
                  <a:pos x="209" y="228"/>
                </a:cxn>
                <a:cxn ang="0">
                  <a:pos x="437" y="277"/>
                </a:cxn>
                <a:cxn ang="0">
                  <a:pos x="713" y="296"/>
                </a:cxn>
                <a:cxn ang="0">
                  <a:pos x="854" y="291"/>
                </a:cxn>
                <a:cxn ang="0">
                  <a:pos x="1106" y="257"/>
                </a:cxn>
                <a:cxn ang="0">
                  <a:pos x="1256" y="209"/>
                </a:cxn>
                <a:cxn ang="0">
                  <a:pos x="1334" y="175"/>
                </a:cxn>
                <a:cxn ang="0">
                  <a:pos x="1387" y="131"/>
                </a:cxn>
                <a:cxn ang="0">
                  <a:pos x="1416" y="88"/>
                </a:cxn>
                <a:cxn ang="0">
                  <a:pos x="1421" y="63"/>
                </a:cxn>
                <a:cxn ang="0">
                  <a:pos x="1407" y="15"/>
                </a:cxn>
              </a:cxnLst>
              <a:rect l="0" t="0" r="r" b="b"/>
              <a:pathLst>
                <a:path w="1421" h="296">
                  <a:moveTo>
                    <a:pt x="1407" y="15"/>
                  </a:moveTo>
                  <a:lnTo>
                    <a:pt x="1407" y="15"/>
                  </a:lnTo>
                  <a:lnTo>
                    <a:pt x="1397" y="15"/>
                  </a:lnTo>
                  <a:lnTo>
                    <a:pt x="1387" y="20"/>
                  </a:lnTo>
                  <a:lnTo>
                    <a:pt x="1387" y="20"/>
                  </a:lnTo>
                  <a:lnTo>
                    <a:pt x="1378" y="29"/>
                  </a:lnTo>
                  <a:lnTo>
                    <a:pt x="1373" y="44"/>
                  </a:lnTo>
                  <a:lnTo>
                    <a:pt x="1373" y="44"/>
                  </a:lnTo>
                  <a:lnTo>
                    <a:pt x="1373" y="54"/>
                  </a:lnTo>
                  <a:lnTo>
                    <a:pt x="1373" y="54"/>
                  </a:lnTo>
                  <a:lnTo>
                    <a:pt x="1373" y="73"/>
                  </a:lnTo>
                  <a:lnTo>
                    <a:pt x="1363" y="92"/>
                  </a:lnTo>
                  <a:lnTo>
                    <a:pt x="1344" y="112"/>
                  </a:lnTo>
                  <a:lnTo>
                    <a:pt x="1324" y="131"/>
                  </a:lnTo>
                  <a:lnTo>
                    <a:pt x="1295" y="146"/>
                  </a:lnTo>
                  <a:lnTo>
                    <a:pt x="1266" y="160"/>
                  </a:lnTo>
                  <a:lnTo>
                    <a:pt x="1184" y="189"/>
                  </a:lnTo>
                  <a:lnTo>
                    <a:pt x="1087" y="209"/>
                  </a:lnTo>
                  <a:lnTo>
                    <a:pt x="975" y="228"/>
                  </a:lnTo>
                  <a:lnTo>
                    <a:pt x="854" y="238"/>
                  </a:lnTo>
                  <a:lnTo>
                    <a:pt x="718" y="238"/>
                  </a:lnTo>
                  <a:lnTo>
                    <a:pt x="718" y="238"/>
                  </a:lnTo>
                  <a:lnTo>
                    <a:pt x="582" y="238"/>
                  </a:lnTo>
                  <a:lnTo>
                    <a:pt x="456" y="228"/>
                  </a:lnTo>
                  <a:lnTo>
                    <a:pt x="340" y="209"/>
                  </a:lnTo>
                  <a:lnTo>
                    <a:pt x="243" y="185"/>
                  </a:lnTo>
                  <a:lnTo>
                    <a:pt x="160" y="160"/>
                  </a:lnTo>
                  <a:lnTo>
                    <a:pt x="126" y="141"/>
                  </a:lnTo>
                  <a:lnTo>
                    <a:pt x="97" y="126"/>
                  </a:lnTo>
                  <a:lnTo>
                    <a:pt x="78" y="107"/>
                  </a:lnTo>
                  <a:lnTo>
                    <a:pt x="58" y="92"/>
                  </a:lnTo>
                  <a:lnTo>
                    <a:pt x="49" y="73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39" y="1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5" y="34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5" y="88"/>
                  </a:lnTo>
                  <a:lnTo>
                    <a:pt x="15" y="112"/>
                  </a:lnTo>
                  <a:lnTo>
                    <a:pt x="34" y="131"/>
                  </a:lnTo>
                  <a:lnTo>
                    <a:pt x="58" y="155"/>
                  </a:lnTo>
                  <a:lnTo>
                    <a:pt x="87" y="175"/>
                  </a:lnTo>
                  <a:lnTo>
                    <a:pt x="121" y="194"/>
                  </a:lnTo>
                  <a:lnTo>
                    <a:pt x="165" y="209"/>
                  </a:lnTo>
                  <a:lnTo>
                    <a:pt x="209" y="228"/>
                  </a:lnTo>
                  <a:lnTo>
                    <a:pt x="315" y="257"/>
                  </a:lnTo>
                  <a:lnTo>
                    <a:pt x="437" y="277"/>
                  </a:lnTo>
                  <a:lnTo>
                    <a:pt x="568" y="291"/>
                  </a:lnTo>
                  <a:lnTo>
                    <a:pt x="713" y="296"/>
                  </a:lnTo>
                  <a:lnTo>
                    <a:pt x="713" y="296"/>
                  </a:lnTo>
                  <a:lnTo>
                    <a:pt x="854" y="291"/>
                  </a:lnTo>
                  <a:lnTo>
                    <a:pt x="985" y="277"/>
                  </a:lnTo>
                  <a:lnTo>
                    <a:pt x="1106" y="257"/>
                  </a:lnTo>
                  <a:lnTo>
                    <a:pt x="1213" y="228"/>
                  </a:lnTo>
                  <a:lnTo>
                    <a:pt x="1256" y="209"/>
                  </a:lnTo>
                  <a:lnTo>
                    <a:pt x="1300" y="194"/>
                  </a:lnTo>
                  <a:lnTo>
                    <a:pt x="1334" y="175"/>
                  </a:lnTo>
                  <a:lnTo>
                    <a:pt x="1363" y="155"/>
                  </a:lnTo>
                  <a:lnTo>
                    <a:pt x="1387" y="131"/>
                  </a:lnTo>
                  <a:lnTo>
                    <a:pt x="1407" y="112"/>
                  </a:lnTo>
                  <a:lnTo>
                    <a:pt x="1416" y="88"/>
                  </a:lnTo>
                  <a:lnTo>
                    <a:pt x="1421" y="63"/>
                  </a:lnTo>
                  <a:lnTo>
                    <a:pt x="1421" y="63"/>
                  </a:lnTo>
                  <a:lnTo>
                    <a:pt x="1416" y="39"/>
                  </a:lnTo>
                  <a:lnTo>
                    <a:pt x="1407" y="15"/>
                  </a:lnTo>
                  <a:lnTo>
                    <a:pt x="1407" y="15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38"/>
            <p:cNvSpPr>
              <a:spLocks noEditPoints="1"/>
            </p:cNvSpPr>
            <p:nvPr/>
          </p:nvSpPr>
          <p:spPr bwMode="auto">
            <a:xfrm>
              <a:off x="661" y="1961"/>
              <a:ext cx="1416" cy="262"/>
            </a:xfrm>
            <a:custGeom>
              <a:avLst/>
              <a:gdLst/>
              <a:ahLst/>
              <a:cxnLst>
                <a:cxn ang="0">
                  <a:pos x="660" y="257"/>
                </a:cxn>
                <a:cxn ang="0">
                  <a:pos x="393" y="184"/>
                </a:cxn>
                <a:cxn ang="0">
                  <a:pos x="422" y="189"/>
                </a:cxn>
                <a:cxn ang="0">
                  <a:pos x="301" y="218"/>
                </a:cxn>
                <a:cxn ang="0">
                  <a:pos x="306" y="165"/>
                </a:cxn>
                <a:cxn ang="0">
                  <a:pos x="441" y="243"/>
                </a:cxn>
                <a:cxn ang="0">
                  <a:pos x="340" y="175"/>
                </a:cxn>
                <a:cxn ang="0">
                  <a:pos x="364" y="180"/>
                </a:cxn>
                <a:cxn ang="0">
                  <a:pos x="262" y="209"/>
                </a:cxn>
                <a:cxn ang="0">
                  <a:pos x="262" y="155"/>
                </a:cxn>
                <a:cxn ang="0">
                  <a:pos x="534" y="252"/>
                </a:cxn>
                <a:cxn ang="0">
                  <a:pos x="563" y="199"/>
                </a:cxn>
                <a:cxn ang="0">
                  <a:pos x="606" y="228"/>
                </a:cxn>
                <a:cxn ang="0">
                  <a:pos x="577" y="248"/>
                </a:cxn>
                <a:cxn ang="0">
                  <a:pos x="165" y="126"/>
                </a:cxn>
                <a:cxn ang="0">
                  <a:pos x="15" y="68"/>
                </a:cxn>
                <a:cxn ang="0">
                  <a:pos x="49" y="24"/>
                </a:cxn>
                <a:cxn ang="0">
                  <a:pos x="87" y="141"/>
                </a:cxn>
                <a:cxn ang="0">
                  <a:pos x="58" y="117"/>
                </a:cxn>
                <a:cxn ang="0">
                  <a:pos x="19" y="10"/>
                </a:cxn>
                <a:cxn ang="0">
                  <a:pos x="699" y="262"/>
                </a:cxn>
                <a:cxn ang="0">
                  <a:pos x="665" y="257"/>
                </a:cxn>
                <a:cxn ang="0">
                  <a:pos x="204" y="141"/>
                </a:cxn>
                <a:cxn ang="0">
                  <a:pos x="116" y="102"/>
                </a:cxn>
                <a:cxn ang="0">
                  <a:pos x="121" y="155"/>
                </a:cxn>
                <a:cxn ang="0">
                  <a:pos x="116" y="102"/>
                </a:cxn>
                <a:cxn ang="0">
                  <a:pos x="243" y="204"/>
                </a:cxn>
                <a:cxn ang="0">
                  <a:pos x="1368" y="44"/>
                </a:cxn>
                <a:cxn ang="0">
                  <a:pos x="1383" y="73"/>
                </a:cxn>
                <a:cxn ang="0">
                  <a:pos x="1256" y="175"/>
                </a:cxn>
                <a:cxn ang="0">
                  <a:pos x="1252" y="131"/>
                </a:cxn>
                <a:cxn ang="0">
                  <a:pos x="1218" y="189"/>
                </a:cxn>
                <a:cxn ang="0">
                  <a:pos x="1208" y="146"/>
                </a:cxn>
                <a:cxn ang="0">
                  <a:pos x="1198" y="199"/>
                </a:cxn>
                <a:cxn ang="0">
                  <a:pos x="1121" y="170"/>
                </a:cxn>
                <a:cxn ang="0">
                  <a:pos x="1155" y="209"/>
                </a:cxn>
                <a:cxn ang="0">
                  <a:pos x="1416" y="39"/>
                </a:cxn>
                <a:cxn ang="0">
                  <a:pos x="1373" y="20"/>
                </a:cxn>
                <a:cxn ang="0">
                  <a:pos x="1412" y="63"/>
                </a:cxn>
                <a:cxn ang="0">
                  <a:pos x="1290" y="151"/>
                </a:cxn>
                <a:cxn ang="0">
                  <a:pos x="1305" y="107"/>
                </a:cxn>
                <a:cxn ang="0">
                  <a:pos x="1091" y="223"/>
                </a:cxn>
                <a:cxn ang="0">
                  <a:pos x="1087" y="175"/>
                </a:cxn>
                <a:cxn ang="0">
                  <a:pos x="1353" y="126"/>
                </a:cxn>
                <a:cxn ang="0">
                  <a:pos x="897" y="199"/>
                </a:cxn>
                <a:cxn ang="0">
                  <a:pos x="917" y="199"/>
                </a:cxn>
                <a:cxn ang="0">
                  <a:pos x="1043" y="233"/>
                </a:cxn>
                <a:cxn ang="0">
                  <a:pos x="1038" y="184"/>
                </a:cxn>
                <a:cxn ang="0">
                  <a:pos x="878" y="252"/>
                </a:cxn>
                <a:cxn ang="0">
                  <a:pos x="757" y="204"/>
                </a:cxn>
                <a:cxn ang="0">
                  <a:pos x="728" y="262"/>
                </a:cxn>
                <a:cxn ang="0">
                  <a:pos x="946" y="223"/>
                </a:cxn>
                <a:cxn ang="0">
                  <a:pos x="956" y="194"/>
                </a:cxn>
                <a:cxn ang="0">
                  <a:pos x="791" y="257"/>
                </a:cxn>
                <a:cxn ang="0">
                  <a:pos x="791" y="204"/>
                </a:cxn>
                <a:cxn ang="0">
                  <a:pos x="1019" y="238"/>
                </a:cxn>
                <a:cxn ang="0">
                  <a:pos x="480" y="248"/>
                </a:cxn>
                <a:cxn ang="0">
                  <a:pos x="514" y="199"/>
                </a:cxn>
              </a:cxnLst>
              <a:rect l="0" t="0" r="r" b="b"/>
              <a:pathLst>
                <a:path w="1416" h="262">
                  <a:moveTo>
                    <a:pt x="640" y="204"/>
                  </a:moveTo>
                  <a:lnTo>
                    <a:pt x="640" y="204"/>
                  </a:lnTo>
                  <a:lnTo>
                    <a:pt x="635" y="233"/>
                  </a:lnTo>
                  <a:lnTo>
                    <a:pt x="635" y="257"/>
                  </a:lnTo>
                  <a:lnTo>
                    <a:pt x="635" y="257"/>
                  </a:lnTo>
                  <a:lnTo>
                    <a:pt x="660" y="257"/>
                  </a:lnTo>
                  <a:lnTo>
                    <a:pt x="660" y="257"/>
                  </a:lnTo>
                  <a:lnTo>
                    <a:pt x="660" y="233"/>
                  </a:lnTo>
                  <a:lnTo>
                    <a:pt x="660" y="204"/>
                  </a:lnTo>
                  <a:lnTo>
                    <a:pt x="660" y="204"/>
                  </a:lnTo>
                  <a:lnTo>
                    <a:pt x="640" y="204"/>
                  </a:lnTo>
                  <a:lnTo>
                    <a:pt x="640" y="204"/>
                  </a:lnTo>
                  <a:close/>
                  <a:moveTo>
                    <a:pt x="393" y="184"/>
                  </a:moveTo>
                  <a:lnTo>
                    <a:pt x="393" y="184"/>
                  </a:lnTo>
                  <a:lnTo>
                    <a:pt x="393" y="238"/>
                  </a:lnTo>
                  <a:lnTo>
                    <a:pt x="393" y="238"/>
                  </a:lnTo>
                  <a:lnTo>
                    <a:pt x="417" y="238"/>
                  </a:lnTo>
                  <a:lnTo>
                    <a:pt x="417" y="238"/>
                  </a:lnTo>
                  <a:lnTo>
                    <a:pt x="417" y="214"/>
                  </a:lnTo>
                  <a:lnTo>
                    <a:pt x="422" y="189"/>
                  </a:lnTo>
                  <a:lnTo>
                    <a:pt x="422" y="189"/>
                  </a:lnTo>
                  <a:lnTo>
                    <a:pt x="393" y="184"/>
                  </a:lnTo>
                  <a:lnTo>
                    <a:pt x="393" y="184"/>
                  </a:lnTo>
                  <a:close/>
                  <a:moveTo>
                    <a:pt x="306" y="165"/>
                  </a:moveTo>
                  <a:lnTo>
                    <a:pt x="306" y="165"/>
                  </a:lnTo>
                  <a:lnTo>
                    <a:pt x="301" y="194"/>
                  </a:lnTo>
                  <a:lnTo>
                    <a:pt x="301" y="218"/>
                  </a:lnTo>
                  <a:lnTo>
                    <a:pt x="301" y="218"/>
                  </a:lnTo>
                  <a:lnTo>
                    <a:pt x="315" y="223"/>
                  </a:lnTo>
                  <a:lnTo>
                    <a:pt x="315" y="223"/>
                  </a:lnTo>
                  <a:lnTo>
                    <a:pt x="315" y="194"/>
                  </a:lnTo>
                  <a:lnTo>
                    <a:pt x="320" y="170"/>
                  </a:lnTo>
                  <a:lnTo>
                    <a:pt x="320" y="170"/>
                  </a:lnTo>
                  <a:lnTo>
                    <a:pt x="306" y="165"/>
                  </a:lnTo>
                  <a:lnTo>
                    <a:pt x="306" y="165"/>
                  </a:lnTo>
                  <a:close/>
                  <a:moveTo>
                    <a:pt x="466" y="194"/>
                  </a:moveTo>
                  <a:lnTo>
                    <a:pt x="466" y="194"/>
                  </a:lnTo>
                  <a:lnTo>
                    <a:pt x="441" y="189"/>
                  </a:lnTo>
                  <a:lnTo>
                    <a:pt x="441" y="189"/>
                  </a:lnTo>
                  <a:lnTo>
                    <a:pt x="437" y="214"/>
                  </a:lnTo>
                  <a:lnTo>
                    <a:pt x="441" y="243"/>
                  </a:lnTo>
                  <a:lnTo>
                    <a:pt x="441" y="243"/>
                  </a:lnTo>
                  <a:lnTo>
                    <a:pt x="466" y="248"/>
                  </a:lnTo>
                  <a:lnTo>
                    <a:pt x="466" y="248"/>
                  </a:lnTo>
                  <a:lnTo>
                    <a:pt x="466" y="218"/>
                  </a:lnTo>
                  <a:lnTo>
                    <a:pt x="466" y="194"/>
                  </a:lnTo>
                  <a:lnTo>
                    <a:pt x="466" y="194"/>
                  </a:lnTo>
                  <a:close/>
                  <a:moveTo>
                    <a:pt x="340" y="175"/>
                  </a:moveTo>
                  <a:lnTo>
                    <a:pt x="340" y="175"/>
                  </a:lnTo>
                  <a:lnTo>
                    <a:pt x="335" y="199"/>
                  </a:lnTo>
                  <a:lnTo>
                    <a:pt x="340" y="223"/>
                  </a:lnTo>
                  <a:lnTo>
                    <a:pt x="340" y="223"/>
                  </a:lnTo>
                  <a:lnTo>
                    <a:pt x="369" y="233"/>
                  </a:lnTo>
                  <a:lnTo>
                    <a:pt x="369" y="233"/>
                  </a:lnTo>
                  <a:lnTo>
                    <a:pt x="364" y="180"/>
                  </a:lnTo>
                  <a:lnTo>
                    <a:pt x="364" y="180"/>
                  </a:lnTo>
                  <a:lnTo>
                    <a:pt x="340" y="175"/>
                  </a:lnTo>
                  <a:lnTo>
                    <a:pt x="340" y="175"/>
                  </a:lnTo>
                  <a:close/>
                  <a:moveTo>
                    <a:pt x="262" y="155"/>
                  </a:moveTo>
                  <a:lnTo>
                    <a:pt x="262" y="155"/>
                  </a:lnTo>
                  <a:lnTo>
                    <a:pt x="262" y="184"/>
                  </a:lnTo>
                  <a:lnTo>
                    <a:pt x="262" y="209"/>
                  </a:lnTo>
                  <a:lnTo>
                    <a:pt x="262" y="209"/>
                  </a:lnTo>
                  <a:lnTo>
                    <a:pt x="281" y="214"/>
                  </a:lnTo>
                  <a:lnTo>
                    <a:pt x="281" y="214"/>
                  </a:lnTo>
                  <a:lnTo>
                    <a:pt x="281" y="189"/>
                  </a:lnTo>
                  <a:lnTo>
                    <a:pt x="286" y="165"/>
                  </a:lnTo>
                  <a:lnTo>
                    <a:pt x="286" y="165"/>
                  </a:lnTo>
                  <a:lnTo>
                    <a:pt x="262" y="155"/>
                  </a:lnTo>
                  <a:lnTo>
                    <a:pt x="262" y="155"/>
                  </a:lnTo>
                  <a:close/>
                  <a:moveTo>
                    <a:pt x="563" y="199"/>
                  </a:moveTo>
                  <a:lnTo>
                    <a:pt x="563" y="199"/>
                  </a:lnTo>
                  <a:lnTo>
                    <a:pt x="538" y="199"/>
                  </a:lnTo>
                  <a:lnTo>
                    <a:pt x="538" y="199"/>
                  </a:lnTo>
                  <a:lnTo>
                    <a:pt x="534" y="228"/>
                  </a:lnTo>
                  <a:lnTo>
                    <a:pt x="534" y="252"/>
                  </a:lnTo>
                  <a:lnTo>
                    <a:pt x="534" y="252"/>
                  </a:lnTo>
                  <a:lnTo>
                    <a:pt x="553" y="252"/>
                  </a:lnTo>
                  <a:lnTo>
                    <a:pt x="553" y="252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8" y="223"/>
                  </a:lnTo>
                  <a:lnTo>
                    <a:pt x="563" y="199"/>
                  </a:lnTo>
                  <a:lnTo>
                    <a:pt x="563" y="199"/>
                  </a:lnTo>
                  <a:close/>
                  <a:moveTo>
                    <a:pt x="577" y="248"/>
                  </a:moveTo>
                  <a:lnTo>
                    <a:pt x="577" y="248"/>
                  </a:lnTo>
                  <a:lnTo>
                    <a:pt x="577" y="257"/>
                  </a:lnTo>
                  <a:lnTo>
                    <a:pt x="577" y="257"/>
                  </a:lnTo>
                  <a:lnTo>
                    <a:pt x="606" y="257"/>
                  </a:lnTo>
                  <a:lnTo>
                    <a:pt x="606" y="257"/>
                  </a:lnTo>
                  <a:lnTo>
                    <a:pt x="606" y="228"/>
                  </a:lnTo>
                  <a:lnTo>
                    <a:pt x="611" y="204"/>
                  </a:lnTo>
                  <a:lnTo>
                    <a:pt x="611" y="204"/>
                  </a:lnTo>
                  <a:lnTo>
                    <a:pt x="587" y="204"/>
                  </a:lnTo>
                  <a:lnTo>
                    <a:pt x="587" y="204"/>
                  </a:lnTo>
                  <a:lnTo>
                    <a:pt x="582" y="223"/>
                  </a:lnTo>
                  <a:lnTo>
                    <a:pt x="577" y="248"/>
                  </a:lnTo>
                  <a:lnTo>
                    <a:pt x="577" y="248"/>
                  </a:lnTo>
                  <a:close/>
                  <a:moveTo>
                    <a:pt x="136" y="141"/>
                  </a:moveTo>
                  <a:lnTo>
                    <a:pt x="136" y="141"/>
                  </a:lnTo>
                  <a:lnTo>
                    <a:pt x="136" y="165"/>
                  </a:lnTo>
                  <a:lnTo>
                    <a:pt x="136" y="165"/>
                  </a:lnTo>
                  <a:lnTo>
                    <a:pt x="160" y="175"/>
                  </a:lnTo>
                  <a:lnTo>
                    <a:pt x="160" y="175"/>
                  </a:lnTo>
                  <a:lnTo>
                    <a:pt x="165" y="126"/>
                  </a:lnTo>
                  <a:lnTo>
                    <a:pt x="165" y="126"/>
                  </a:lnTo>
                  <a:lnTo>
                    <a:pt x="141" y="117"/>
                  </a:lnTo>
                  <a:lnTo>
                    <a:pt x="141" y="117"/>
                  </a:lnTo>
                  <a:lnTo>
                    <a:pt x="136" y="141"/>
                  </a:lnTo>
                  <a:lnTo>
                    <a:pt x="136" y="141"/>
                  </a:lnTo>
                  <a:close/>
                  <a:moveTo>
                    <a:pt x="15" y="68"/>
                  </a:moveTo>
                  <a:lnTo>
                    <a:pt x="15" y="68"/>
                  </a:lnTo>
                  <a:lnTo>
                    <a:pt x="34" y="97"/>
                  </a:lnTo>
                  <a:lnTo>
                    <a:pt x="34" y="97"/>
                  </a:lnTo>
                  <a:lnTo>
                    <a:pt x="44" y="68"/>
                  </a:lnTo>
                  <a:lnTo>
                    <a:pt x="53" y="39"/>
                  </a:lnTo>
                  <a:lnTo>
                    <a:pt x="53" y="39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29" y="44"/>
                  </a:lnTo>
                  <a:lnTo>
                    <a:pt x="15" y="68"/>
                  </a:lnTo>
                  <a:lnTo>
                    <a:pt x="15" y="68"/>
                  </a:lnTo>
                  <a:close/>
                  <a:moveTo>
                    <a:pt x="58" y="117"/>
                  </a:moveTo>
                  <a:lnTo>
                    <a:pt x="58" y="117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102" y="92"/>
                  </a:lnTo>
                  <a:lnTo>
                    <a:pt x="102" y="92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68" y="97"/>
                  </a:lnTo>
                  <a:lnTo>
                    <a:pt x="58" y="117"/>
                  </a:lnTo>
                  <a:lnTo>
                    <a:pt x="58" y="117"/>
                  </a:lnTo>
                  <a:close/>
                  <a:moveTo>
                    <a:pt x="24" y="5"/>
                  </a:moveTo>
                  <a:lnTo>
                    <a:pt x="24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24" y="5"/>
                  </a:lnTo>
                  <a:close/>
                  <a:moveTo>
                    <a:pt x="665" y="257"/>
                  </a:moveTo>
                  <a:lnTo>
                    <a:pt x="665" y="257"/>
                  </a:lnTo>
                  <a:lnTo>
                    <a:pt x="699" y="262"/>
                  </a:lnTo>
                  <a:lnTo>
                    <a:pt x="699" y="262"/>
                  </a:lnTo>
                  <a:lnTo>
                    <a:pt x="699" y="233"/>
                  </a:lnTo>
                  <a:lnTo>
                    <a:pt x="703" y="204"/>
                  </a:lnTo>
                  <a:lnTo>
                    <a:pt x="703" y="204"/>
                  </a:lnTo>
                  <a:lnTo>
                    <a:pt x="674" y="204"/>
                  </a:lnTo>
                  <a:lnTo>
                    <a:pt x="674" y="204"/>
                  </a:lnTo>
                  <a:lnTo>
                    <a:pt x="669" y="233"/>
                  </a:lnTo>
                  <a:lnTo>
                    <a:pt x="665" y="257"/>
                  </a:lnTo>
                  <a:lnTo>
                    <a:pt x="665" y="257"/>
                  </a:lnTo>
                  <a:close/>
                  <a:moveTo>
                    <a:pt x="175" y="180"/>
                  </a:moveTo>
                  <a:lnTo>
                    <a:pt x="175" y="180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180" y="131"/>
                  </a:lnTo>
                  <a:lnTo>
                    <a:pt x="180" y="131"/>
                  </a:lnTo>
                  <a:lnTo>
                    <a:pt x="175" y="155"/>
                  </a:lnTo>
                  <a:lnTo>
                    <a:pt x="175" y="180"/>
                  </a:lnTo>
                  <a:lnTo>
                    <a:pt x="175" y="180"/>
                  </a:lnTo>
                  <a:close/>
                  <a:moveTo>
                    <a:pt x="116" y="102"/>
                  </a:moveTo>
                  <a:lnTo>
                    <a:pt x="116" y="102"/>
                  </a:lnTo>
                  <a:lnTo>
                    <a:pt x="112" y="141"/>
                  </a:lnTo>
                  <a:lnTo>
                    <a:pt x="112" y="141"/>
                  </a:lnTo>
                  <a:lnTo>
                    <a:pt x="107" y="151"/>
                  </a:lnTo>
                  <a:lnTo>
                    <a:pt x="107" y="151"/>
                  </a:lnTo>
                  <a:lnTo>
                    <a:pt x="121" y="155"/>
                  </a:lnTo>
                  <a:lnTo>
                    <a:pt x="121" y="155"/>
                  </a:lnTo>
                  <a:lnTo>
                    <a:pt x="121" y="151"/>
                  </a:lnTo>
                  <a:lnTo>
                    <a:pt x="121" y="151"/>
                  </a:lnTo>
                  <a:lnTo>
                    <a:pt x="121" y="126"/>
                  </a:lnTo>
                  <a:lnTo>
                    <a:pt x="126" y="107"/>
                  </a:lnTo>
                  <a:lnTo>
                    <a:pt x="126" y="107"/>
                  </a:lnTo>
                  <a:lnTo>
                    <a:pt x="116" y="102"/>
                  </a:lnTo>
                  <a:lnTo>
                    <a:pt x="116" y="102"/>
                  </a:lnTo>
                  <a:close/>
                  <a:moveTo>
                    <a:pt x="223" y="146"/>
                  </a:moveTo>
                  <a:lnTo>
                    <a:pt x="223" y="146"/>
                  </a:lnTo>
                  <a:lnTo>
                    <a:pt x="218" y="170"/>
                  </a:lnTo>
                  <a:lnTo>
                    <a:pt x="213" y="194"/>
                  </a:lnTo>
                  <a:lnTo>
                    <a:pt x="213" y="194"/>
                  </a:lnTo>
                  <a:lnTo>
                    <a:pt x="243" y="204"/>
                  </a:lnTo>
                  <a:lnTo>
                    <a:pt x="243" y="204"/>
                  </a:lnTo>
                  <a:lnTo>
                    <a:pt x="243" y="180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23" y="146"/>
                  </a:lnTo>
                  <a:lnTo>
                    <a:pt x="223" y="146"/>
                  </a:lnTo>
                  <a:close/>
                  <a:moveTo>
                    <a:pt x="1368" y="44"/>
                  </a:moveTo>
                  <a:lnTo>
                    <a:pt x="1368" y="44"/>
                  </a:lnTo>
                  <a:lnTo>
                    <a:pt x="1353" y="68"/>
                  </a:lnTo>
                  <a:lnTo>
                    <a:pt x="1353" y="68"/>
                  </a:lnTo>
                  <a:lnTo>
                    <a:pt x="1368" y="117"/>
                  </a:lnTo>
                  <a:lnTo>
                    <a:pt x="1368" y="117"/>
                  </a:lnTo>
                  <a:lnTo>
                    <a:pt x="1383" y="107"/>
                  </a:lnTo>
                  <a:lnTo>
                    <a:pt x="1383" y="107"/>
                  </a:lnTo>
                  <a:lnTo>
                    <a:pt x="1383" y="73"/>
                  </a:lnTo>
                  <a:lnTo>
                    <a:pt x="1383" y="73"/>
                  </a:lnTo>
                  <a:lnTo>
                    <a:pt x="1368" y="44"/>
                  </a:lnTo>
                  <a:lnTo>
                    <a:pt x="1368" y="44"/>
                  </a:lnTo>
                  <a:close/>
                  <a:moveTo>
                    <a:pt x="1252" y="131"/>
                  </a:moveTo>
                  <a:lnTo>
                    <a:pt x="1252" y="131"/>
                  </a:lnTo>
                  <a:lnTo>
                    <a:pt x="1256" y="155"/>
                  </a:lnTo>
                  <a:lnTo>
                    <a:pt x="1256" y="175"/>
                  </a:lnTo>
                  <a:lnTo>
                    <a:pt x="1256" y="175"/>
                  </a:lnTo>
                  <a:lnTo>
                    <a:pt x="1276" y="170"/>
                  </a:lnTo>
                  <a:lnTo>
                    <a:pt x="1276" y="170"/>
                  </a:lnTo>
                  <a:lnTo>
                    <a:pt x="1276" y="146"/>
                  </a:lnTo>
                  <a:lnTo>
                    <a:pt x="1271" y="126"/>
                  </a:lnTo>
                  <a:lnTo>
                    <a:pt x="1271" y="126"/>
                  </a:lnTo>
                  <a:lnTo>
                    <a:pt x="1252" y="131"/>
                  </a:lnTo>
                  <a:lnTo>
                    <a:pt x="1252" y="131"/>
                  </a:lnTo>
                  <a:close/>
                  <a:moveTo>
                    <a:pt x="1208" y="146"/>
                  </a:moveTo>
                  <a:lnTo>
                    <a:pt x="1208" y="146"/>
                  </a:lnTo>
                  <a:lnTo>
                    <a:pt x="1213" y="175"/>
                  </a:lnTo>
                  <a:lnTo>
                    <a:pt x="1213" y="175"/>
                  </a:lnTo>
                  <a:lnTo>
                    <a:pt x="1218" y="189"/>
                  </a:lnTo>
                  <a:lnTo>
                    <a:pt x="1218" y="189"/>
                  </a:lnTo>
                  <a:lnTo>
                    <a:pt x="1232" y="184"/>
                  </a:lnTo>
                  <a:lnTo>
                    <a:pt x="1232" y="184"/>
                  </a:lnTo>
                  <a:lnTo>
                    <a:pt x="1232" y="160"/>
                  </a:lnTo>
                  <a:lnTo>
                    <a:pt x="1227" y="141"/>
                  </a:lnTo>
                  <a:lnTo>
                    <a:pt x="1227" y="141"/>
                  </a:lnTo>
                  <a:lnTo>
                    <a:pt x="1208" y="146"/>
                  </a:lnTo>
                  <a:lnTo>
                    <a:pt x="1208" y="146"/>
                  </a:lnTo>
                  <a:close/>
                  <a:moveTo>
                    <a:pt x="1174" y="155"/>
                  </a:moveTo>
                  <a:lnTo>
                    <a:pt x="1174" y="155"/>
                  </a:lnTo>
                  <a:lnTo>
                    <a:pt x="1174" y="184"/>
                  </a:lnTo>
                  <a:lnTo>
                    <a:pt x="1174" y="184"/>
                  </a:lnTo>
                  <a:lnTo>
                    <a:pt x="1179" y="204"/>
                  </a:lnTo>
                  <a:lnTo>
                    <a:pt x="1179" y="204"/>
                  </a:lnTo>
                  <a:lnTo>
                    <a:pt x="1198" y="199"/>
                  </a:lnTo>
                  <a:lnTo>
                    <a:pt x="1198" y="199"/>
                  </a:lnTo>
                  <a:lnTo>
                    <a:pt x="1198" y="175"/>
                  </a:lnTo>
                  <a:lnTo>
                    <a:pt x="1193" y="151"/>
                  </a:lnTo>
                  <a:lnTo>
                    <a:pt x="1193" y="151"/>
                  </a:lnTo>
                  <a:lnTo>
                    <a:pt x="1174" y="155"/>
                  </a:lnTo>
                  <a:lnTo>
                    <a:pt x="1174" y="155"/>
                  </a:lnTo>
                  <a:close/>
                  <a:moveTo>
                    <a:pt x="1121" y="170"/>
                  </a:moveTo>
                  <a:lnTo>
                    <a:pt x="1121" y="170"/>
                  </a:lnTo>
                  <a:lnTo>
                    <a:pt x="1125" y="189"/>
                  </a:lnTo>
                  <a:lnTo>
                    <a:pt x="1125" y="189"/>
                  </a:lnTo>
                  <a:lnTo>
                    <a:pt x="1130" y="214"/>
                  </a:lnTo>
                  <a:lnTo>
                    <a:pt x="1130" y="214"/>
                  </a:lnTo>
                  <a:lnTo>
                    <a:pt x="1155" y="209"/>
                  </a:lnTo>
                  <a:lnTo>
                    <a:pt x="1155" y="209"/>
                  </a:lnTo>
                  <a:lnTo>
                    <a:pt x="1155" y="184"/>
                  </a:lnTo>
                  <a:lnTo>
                    <a:pt x="1150" y="165"/>
                  </a:lnTo>
                  <a:lnTo>
                    <a:pt x="1150" y="165"/>
                  </a:lnTo>
                  <a:lnTo>
                    <a:pt x="1121" y="170"/>
                  </a:lnTo>
                  <a:lnTo>
                    <a:pt x="1121" y="170"/>
                  </a:lnTo>
                  <a:close/>
                  <a:moveTo>
                    <a:pt x="1416" y="39"/>
                  </a:moveTo>
                  <a:lnTo>
                    <a:pt x="1416" y="39"/>
                  </a:lnTo>
                  <a:lnTo>
                    <a:pt x="1407" y="24"/>
                  </a:lnTo>
                  <a:lnTo>
                    <a:pt x="1392" y="10"/>
                  </a:lnTo>
                  <a:lnTo>
                    <a:pt x="1392" y="10"/>
                  </a:lnTo>
                  <a:lnTo>
                    <a:pt x="1373" y="5"/>
                  </a:lnTo>
                  <a:lnTo>
                    <a:pt x="1373" y="5"/>
                  </a:lnTo>
                  <a:lnTo>
                    <a:pt x="1373" y="20"/>
                  </a:lnTo>
                  <a:lnTo>
                    <a:pt x="1373" y="20"/>
                  </a:lnTo>
                  <a:lnTo>
                    <a:pt x="1373" y="29"/>
                  </a:lnTo>
                  <a:lnTo>
                    <a:pt x="1373" y="29"/>
                  </a:lnTo>
                  <a:lnTo>
                    <a:pt x="1387" y="58"/>
                  </a:lnTo>
                  <a:lnTo>
                    <a:pt x="1387" y="58"/>
                  </a:lnTo>
                  <a:lnTo>
                    <a:pt x="1397" y="83"/>
                  </a:lnTo>
                  <a:lnTo>
                    <a:pt x="1397" y="83"/>
                  </a:lnTo>
                  <a:lnTo>
                    <a:pt x="1412" y="63"/>
                  </a:lnTo>
                  <a:lnTo>
                    <a:pt x="1416" y="44"/>
                  </a:lnTo>
                  <a:lnTo>
                    <a:pt x="1416" y="44"/>
                  </a:lnTo>
                  <a:lnTo>
                    <a:pt x="1416" y="39"/>
                  </a:lnTo>
                  <a:lnTo>
                    <a:pt x="1416" y="39"/>
                  </a:lnTo>
                  <a:close/>
                  <a:moveTo>
                    <a:pt x="1285" y="117"/>
                  </a:moveTo>
                  <a:lnTo>
                    <a:pt x="1285" y="117"/>
                  </a:lnTo>
                  <a:lnTo>
                    <a:pt x="1290" y="151"/>
                  </a:lnTo>
                  <a:lnTo>
                    <a:pt x="1290" y="151"/>
                  </a:lnTo>
                  <a:lnTo>
                    <a:pt x="1290" y="160"/>
                  </a:lnTo>
                  <a:lnTo>
                    <a:pt x="1290" y="160"/>
                  </a:lnTo>
                  <a:lnTo>
                    <a:pt x="1310" y="151"/>
                  </a:lnTo>
                  <a:lnTo>
                    <a:pt x="1310" y="151"/>
                  </a:lnTo>
                  <a:lnTo>
                    <a:pt x="1310" y="126"/>
                  </a:lnTo>
                  <a:lnTo>
                    <a:pt x="1305" y="107"/>
                  </a:lnTo>
                  <a:lnTo>
                    <a:pt x="1305" y="107"/>
                  </a:lnTo>
                  <a:lnTo>
                    <a:pt x="1285" y="117"/>
                  </a:lnTo>
                  <a:lnTo>
                    <a:pt x="1285" y="117"/>
                  </a:lnTo>
                  <a:close/>
                  <a:moveTo>
                    <a:pt x="1087" y="175"/>
                  </a:moveTo>
                  <a:lnTo>
                    <a:pt x="1087" y="175"/>
                  </a:lnTo>
                  <a:lnTo>
                    <a:pt x="1091" y="199"/>
                  </a:lnTo>
                  <a:lnTo>
                    <a:pt x="1091" y="223"/>
                  </a:lnTo>
                  <a:lnTo>
                    <a:pt x="1091" y="223"/>
                  </a:lnTo>
                  <a:lnTo>
                    <a:pt x="1111" y="218"/>
                  </a:lnTo>
                  <a:lnTo>
                    <a:pt x="1111" y="218"/>
                  </a:lnTo>
                  <a:lnTo>
                    <a:pt x="1106" y="175"/>
                  </a:lnTo>
                  <a:lnTo>
                    <a:pt x="1106" y="175"/>
                  </a:lnTo>
                  <a:lnTo>
                    <a:pt x="1087" y="175"/>
                  </a:lnTo>
                  <a:lnTo>
                    <a:pt x="1087" y="175"/>
                  </a:lnTo>
                  <a:close/>
                  <a:moveTo>
                    <a:pt x="1324" y="92"/>
                  </a:moveTo>
                  <a:lnTo>
                    <a:pt x="1324" y="92"/>
                  </a:lnTo>
                  <a:lnTo>
                    <a:pt x="1329" y="112"/>
                  </a:lnTo>
                  <a:lnTo>
                    <a:pt x="1329" y="112"/>
                  </a:lnTo>
                  <a:lnTo>
                    <a:pt x="1334" y="141"/>
                  </a:lnTo>
                  <a:lnTo>
                    <a:pt x="1334" y="141"/>
                  </a:lnTo>
                  <a:lnTo>
                    <a:pt x="1353" y="126"/>
                  </a:lnTo>
                  <a:lnTo>
                    <a:pt x="1353" y="126"/>
                  </a:lnTo>
                  <a:lnTo>
                    <a:pt x="1349" y="102"/>
                  </a:lnTo>
                  <a:lnTo>
                    <a:pt x="1344" y="83"/>
                  </a:lnTo>
                  <a:lnTo>
                    <a:pt x="1344" y="83"/>
                  </a:lnTo>
                  <a:lnTo>
                    <a:pt x="1324" y="92"/>
                  </a:lnTo>
                  <a:lnTo>
                    <a:pt x="1324" y="92"/>
                  </a:lnTo>
                  <a:close/>
                  <a:moveTo>
                    <a:pt x="897" y="199"/>
                  </a:moveTo>
                  <a:lnTo>
                    <a:pt x="897" y="199"/>
                  </a:lnTo>
                  <a:lnTo>
                    <a:pt x="897" y="252"/>
                  </a:lnTo>
                  <a:lnTo>
                    <a:pt x="897" y="252"/>
                  </a:lnTo>
                  <a:lnTo>
                    <a:pt x="922" y="248"/>
                  </a:lnTo>
                  <a:lnTo>
                    <a:pt x="922" y="248"/>
                  </a:lnTo>
                  <a:lnTo>
                    <a:pt x="917" y="199"/>
                  </a:lnTo>
                  <a:lnTo>
                    <a:pt x="917" y="199"/>
                  </a:lnTo>
                  <a:lnTo>
                    <a:pt x="897" y="199"/>
                  </a:lnTo>
                  <a:lnTo>
                    <a:pt x="897" y="199"/>
                  </a:lnTo>
                  <a:close/>
                  <a:moveTo>
                    <a:pt x="1038" y="184"/>
                  </a:moveTo>
                  <a:lnTo>
                    <a:pt x="1038" y="184"/>
                  </a:lnTo>
                  <a:lnTo>
                    <a:pt x="1043" y="218"/>
                  </a:lnTo>
                  <a:lnTo>
                    <a:pt x="1043" y="218"/>
                  </a:lnTo>
                  <a:lnTo>
                    <a:pt x="1043" y="233"/>
                  </a:lnTo>
                  <a:lnTo>
                    <a:pt x="1043" y="233"/>
                  </a:lnTo>
                  <a:lnTo>
                    <a:pt x="1067" y="228"/>
                  </a:lnTo>
                  <a:lnTo>
                    <a:pt x="1067" y="228"/>
                  </a:lnTo>
                  <a:lnTo>
                    <a:pt x="1062" y="204"/>
                  </a:lnTo>
                  <a:lnTo>
                    <a:pt x="1058" y="180"/>
                  </a:lnTo>
                  <a:lnTo>
                    <a:pt x="1058" y="180"/>
                  </a:lnTo>
                  <a:lnTo>
                    <a:pt x="1038" y="184"/>
                  </a:lnTo>
                  <a:lnTo>
                    <a:pt x="1038" y="184"/>
                  </a:lnTo>
                  <a:close/>
                  <a:moveTo>
                    <a:pt x="849" y="204"/>
                  </a:moveTo>
                  <a:lnTo>
                    <a:pt x="849" y="204"/>
                  </a:lnTo>
                  <a:lnTo>
                    <a:pt x="854" y="228"/>
                  </a:lnTo>
                  <a:lnTo>
                    <a:pt x="854" y="257"/>
                  </a:lnTo>
                  <a:lnTo>
                    <a:pt x="854" y="257"/>
                  </a:lnTo>
                  <a:lnTo>
                    <a:pt x="878" y="252"/>
                  </a:lnTo>
                  <a:lnTo>
                    <a:pt x="878" y="252"/>
                  </a:lnTo>
                  <a:lnTo>
                    <a:pt x="878" y="228"/>
                  </a:lnTo>
                  <a:lnTo>
                    <a:pt x="868" y="199"/>
                  </a:lnTo>
                  <a:lnTo>
                    <a:pt x="868" y="199"/>
                  </a:lnTo>
                  <a:lnTo>
                    <a:pt x="849" y="204"/>
                  </a:lnTo>
                  <a:lnTo>
                    <a:pt x="849" y="204"/>
                  </a:lnTo>
                  <a:close/>
                  <a:moveTo>
                    <a:pt x="757" y="204"/>
                  </a:moveTo>
                  <a:lnTo>
                    <a:pt x="757" y="204"/>
                  </a:lnTo>
                  <a:lnTo>
                    <a:pt x="728" y="204"/>
                  </a:lnTo>
                  <a:lnTo>
                    <a:pt x="728" y="204"/>
                  </a:lnTo>
                  <a:lnTo>
                    <a:pt x="728" y="228"/>
                  </a:lnTo>
                  <a:lnTo>
                    <a:pt x="728" y="228"/>
                  </a:lnTo>
                  <a:lnTo>
                    <a:pt x="728" y="262"/>
                  </a:lnTo>
                  <a:lnTo>
                    <a:pt x="728" y="262"/>
                  </a:lnTo>
                  <a:lnTo>
                    <a:pt x="757" y="257"/>
                  </a:lnTo>
                  <a:lnTo>
                    <a:pt x="757" y="257"/>
                  </a:lnTo>
                  <a:lnTo>
                    <a:pt x="757" y="209"/>
                  </a:lnTo>
                  <a:lnTo>
                    <a:pt x="757" y="204"/>
                  </a:lnTo>
                  <a:close/>
                  <a:moveTo>
                    <a:pt x="936" y="194"/>
                  </a:moveTo>
                  <a:lnTo>
                    <a:pt x="936" y="194"/>
                  </a:lnTo>
                  <a:lnTo>
                    <a:pt x="946" y="223"/>
                  </a:lnTo>
                  <a:lnTo>
                    <a:pt x="946" y="223"/>
                  </a:lnTo>
                  <a:lnTo>
                    <a:pt x="951" y="248"/>
                  </a:lnTo>
                  <a:lnTo>
                    <a:pt x="951" y="248"/>
                  </a:lnTo>
                  <a:lnTo>
                    <a:pt x="965" y="243"/>
                  </a:lnTo>
                  <a:lnTo>
                    <a:pt x="965" y="243"/>
                  </a:lnTo>
                  <a:lnTo>
                    <a:pt x="965" y="218"/>
                  </a:lnTo>
                  <a:lnTo>
                    <a:pt x="956" y="194"/>
                  </a:lnTo>
                  <a:lnTo>
                    <a:pt x="956" y="194"/>
                  </a:lnTo>
                  <a:lnTo>
                    <a:pt x="936" y="194"/>
                  </a:lnTo>
                  <a:lnTo>
                    <a:pt x="936" y="194"/>
                  </a:lnTo>
                  <a:close/>
                  <a:moveTo>
                    <a:pt x="791" y="204"/>
                  </a:moveTo>
                  <a:lnTo>
                    <a:pt x="791" y="204"/>
                  </a:lnTo>
                  <a:lnTo>
                    <a:pt x="791" y="257"/>
                  </a:lnTo>
                  <a:lnTo>
                    <a:pt x="791" y="257"/>
                  </a:lnTo>
                  <a:lnTo>
                    <a:pt x="820" y="257"/>
                  </a:lnTo>
                  <a:lnTo>
                    <a:pt x="820" y="257"/>
                  </a:lnTo>
                  <a:lnTo>
                    <a:pt x="815" y="228"/>
                  </a:lnTo>
                  <a:lnTo>
                    <a:pt x="805" y="204"/>
                  </a:lnTo>
                  <a:lnTo>
                    <a:pt x="805" y="204"/>
                  </a:lnTo>
                  <a:lnTo>
                    <a:pt x="791" y="204"/>
                  </a:lnTo>
                  <a:lnTo>
                    <a:pt x="791" y="204"/>
                  </a:lnTo>
                  <a:close/>
                  <a:moveTo>
                    <a:pt x="990" y="189"/>
                  </a:moveTo>
                  <a:lnTo>
                    <a:pt x="990" y="189"/>
                  </a:lnTo>
                  <a:lnTo>
                    <a:pt x="994" y="204"/>
                  </a:lnTo>
                  <a:lnTo>
                    <a:pt x="994" y="204"/>
                  </a:lnTo>
                  <a:lnTo>
                    <a:pt x="999" y="238"/>
                  </a:lnTo>
                  <a:lnTo>
                    <a:pt x="999" y="238"/>
                  </a:lnTo>
                  <a:lnTo>
                    <a:pt x="1019" y="238"/>
                  </a:lnTo>
                  <a:lnTo>
                    <a:pt x="1019" y="238"/>
                  </a:lnTo>
                  <a:lnTo>
                    <a:pt x="1014" y="214"/>
                  </a:lnTo>
                  <a:lnTo>
                    <a:pt x="1004" y="189"/>
                  </a:lnTo>
                  <a:lnTo>
                    <a:pt x="1004" y="189"/>
                  </a:lnTo>
                  <a:lnTo>
                    <a:pt x="990" y="189"/>
                  </a:lnTo>
                  <a:lnTo>
                    <a:pt x="990" y="189"/>
                  </a:lnTo>
                  <a:close/>
                  <a:moveTo>
                    <a:pt x="480" y="248"/>
                  </a:moveTo>
                  <a:lnTo>
                    <a:pt x="480" y="248"/>
                  </a:lnTo>
                  <a:lnTo>
                    <a:pt x="505" y="252"/>
                  </a:lnTo>
                  <a:lnTo>
                    <a:pt x="505" y="252"/>
                  </a:lnTo>
                  <a:lnTo>
                    <a:pt x="505" y="248"/>
                  </a:lnTo>
                  <a:lnTo>
                    <a:pt x="505" y="248"/>
                  </a:lnTo>
                  <a:lnTo>
                    <a:pt x="505" y="218"/>
                  </a:lnTo>
                  <a:lnTo>
                    <a:pt x="514" y="199"/>
                  </a:lnTo>
                  <a:lnTo>
                    <a:pt x="514" y="199"/>
                  </a:lnTo>
                  <a:lnTo>
                    <a:pt x="480" y="194"/>
                  </a:lnTo>
                  <a:lnTo>
                    <a:pt x="480" y="194"/>
                  </a:lnTo>
                  <a:lnTo>
                    <a:pt x="475" y="218"/>
                  </a:lnTo>
                  <a:lnTo>
                    <a:pt x="480" y="248"/>
                  </a:lnTo>
                  <a:lnTo>
                    <a:pt x="480" y="248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" name="Group 27"/>
          <p:cNvGrpSpPr>
            <a:grpSpLocks/>
          </p:cNvGrpSpPr>
          <p:nvPr/>
        </p:nvGrpSpPr>
        <p:grpSpPr bwMode="auto">
          <a:xfrm>
            <a:off x="1714480" y="3571876"/>
            <a:ext cx="1439863" cy="1871663"/>
            <a:chOff x="588" y="821"/>
            <a:chExt cx="1572" cy="1780"/>
          </a:xfrm>
        </p:grpSpPr>
        <p:sp>
          <p:nvSpPr>
            <p:cNvPr id="52" name="Freeform 28"/>
            <p:cNvSpPr>
              <a:spLocks/>
            </p:cNvSpPr>
            <p:nvPr/>
          </p:nvSpPr>
          <p:spPr bwMode="auto">
            <a:xfrm>
              <a:off x="680" y="1767"/>
              <a:ext cx="1378" cy="456"/>
            </a:xfrm>
            <a:custGeom>
              <a:avLst/>
              <a:gdLst/>
              <a:ahLst/>
              <a:cxnLst>
                <a:cxn ang="0">
                  <a:pos x="1378" y="228"/>
                </a:cxn>
                <a:cxn ang="0">
                  <a:pos x="1378" y="228"/>
                </a:cxn>
                <a:cxn ang="0">
                  <a:pos x="1373" y="252"/>
                </a:cxn>
                <a:cxn ang="0">
                  <a:pos x="1364" y="277"/>
                </a:cxn>
                <a:cxn ang="0">
                  <a:pos x="1349" y="296"/>
                </a:cxn>
                <a:cxn ang="0">
                  <a:pos x="1325" y="315"/>
                </a:cxn>
                <a:cxn ang="0">
                  <a:pos x="1296" y="340"/>
                </a:cxn>
                <a:cxn ang="0">
                  <a:pos x="1262" y="359"/>
                </a:cxn>
                <a:cxn ang="0">
                  <a:pos x="1223" y="374"/>
                </a:cxn>
                <a:cxn ang="0">
                  <a:pos x="1174" y="393"/>
                </a:cxn>
                <a:cxn ang="0">
                  <a:pos x="1072" y="417"/>
                </a:cxn>
                <a:cxn ang="0">
                  <a:pos x="956" y="442"/>
                </a:cxn>
                <a:cxn ang="0">
                  <a:pos x="830" y="451"/>
                </a:cxn>
                <a:cxn ang="0">
                  <a:pos x="689" y="456"/>
                </a:cxn>
                <a:cxn ang="0">
                  <a:pos x="689" y="456"/>
                </a:cxn>
                <a:cxn ang="0">
                  <a:pos x="549" y="451"/>
                </a:cxn>
                <a:cxn ang="0">
                  <a:pos x="422" y="442"/>
                </a:cxn>
                <a:cxn ang="0">
                  <a:pos x="306" y="417"/>
                </a:cxn>
                <a:cxn ang="0">
                  <a:pos x="204" y="393"/>
                </a:cxn>
                <a:cxn ang="0">
                  <a:pos x="156" y="374"/>
                </a:cxn>
                <a:cxn ang="0">
                  <a:pos x="117" y="359"/>
                </a:cxn>
                <a:cxn ang="0">
                  <a:pos x="83" y="340"/>
                </a:cxn>
                <a:cxn ang="0">
                  <a:pos x="54" y="315"/>
                </a:cxn>
                <a:cxn ang="0">
                  <a:pos x="30" y="296"/>
                </a:cxn>
                <a:cxn ang="0">
                  <a:pos x="15" y="277"/>
                </a:cxn>
                <a:cxn ang="0">
                  <a:pos x="5" y="252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5" y="204"/>
                </a:cxn>
                <a:cxn ang="0">
                  <a:pos x="15" y="180"/>
                </a:cxn>
                <a:cxn ang="0">
                  <a:pos x="30" y="160"/>
                </a:cxn>
                <a:cxn ang="0">
                  <a:pos x="54" y="141"/>
                </a:cxn>
                <a:cxn ang="0">
                  <a:pos x="83" y="117"/>
                </a:cxn>
                <a:cxn ang="0">
                  <a:pos x="117" y="102"/>
                </a:cxn>
                <a:cxn ang="0">
                  <a:pos x="156" y="83"/>
                </a:cxn>
                <a:cxn ang="0">
                  <a:pos x="204" y="68"/>
                </a:cxn>
                <a:cxn ang="0">
                  <a:pos x="306" y="39"/>
                </a:cxn>
                <a:cxn ang="0">
                  <a:pos x="422" y="15"/>
                </a:cxn>
                <a:cxn ang="0">
                  <a:pos x="549" y="5"/>
                </a:cxn>
                <a:cxn ang="0">
                  <a:pos x="689" y="0"/>
                </a:cxn>
                <a:cxn ang="0">
                  <a:pos x="689" y="0"/>
                </a:cxn>
                <a:cxn ang="0">
                  <a:pos x="830" y="5"/>
                </a:cxn>
                <a:cxn ang="0">
                  <a:pos x="956" y="15"/>
                </a:cxn>
                <a:cxn ang="0">
                  <a:pos x="1072" y="39"/>
                </a:cxn>
                <a:cxn ang="0">
                  <a:pos x="1174" y="68"/>
                </a:cxn>
                <a:cxn ang="0">
                  <a:pos x="1223" y="83"/>
                </a:cxn>
                <a:cxn ang="0">
                  <a:pos x="1262" y="102"/>
                </a:cxn>
                <a:cxn ang="0">
                  <a:pos x="1296" y="117"/>
                </a:cxn>
                <a:cxn ang="0">
                  <a:pos x="1325" y="141"/>
                </a:cxn>
                <a:cxn ang="0">
                  <a:pos x="1349" y="160"/>
                </a:cxn>
                <a:cxn ang="0">
                  <a:pos x="1364" y="180"/>
                </a:cxn>
                <a:cxn ang="0">
                  <a:pos x="1373" y="204"/>
                </a:cxn>
                <a:cxn ang="0">
                  <a:pos x="1378" y="228"/>
                </a:cxn>
                <a:cxn ang="0">
                  <a:pos x="1378" y="228"/>
                </a:cxn>
              </a:cxnLst>
              <a:rect l="0" t="0" r="r" b="b"/>
              <a:pathLst>
                <a:path w="1378" h="456">
                  <a:moveTo>
                    <a:pt x="1378" y="228"/>
                  </a:moveTo>
                  <a:lnTo>
                    <a:pt x="1378" y="228"/>
                  </a:lnTo>
                  <a:lnTo>
                    <a:pt x="1373" y="252"/>
                  </a:lnTo>
                  <a:lnTo>
                    <a:pt x="1364" y="277"/>
                  </a:lnTo>
                  <a:lnTo>
                    <a:pt x="1349" y="296"/>
                  </a:lnTo>
                  <a:lnTo>
                    <a:pt x="1325" y="315"/>
                  </a:lnTo>
                  <a:lnTo>
                    <a:pt x="1296" y="340"/>
                  </a:lnTo>
                  <a:lnTo>
                    <a:pt x="1262" y="359"/>
                  </a:lnTo>
                  <a:lnTo>
                    <a:pt x="1223" y="374"/>
                  </a:lnTo>
                  <a:lnTo>
                    <a:pt x="1174" y="393"/>
                  </a:lnTo>
                  <a:lnTo>
                    <a:pt x="1072" y="417"/>
                  </a:lnTo>
                  <a:lnTo>
                    <a:pt x="956" y="442"/>
                  </a:lnTo>
                  <a:lnTo>
                    <a:pt x="830" y="451"/>
                  </a:lnTo>
                  <a:lnTo>
                    <a:pt x="689" y="456"/>
                  </a:lnTo>
                  <a:lnTo>
                    <a:pt x="689" y="456"/>
                  </a:lnTo>
                  <a:lnTo>
                    <a:pt x="549" y="451"/>
                  </a:lnTo>
                  <a:lnTo>
                    <a:pt x="422" y="442"/>
                  </a:lnTo>
                  <a:lnTo>
                    <a:pt x="306" y="417"/>
                  </a:lnTo>
                  <a:lnTo>
                    <a:pt x="204" y="393"/>
                  </a:lnTo>
                  <a:lnTo>
                    <a:pt x="156" y="374"/>
                  </a:lnTo>
                  <a:lnTo>
                    <a:pt x="117" y="359"/>
                  </a:lnTo>
                  <a:lnTo>
                    <a:pt x="83" y="340"/>
                  </a:lnTo>
                  <a:lnTo>
                    <a:pt x="54" y="315"/>
                  </a:lnTo>
                  <a:lnTo>
                    <a:pt x="30" y="296"/>
                  </a:lnTo>
                  <a:lnTo>
                    <a:pt x="15" y="277"/>
                  </a:lnTo>
                  <a:lnTo>
                    <a:pt x="5" y="252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5" y="204"/>
                  </a:lnTo>
                  <a:lnTo>
                    <a:pt x="15" y="180"/>
                  </a:lnTo>
                  <a:lnTo>
                    <a:pt x="30" y="160"/>
                  </a:lnTo>
                  <a:lnTo>
                    <a:pt x="54" y="141"/>
                  </a:lnTo>
                  <a:lnTo>
                    <a:pt x="83" y="117"/>
                  </a:lnTo>
                  <a:lnTo>
                    <a:pt x="117" y="102"/>
                  </a:lnTo>
                  <a:lnTo>
                    <a:pt x="156" y="83"/>
                  </a:lnTo>
                  <a:lnTo>
                    <a:pt x="204" y="68"/>
                  </a:lnTo>
                  <a:lnTo>
                    <a:pt x="306" y="39"/>
                  </a:lnTo>
                  <a:lnTo>
                    <a:pt x="422" y="15"/>
                  </a:lnTo>
                  <a:lnTo>
                    <a:pt x="549" y="5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830" y="5"/>
                  </a:lnTo>
                  <a:lnTo>
                    <a:pt x="956" y="15"/>
                  </a:lnTo>
                  <a:lnTo>
                    <a:pt x="1072" y="39"/>
                  </a:lnTo>
                  <a:lnTo>
                    <a:pt x="1174" y="68"/>
                  </a:lnTo>
                  <a:lnTo>
                    <a:pt x="1223" y="83"/>
                  </a:lnTo>
                  <a:lnTo>
                    <a:pt x="1262" y="102"/>
                  </a:lnTo>
                  <a:lnTo>
                    <a:pt x="1296" y="117"/>
                  </a:lnTo>
                  <a:lnTo>
                    <a:pt x="1325" y="141"/>
                  </a:lnTo>
                  <a:lnTo>
                    <a:pt x="1349" y="160"/>
                  </a:lnTo>
                  <a:lnTo>
                    <a:pt x="1364" y="180"/>
                  </a:lnTo>
                  <a:lnTo>
                    <a:pt x="1373" y="204"/>
                  </a:lnTo>
                  <a:lnTo>
                    <a:pt x="1378" y="228"/>
                  </a:lnTo>
                  <a:lnTo>
                    <a:pt x="1378" y="228"/>
                  </a:lnTo>
                  <a:close/>
                </a:path>
              </a:pathLst>
            </a:custGeom>
            <a:solidFill>
              <a:srgbClr val="8458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29"/>
            <p:cNvSpPr>
              <a:spLocks/>
            </p:cNvSpPr>
            <p:nvPr/>
          </p:nvSpPr>
          <p:spPr bwMode="auto">
            <a:xfrm>
              <a:off x="695" y="1757"/>
              <a:ext cx="1387" cy="214"/>
            </a:xfrm>
            <a:custGeom>
              <a:avLst/>
              <a:gdLst/>
              <a:ahLst/>
              <a:cxnLst>
                <a:cxn ang="0">
                  <a:pos x="34" y="194"/>
                </a:cxn>
                <a:cxn ang="0">
                  <a:pos x="34" y="194"/>
                </a:cxn>
                <a:cxn ang="0">
                  <a:pos x="44" y="180"/>
                </a:cxn>
                <a:cxn ang="0">
                  <a:pos x="58" y="161"/>
                </a:cxn>
                <a:cxn ang="0">
                  <a:pos x="78" y="146"/>
                </a:cxn>
                <a:cxn ang="0">
                  <a:pos x="107" y="131"/>
                </a:cxn>
                <a:cxn ang="0">
                  <a:pos x="170" y="102"/>
                </a:cxn>
                <a:cxn ang="0">
                  <a:pos x="247" y="78"/>
                </a:cxn>
                <a:cxn ang="0">
                  <a:pos x="344" y="59"/>
                </a:cxn>
                <a:cxn ang="0">
                  <a:pos x="451" y="49"/>
                </a:cxn>
                <a:cxn ang="0">
                  <a:pos x="568" y="39"/>
                </a:cxn>
                <a:cxn ang="0">
                  <a:pos x="694" y="34"/>
                </a:cxn>
                <a:cxn ang="0">
                  <a:pos x="694" y="34"/>
                </a:cxn>
                <a:cxn ang="0">
                  <a:pos x="825" y="39"/>
                </a:cxn>
                <a:cxn ang="0">
                  <a:pos x="941" y="49"/>
                </a:cxn>
                <a:cxn ang="0">
                  <a:pos x="1053" y="64"/>
                </a:cxn>
                <a:cxn ang="0">
                  <a:pos x="1150" y="83"/>
                </a:cxn>
                <a:cxn ang="0">
                  <a:pos x="1227" y="112"/>
                </a:cxn>
                <a:cxn ang="0">
                  <a:pos x="1261" y="127"/>
                </a:cxn>
                <a:cxn ang="0">
                  <a:pos x="1290" y="141"/>
                </a:cxn>
                <a:cxn ang="0">
                  <a:pos x="1315" y="156"/>
                </a:cxn>
                <a:cxn ang="0">
                  <a:pos x="1334" y="175"/>
                </a:cxn>
                <a:cxn ang="0">
                  <a:pos x="1344" y="194"/>
                </a:cxn>
                <a:cxn ang="0">
                  <a:pos x="1353" y="214"/>
                </a:cxn>
                <a:cxn ang="0">
                  <a:pos x="1353" y="214"/>
                </a:cxn>
                <a:cxn ang="0">
                  <a:pos x="1368" y="194"/>
                </a:cxn>
                <a:cxn ang="0">
                  <a:pos x="1387" y="185"/>
                </a:cxn>
                <a:cxn ang="0">
                  <a:pos x="1387" y="185"/>
                </a:cxn>
                <a:cxn ang="0">
                  <a:pos x="1378" y="165"/>
                </a:cxn>
                <a:cxn ang="0">
                  <a:pos x="1358" y="146"/>
                </a:cxn>
                <a:cxn ang="0">
                  <a:pos x="1339" y="127"/>
                </a:cxn>
                <a:cxn ang="0">
                  <a:pos x="1315" y="112"/>
                </a:cxn>
                <a:cxn ang="0">
                  <a:pos x="1256" y="83"/>
                </a:cxn>
                <a:cxn ang="0">
                  <a:pos x="1174" y="54"/>
                </a:cxn>
                <a:cxn ang="0">
                  <a:pos x="1082" y="34"/>
                </a:cxn>
                <a:cxn ang="0">
                  <a:pos x="970" y="15"/>
                </a:cxn>
                <a:cxn ang="0">
                  <a:pos x="839" y="5"/>
                </a:cxn>
                <a:cxn ang="0">
                  <a:pos x="689" y="0"/>
                </a:cxn>
                <a:cxn ang="0">
                  <a:pos x="689" y="0"/>
                </a:cxn>
                <a:cxn ang="0">
                  <a:pos x="553" y="5"/>
                </a:cxn>
                <a:cxn ang="0">
                  <a:pos x="427" y="15"/>
                </a:cxn>
                <a:cxn ang="0">
                  <a:pos x="320" y="30"/>
                </a:cxn>
                <a:cxn ang="0">
                  <a:pos x="223" y="49"/>
                </a:cxn>
                <a:cxn ang="0">
                  <a:pos x="146" y="73"/>
                </a:cxn>
                <a:cxn ang="0">
                  <a:pos x="82" y="102"/>
                </a:cxn>
                <a:cxn ang="0">
                  <a:pos x="34" y="136"/>
                </a:cxn>
                <a:cxn ang="0">
                  <a:pos x="15" y="156"/>
                </a:cxn>
                <a:cxn ang="0">
                  <a:pos x="0" y="170"/>
                </a:cxn>
                <a:cxn ang="0">
                  <a:pos x="0" y="170"/>
                </a:cxn>
                <a:cxn ang="0">
                  <a:pos x="19" y="180"/>
                </a:cxn>
                <a:cxn ang="0">
                  <a:pos x="34" y="194"/>
                </a:cxn>
                <a:cxn ang="0">
                  <a:pos x="34" y="194"/>
                </a:cxn>
              </a:cxnLst>
              <a:rect l="0" t="0" r="r" b="b"/>
              <a:pathLst>
                <a:path w="1387" h="214">
                  <a:moveTo>
                    <a:pt x="34" y="194"/>
                  </a:moveTo>
                  <a:lnTo>
                    <a:pt x="34" y="194"/>
                  </a:lnTo>
                  <a:lnTo>
                    <a:pt x="44" y="180"/>
                  </a:lnTo>
                  <a:lnTo>
                    <a:pt x="58" y="161"/>
                  </a:lnTo>
                  <a:lnTo>
                    <a:pt x="78" y="146"/>
                  </a:lnTo>
                  <a:lnTo>
                    <a:pt x="107" y="131"/>
                  </a:lnTo>
                  <a:lnTo>
                    <a:pt x="170" y="102"/>
                  </a:lnTo>
                  <a:lnTo>
                    <a:pt x="247" y="78"/>
                  </a:lnTo>
                  <a:lnTo>
                    <a:pt x="344" y="59"/>
                  </a:lnTo>
                  <a:lnTo>
                    <a:pt x="451" y="49"/>
                  </a:lnTo>
                  <a:lnTo>
                    <a:pt x="568" y="39"/>
                  </a:lnTo>
                  <a:lnTo>
                    <a:pt x="694" y="34"/>
                  </a:lnTo>
                  <a:lnTo>
                    <a:pt x="694" y="34"/>
                  </a:lnTo>
                  <a:lnTo>
                    <a:pt x="825" y="39"/>
                  </a:lnTo>
                  <a:lnTo>
                    <a:pt x="941" y="49"/>
                  </a:lnTo>
                  <a:lnTo>
                    <a:pt x="1053" y="64"/>
                  </a:lnTo>
                  <a:lnTo>
                    <a:pt x="1150" y="83"/>
                  </a:lnTo>
                  <a:lnTo>
                    <a:pt x="1227" y="112"/>
                  </a:lnTo>
                  <a:lnTo>
                    <a:pt x="1261" y="127"/>
                  </a:lnTo>
                  <a:lnTo>
                    <a:pt x="1290" y="141"/>
                  </a:lnTo>
                  <a:lnTo>
                    <a:pt x="1315" y="156"/>
                  </a:lnTo>
                  <a:lnTo>
                    <a:pt x="1334" y="175"/>
                  </a:lnTo>
                  <a:lnTo>
                    <a:pt x="1344" y="194"/>
                  </a:lnTo>
                  <a:lnTo>
                    <a:pt x="1353" y="214"/>
                  </a:lnTo>
                  <a:lnTo>
                    <a:pt x="1353" y="214"/>
                  </a:lnTo>
                  <a:lnTo>
                    <a:pt x="1368" y="194"/>
                  </a:lnTo>
                  <a:lnTo>
                    <a:pt x="1387" y="185"/>
                  </a:lnTo>
                  <a:lnTo>
                    <a:pt x="1387" y="185"/>
                  </a:lnTo>
                  <a:lnTo>
                    <a:pt x="1378" y="165"/>
                  </a:lnTo>
                  <a:lnTo>
                    <a:pt x="1358" y="146"/>
                  </a:lnTo>
                  <a:lnTo>
                    <a:pt x="1339" y="127"/>
                  </a:lnTo>
                  <a:lnTo>
                    <a:pt x="1315" y="112"/>
                  </a:lnTo>
                  <a:lnTo>
                    <a:pt x="1256" y="83"/>
                  </a:lnTo>
                  <a:lnTo>
                    <a:pt x="1174" y="54"/>
                  </a:lnTo>
                  <a:lnTo>
                    <a:pt x="1082" y="34"/>
                  </a:lnTo>
                  <a:lnTo>
                    <a:pt x="970" y="15"/>
                  </a:lnTo>
                  <a:lnTo>
                    <a:pt x="839" y="5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553" y="5"/>
                  </a:lnTo>
                  <a:lnTo>
                    <a:pt x="427" y="15"/>
                  </a:lnTo>
                  <a:lnTo>
                    <a:pt x="320" y="30"/>
                  </a:lnTo>
                  <a:lnTo>
                    <a:pt x="223" y="49"/>
                  </a:lnTo>
                  <a:lnTo>
                    <a:pt x="146" y="73"/>
                  </a:lnTo>
                  <a:lnTo>
                    <a:pt x="82" y="102"/>
                  </a:lnTo>
                  <a:lnTo>
                    <a:pt x="34" y="136"/>
                  </a:lnTo>
                  <a:lnTo>
                    <a:pt x="15" y="156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19" y="180"/>
                  </a:lnTo>
                  <a:lnTo>
                    <a:pt x="34" y="194"/>
                  </a:lnTo>
                  <a:lnTo>
                    <a:pt x="34" y="194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30"/>
            <p:cNvSpPr>
              <a:spLocks noEditPoints="1"/>
            </p:cNvSpPr>
            <p:nvPr/>
          </p:nvSpPr>
          <p:spPr bwMode="auto">
            <a:xfrm>
              <a:off x="676" y="1757"/>
              <a:ext cx="1411" cy="209"/>
            </a:xfrm>
            <a:custGeom>
              <a:avLst/>
              <a:gdLst/>
              <a:ahLst/>
              <a:cxnLst>
                <a:cxn ang="0">
                  <a:pos x="431" y="15"/>
                </a:cxn>
                <a:cxn ang="0">
                  <a:pos x="368" y="59"/>
                </a:cxn>
                <a:cxn ang="0">
                  <a:pos x="383" y="30"/>
                </a:cxn>
                <a:cxn ang="0">
                  <a:pos x="383" y="20"/>
                </a:cxn>
                <a:cxn ang="0">
                  <a:pos x="465" y="10"/>
                </a:cxn>
                <a:cxn ang="0">
                  <a:pos x="320" y="68"/>
                </a:cxn>
                <a:cxn ang="0">
                  <a:pos x="538" y="39"/>
                </a:cxn>
                <a:cxn ang="0">
                  <a:pos x="538" y="39"/>
                </a:cxn>
                <a:cxn ang="0">
                  <a:pos x="494" y="5"/>
                </a:cxn>
                <a:cxn ang="0">
                  <a:pos x="582" y="0"/>
                </a:cxn>
                <a:cxn ang="0">
                  <a:pos x="523" y="39"/>
                </a:cxn>
                <a:cxn ang="0">
                  <a:pos x="165" y="68"/>
                </a:cxn>
                <a:cxn ang="0">
                  <a:pos x="165" y="68"/>
                </a:cxn>
                <a:cxn ang="0">
                  <a:pos x="131" y="122"/>
                </a:cxn>
                <a:cxn ang="0">
                  <a:pos x="48" y="136"/>
                </a:cxn>
                <a:cxn ang="0">
                  <a:pos x="82" y="156"/>
                </a:cxn>
                <a:cxn ang="0">
                  <a:pos x="281" y="73"/>
                </a:cxn>
                <a:cxn ang="0">
                  <a:pos x="9" y="190"/>
                </a:cxn>
                <a:cxn ang="0">
                  <a:pos x="34" y="204"/>
                </a:cxn>
                <a:cxn ang="0">
                  <a:pos x="9" y="190"/>
                </a:cxn>
                <a:cxn ang="0">
                  <a:pos x="165" y="107"/>
                </a:cxn>
                <a:cxn ang="0">
                  <a:pos x="242" y="49"/>
                </a:cxn>
                <a:cxn ang="0">
                  <a:pos x="266" y="39"/>
                </a:cxn>
                <a:cxn ang="0">
                  <a:pos x="616" y="34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92" y="131"/>
                </a:cxn>
                <a:cxn ang="0">
                  <a:pos x="1169" y="78"/>
                </a:cxn>
                <a:cxn ang="0">
                  <a:pos x="1198" y="54"/>
                </a:cxn>
                <a:cxn ang="0">
                  <a:pos x="1140" y="78"/>
                </a:cxn>
                <a:cxn ang="0">
                  <a:pos x="1110" y="68"/>
                </a:cxn>
                <a:cxn ang="0">
                  <a:pos x="1246" y="73"/>
                </a:cxn>
                <a:cxn ang="0">
                  <a:pos x="1057" y="59"/>
                </a:cxn>
                <a:cxn ang="0">
                  <a:pos x="1081" y="30"/>
                </a:cxn>
                <a:cxn ang="0">
                  <a:pos x="1023" y="49"/>
                </a:cxn>
                <a:cxn ang="0">
                  <a:pos x="1062" y="25"/>
                </a:cxn>
                <a:cxn ang="0">
                  <a:pos x="659" y="0"/>
                </a:cxn>
                <a:cxn ang="0">
                  <a:pos x="1334" y="136"/>
                </a:cxn>
                <a:cxn ang="0">
                  <a:pos x="1353" y="141"/>
                </a:cxn>
                <a:cxn ang="0">
                  <a:pos x="1256" y="97"/>
                </a:cxn>
                <a:cxn ang="0">
                  <a:pos x="1295" y="93"/>
                </a:cxn>
                <a:cxn ang="0">
                  <a:pos x="1290" y="127"/>
                </a:cxn>
                <a:cxn ang="0">
                  <a:pos x="1314" y="102"/>
                </a:cxn>
                <a:cxn ang="0">
                  <a:pos x="1353" y="175"/>
                </a:cxn>
                <a:cxn ang="0">
                  <a:pos x="1401" y="175"/>
                </a:cxn>
                <a:cxn ang="0">
                  <a:pos x="975" y="49"/>
                </a:cxn>
                <a:cxn ang="0">
                  <a:pos x="999" y="15"/>
                </a:cxn>
                <a:cxn ang="0">
                  <a:pos x="766" y="0"/>
                </a:cxn>
                <a:cxn ang="0">
                  <a:pos x="688" y="34"/>
                </a:cxn>
                <a:cxn ang="0">
                  <a:pos x="708" y="34"/>
                </a:cxn>
                <a:cxn ang="0">
                  <a:pos x="713" y="15"/>
                </a:cxn>
                <a:cxn ang="0">
                  <a:pos x="790" y="34"/>
                </a:cxn>
                <a:cxn ang="0">
                  <a:pos x="863" y="39"/>
                </a:cxn>
                <a:cxn ang="0">
                  <a:pos x="882" y="5"/>
                </a:cxn>
                <a:cxn ang="0">
                  <a:pos x="931" y="39"/>
                </a:cxn>
                <a:cxn ang="0">
                  <a:pos x="975" y="15"/>
                </a:cxn>
                <a:cxn ang="0">
                  <a:pos x="839" y="20"/>
                </a:cxn>
                <a:cxn ang="0">
                  <a:pos x="887" y="39"/>
                </a:cxn>
                <a:cxn ang="0">
                  <a:pos x="907" y="5"/>
                </a:cxn>
              </a:cxnLst>
              <a:rect l="0" t="0" r="r" b="b"/>
              <a:pathLst>
                <a:path w="1411" h="209">
                  <a:moveTo>
                    <a:pt x="412" y="15"/>
                  </a:moveTo>
                  <a:lnTo>
                    <a:pt x="412" y="15"/>
                  </a:lnTo>
                  <a:lnTo>
                    <a:pt x="407" y="54"/>
                  </a:lnTo>
                  <a:lnTo>
                    <a:pt x="407" y="54"/>
                  </a:lnTo>
                  <a:lnTo>
                    <a:pt x="431" y="49"/>
                  </a:lnTo>
                  <a:lnTo>
                    <a:pt x="431" y="49"/>
                  </a:lnTo>
                  <a:lnTo>
                    <a:pt x="431" y="15"/>
                  </a:lnTo>
                  <a:lnTo>
                    <a:pt x="431" y="15"/>
                  </a:lnTo>
                  <a:lnTo>
                    <a:pt x="412" y="15"/>
                  </a:lnTo>
                  <a:lnTo>
                    <a:pt x="412" y="15"/>
                  </a:lnTo>
                  <a:close/>
                  <a:moveTo>
                    <a:pt x="354" y="25"/>
                  </a:moveTo>
                  <a:lnTo>
                    <a:pt x="354" y="25"/>
                  </a:lnTo>
                  <a:lnTo>
                    <a:pt x="349" y="59"/>
                  </a:lnTo>
                  <a:lnTo>
                    <a:pt x="349" y="59"/>
                  </a:lnTo>
                  <a:lnTo>
                    <a:pt x="368" y="59"/>
                  </a:lnTo>
                  <a:lnTo>
                    <a:pt x="368" y="59"/>
                  </a:lnTo>
                  <a:lnTo>
                    <a:pt x="368" y="20"/>
                  </a:lnTo>
                  <a:lnTo>
                    <a:pt x="368" y="20"/>
                  </a:lnTo>
                  <a:lnTo>
                    <a:pt x="354" y="25"/>
                  </a:lnTo>
                  <a:lnTo>
                    <a:pt x="354" y="25"/>
                  </a:lnTo>
                  <a:close/>
                  <a:moveTo>
                    <a:pt x="383" y="20"/>
                  </a:moveTo>
                  <a:lnTo>
                    <a:pt x="383" y="20"/>
                  </a:lnTo>
                  <a:lnTo>
                    <a:pt x="383" y="30"/>
                  </a:lnTo>
                  <a:lnTo>
                    <a:pt x="383" y="30"/>
                  </a:lnTo>
                  <a:lnTo>
                    <a:pt x="383" y="54"/>
                  </a:lnTo>
                  <a:lnTo>
                    <a:pt x="383" y="54"/>
                  </a:lnTo>
                  <a:lnTo>
                    <a:pt x="402" y="54"/>
                  </a:lnTo>
                  <a:lnTo>
                    <a:pt x="402" y="54"/>
                  </a:lnTo>
                  <a:lnTo>
                    <a:pt x="402" y="15"/>
                  </a:lnTo>
                  <a:lnTo>
                    <a:pt x="402" y="15"/>
                  </a:lnTo>
                  <a:lnTo>
                    <a:pt x="383" y="20"/>
                  </a:lnTo>
                  <a:lnTo>
                    <a:pt x="383" y="20"/>
                  </a:lnTo>
                  <a:close/>
                  <a:moveTo>
                    <a:pt x="446" y="10"/>
                  </a:moveTo>
                  <a:lnTo>
                    <a:pt x="446" y="10"/>
                  </a:lnTo>
                  <a:lnTo>
                    <a:pt x="446" y="49"/>
                  </a:lnTo>
                  <a:lnTo>
                    <a:pt x="446" y="49"/>
                  </a:lnTo>
                  <a:lnTo>
                    <a:pt x="465" y="44"/>
                  </a:lnTo>
                  <a:lnTo>
                    <a:pt x="465" y="44"/>
                  </a:lnTo>
                  <a:lnTo>
                    <a:pt x="465" y="10"/>
                  </a:lnTo>
                  <a:lnTo>
                    <a:pt x="465" y="10"/>
                  </a:lnTo>
                  <a:lnTo>
                    <a:pt x="446" y="10"/>
                  </a:lnTo>
                  <a:lnTo>
                    <a:pt x="446" y="10"/>
                  </a:lnTo>
                  <a:close/>
                  <a:moveTo>
                    <a:pt x="315" y="30"/>
                  </a:moveTo>
                  <a:lnTo>
                    <a:pt x="315" y="30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20" y="68"/>
                  </a:lnTo>
                  <a:lnTo>
                    <a:pt x="320" y="68"/>
                  </a:lnTo>
                  <a:lnTo>
                    <a:pt x="334" y="64"/>
                  </a:lnTo>
                  <a:lnTo>
                    <a:pt x="334" y="64"/>
                  </a:lnTo>
                  <a:lnTo>
                    <a:pt x="334" y="30"/>
                  </a:lnTo>
                  <a:lnTo>
                    <a:pt x="334" y="30"/>
                  </a:lnTo>
                  <a:lnTo>
                    <a:pt x="315" y="30"/>
                  </a:lnTo>
                  <a:lnTo>
                    <a:pt x="315" y="30"/>
                  </a:lnTo>
                  <a:close/>
                  <a:moveTo>
                    <a:pt x="538" y="39"/>
                  </a:moveTo>
                  <a:lnTo>
                    <a:pt x="538" y="39"/>
                  </a:lnTo>
                  <a:lnTo>
                    <a:pt x="557" y="39"/>
                  </a:lnTo>
                  <a:lnTo>
                    <a:pt x="557" y="39"/>
                  </a:lnTo>
                  <a:lnTo>
                    <a:pt x="557" y="5"/>
                  </a:lnTo>
                  <a:lnTo>
                    <a:pt x="557" y="5"/>
                  </a:lnTo>
                  <a:lnTo>
                    <a:pt x="543" y="5"/>
                  </a:lnTo>
                  <a:lnTo>
                    <a:pt x="543" y="5"/>
                  </a:lnTo>
                  <a:lnTo>
                    <a:pt x="538" y="39"/>
                  </a:lnTo>
                  <a:lnTo>
                    <a:pt x="538" y="39"/>
                  </a:lnTo>
                  <a:close/>
                  <a:moveTo>
                    <a:pt x="475" y="10"/>
                  </a:moveTo>
                  <a:lnTo>
                    <a:pt x="475" y="10"/>
                  </a:lnTo>
                  <a:lnTo>
                    <a:pt x="475" y="44"/>
                  </a:lnTo>
                  <a:lnTo>
                    <a:pt x="475" y="44"/>
                  </a:lnTo>
                  <a:lnTo>
                    <a:pt x="494" y="44"/>
                  </a:lnTo>
                  <a:lnTo>
                    <a:pt x="494" y="44"/>
                  </a:lnTo>
                  <a:lnTo>
                    <a:pt x="494" y="5"/>
                  </a:lnTo>
                  <a:lnTo>
                    <a:pt x="494" y="5"/>
                  </a:lnTo>
                  <a:lnTo>
                    <a:pt x="475" y="10"/>
                  </a:lnTo>
                  <a:lnTo>
                    <a:pt x="475" y="10"/>
                  </a:lnTo>
                  <a:close/>
                  <a:moveTo>
                    <a:pt x="567" y="39"/>
                  </a:moveTo>
                  <a:lnTo>
                    <a:pt x="567" y="39"/>
                  </a:lnTo>
                  <a:lnTo>
                    <a:pt x="582" y="34"/>
                  </a:lnTo>
                  <a:lnTo>
                    <a:pt x="582" y="34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72" y="0"/>
                  </a:lnTo>
                  <a:lnTo>
                    <a:pt x="572" y="0"/>
                  </a:lnTo>
                  <a:lnTo>
                    <a:pt x="567" y="39"/>
                  </a:lnTo>
                  <a:lnTo>
                    <a:pt x="567" y="39"/>
                  </a:lnTo>
                  <a:close/>
                  <a:moveTo>
                    <a:pt x="509" y="39"/>
                  </a:moveTo>
                  <a:lnTo>
                    <a:pt x="509" y="39"/>
                  </a:lnTo>
                  <a:lnTo>
                    <a:pt x="523" y="39"/>
                  </a:lnTo>
                  <a:lnTo>
                    <a:pt x="523" y="39"/>
                  </a:lnTo>
                  <a:lnTo>
                    <a:pt x="528" y="5"/>
                  </a:lnTo>
                  <a:lnTo>
                    <a:pt x="528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39"/>
                  </a:lnTo>
                  <a:lnTo>
                    <a:pt x="509" y="39"/>
                  </a:lnTo>
                  <a:close/>
                  <a:moveTo>
                    <a:pt x="165" y="68"/>
                  </a:moveTo>
                  <a:lnTo>
                    <a:pt x="165" y="68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94" y="97"/>
                  </a:lnTo>
                  <a:lnTo>
                    <a:pt x="194" y="97"/>
                  </a:lnTo>
                  <a:lnTo>
                    <a:pt x="194" y="7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65" y="68"/>
                  </a:lnTo>
                  <a:lnTo>
                    <a:pt x="165" y="68"/>
                  </a:lnTo>
                  <a:close/>
                  <a:moveTo>
                    <a:pt x="111" y="93"/>
                  </a:moveTo>
                  <a:lnTo>
                    <a:pt x="111" y="93"/>
                  </a:lnTo>
                  <a:lnTo>
                    <a:pt x="121" y="112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31" y="122"/>
                  </a:lnTo>
                  <a:lnTo>
                    <a:pt x="131" y="122"/>
                  </a:lnTo>
                  <a:lnTo>
                    <a:pt x="126" y="107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1" y="93"/>
                  </a:lnTo>
                  <a:lnTo>
                    <a:pt x="111" y="93"/>
                  </a:lnTo>
                  <a:close/>
                  <a:moveTo>
                    <a:pt x="58" y="136"/>
                  </a:moveTo>
                  <a:lnTo>
                    <a:pt x="58" y="136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34" y="151"/>
                  </a:lnTo>
                  <a:lnTo>
                    <a:pt x="34" y="151"/>
                  </a:lnTo>
                  <a:lnTo>
                    <a:pt x="48" y="161"/>
                  </a:lnTo>
                  <a:lnTo>
                    <a:pt x="63" y="175"/>
                  </a:lnTo>
                  <a:lnTo>
                    <a:pt x="63" y="175"/>
                  </a:lnTo>
                  <a:lnTo>
                    <a:pt x="82" y="156"/>
                  </a:lnTo>
                  <a:lnTo>
                    <a:pt x="82" y="156"/>
                  </a:lnTo>
                  <a:lnTo>
                    <a:pt x="72" y="146"/>
                  </a:lnTo>
                  <a:lnTo>
                    <a:pt x="58" y="136"/>
                  </a:lnTo>
                  <a:lnTo>
                    <a:pt x="58" y="136"/>
                  </a:lnTo>
                  <a:close/>
                  <a:moveTo>
                    <a:pt x="281" y="39"/>
                  </a:moveTo>
                  <a:lnTo>
                    <a:pt x="281" y="39"/>
                  </a:lnTo>
                  <a:lnTo>
                    <a:pt x="281" y="64"/>
                  </a:lnTo>
                  <a:lnTo>
                    <a:pt x="281" y="64"/>
                  </a:lnTo>
                  <a:lnTo>
                    <a:pt x="281" y="73"/>
                  </a:lnTo>
                  <a:lnTo>
                    <a:pt x="281" y="73"/>
                  </a:lnTo>
                  <a:lnTo>
                    <a:pt x="305" y="68"/>
                  </a:lnTo>
                  <a:lnTo>
                    <a:pt x="305" y="68"/>
                  </a:lnTo>
                  <a:lnTo>
                    <a:pt x="300" y="34"/>
                  </a:lnTo>
                  <a:lnTo>
                    <a:pt x="300" y="34"/>
                  </a:lnTo>
                  <a:lnTo>
                    <a:pt x="281" y="39"/>
                  </a:lnTo>
                  <a:lnTo>
                    <a:pt x="281" y="39"/>
                  </a:lnTo>
                  <a:close/>
                  <a:moveTo>
                    <a:pt x="9" y="190"/>
                  </a:moveTo>
                  <a:lnTo>
                    <a:pt x="9" y="190"/>
                  </a:lnTo>
                  <a:lnTo>
                    <a:pt x="4" y="194"/>
                  </a:lnTo>
                  <a:lnTo>
                    <a:pt x="4" y="19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19" y="209"/>
                  </a:lnTo>
                  <a:lnTo>
                    <a:pt x="19" y="209"/>
                  </a:lnTo>
                  <a:lnTo>
                    <a:pt x="34" y="204"/>
                  </a:lnTo>
                  <a:lnTo>
                    <a:pt x="48" y="199"/>
                  </a:lnTo>
                  <a:lnTo>
                    <a:pt x="48" y="199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3" y="185"/>
                  </a:lnTo>
                  <a:lnTo>
                    <a:pt x="29" y="185"/>
                  </a:lnTo>
                  <a:lnTo>
                    <a:pt x="9" y="190"/>
                  </a:lnTo>
                  <a:lnTo>
                    <a:pt x="9" y="190"/>
                  </a:lnTo>
                  <a:close/>
                  <a:moveTo>
                    <a:pt x="155" y="78"/>
                  </a:moveTo>
                  <a:lnTo>
                    <a:pt x="155" y="78"/>
                  </a:lnTo>
                  <a:lnTo>
                    <a:pt x="140" y="83"/>
                  </a:lnTo>
                  <a:lnTo>
                    <a:pt x="140" y="83"/>
                  </a:lnTo>
                  <a:lnTo>
                    <a:pt x="145" y="97"/>
                  </a:lnTo>
                  <a:lnTo>
                    <a:pt x="150" y="112"/>
                  </a:lnTo>
                  <a:lnTo>
                    <a:pt x="150" y="112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0" y="93"/>
                  </a:lnTo>
                  <a:lnTo>
                    <a:pt x="155" y="78"/>
                  </a:lnTo>
                  <a:lnTo>
                    <a:pt x="155" y="78"/>
                  </a:lnTo>
                  <a:close/>
                  <a:moveTo>
                    <a:pt x="242" y="49"/>
                  </a:moveTo>
                  <a:lnTo>
                    <a:pt x="242" y="49"/>
                  </a:lnTo>
                  <a:lnTo>
                    <a:pt x="247" y="73"/>
                  </a:lnTo>
                  <a:lnTo>
                    <a:pt x="247" y="73"/>
                  </a:lnTo>
                  <a:lnTo>
                    <a:pt x="247" y="83"/>
                  </a:lnTo>
                  <a:lnTo>
                    <a:pt x="247" y="83"/>
                  </a:lnTo>
                  <a:lnTo>
                    <a:pt x="271" y="78"/>
                  </a:lnTo>
                  <a:lnTo>
                    <a:pt x="271" y="78"/>
                  </a:lnTo>
                  <a:lnTo>
                    <a:pt x="271" y="59"/>
                  </a:lnTo>
                  <a:lnTo>
                    <a:pt x="266" y="39"/>
                  </a:lnTo>
                  <a:lnTo>
                    <a:pt x="266" y="39"/>
                  </a:lnTo>
                  <a:lnTo>
                    <a:pt x="242" y="49"/>
                  </a:lnTo>
                  <a:lnTo>
                    <a:pt x="242" y="49"/>
                  </a:lnTo>
                  <a:close/>
                  <a:moveTo>
                    <a:pt x="601" y="0"/>
                  </a:moveTo>
                  <a:lnTo>
                    <a:pt x="601" y="0"/>
                  </a:lnTo>
                  <a:lnTo>
                    <a:pt x="596" y="34"/>
                  </a:lnTo>
                  <a:lnTo>
                    <a:pt x="596" y="34"/>
                  </a:lnTo>
                  <a:lnTo>
                    <a:pt x="616" y="34"/>
                  </a:lnTo>
                  <a:lnTo>
                    <a:pt x="616" y="34"/>
                  </a:lnTo>
                  <a:lnTo>
                    <a:pt x="625" y="5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01" y="0"/>
                  </a:lnTo>
                  <a:lnTo>
                    <a:pt x="601" y="0"/>
                  </a:lnTo>
                  <a:close/>
                  <a:moveTo>
                    <a:pt x="208" y="59"/>
                  </a:moveTo>
                  <a:lnTo>
                    <a:pt x="208" y="59"/>
                  </a:lnTo>
                  <a:lnTo>
                    <a:pt x="213" y="93"/>
                  </a:lnTo>
                  <a:lnTo>
                    <a:pt x="213" y="93"/>
                  </a:lnTo>
                  <a:lnTo>
                    <a:pt x="228" y="88"/>
                  </a:lnTo>
                  <a:lnTo>
                    <a:pt x="228" y="88"/>
                  </a:lnTo>
                  <a:lnTo>
                    <a:pt x="228" y="68"/>
                  </a:lnTo>
                  <a:lnTo>
                    <a:pt x="223" y="54"/>
                  </a:lnTo>
                  <a:lnTo>
                    <a:pt x="223" y="54"/>
                  </a:lnTo>
                  <a:lnTo>
                    <a:pt x="208" y="59"/>
                  </a:lnTo>
                  <a:lnTo>
                    <a:pt x="208" y="59"/>
                  </a:lnTo>
                  <a:close/>
                  <a:moveTo>
                    <a:pt x="87" y="107"/>
                  </a:moveTo>
                  <a:lnTo>
                    <a:pt x="87" y="107"/>
                  </a:lnTo>
                  <a:lnTo>
                    <a:pt x="77" y="117"/>
                  </a:lnTo>
                  <a:lnTo>
                    <a:pt x="77" y="117"/>
                  </a:lnTo>
                  <a:lnTo>
                    <a:pt x="87" y="122"/>
                  </a:lnTo>
                  <a:lnTo>
                    <a:pt x="87" y="122"/>
                  </a:lnTo>
                  <a:lnTo>
                    <a:pt x="92" y="131"/>
                  </a:lnTo>
                  <a:lnTo>
                    <a:pt x="97" y="141"/>
                  </a:lnTo>
                  <a:lnTo>
                    <a:pt x="97" y="141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101" y="122"/>
                  </a:lnTo>
                  <a:lnTo>
                    <a:pt x="87" y="107"/>
                  </a:lnTo>
                  <a:lnTo>
                    <a:pt x="87" y="107"/>
                  </a:lnTo>
                  <a:close/>
                  <a:moveTo>
                    <a:pt x="1169" y="78"/>
                  </a:moveTo>
                  <a:lnTo>
                    <a:pt x="1169" y="78"/>
                  </a:lnTo>
                  <a:lnTo>
                    <a:pt x="1169" y="83"/>
                  </a:lnTo>
                  <a:lnTo>
                    <a:pt x="1169" y="83"/>
                  </a:lnTo>
                  <a:lnTo>
                    <a:pt x="1178" y="88"/>
                  </a:lnTo>
                  <a:lnTo>
                    <a:pt x="1178" y="88"/>
                  </a:lnTo>
                  <a:lnTo>
                    <a:pt x="1188" y="68"/>
                  </a:lnTo>
                  <a:lnTo>
                    <a:pt x="1198" y="54"/>
                  </a:lnTo>
                  <a:lnTo>
                    <a:pt x="1198" y="54"/>
                  </a:lnTo>
                  <a:lnTo>
                    <a:pt x="1183" y="49"/>
                  </a:lnTo>
                  <a:lnTo>
                    <a:pt x="1183" y="49"/>
                  </a:lnTo>
                  <a:lnTo>
                    <a:pt x="1173" y="64"/>
                  </a:lnTo>
                  <a:lnTo>
                    <a:pt x="1169" y="78"/>
                  </a:lnTo>
                  <a:lnTo>
                    <a:pt x="1169" y="78"/>
                  </a:lnTo>
                  <a:close/>
                  <a:moveTo>
                    <a:pt x="1110" y="68"/>
                  </a:moveTo>
                  <a:lnTo>
                    <a:pt x="1110" y="68"/>
                  </a:lnTo>
                  <a:lnTo>
                    <a:pt x="1140" y="78"/>
                  </a:lnTo>
                  <a:lnTo>
                    <a:pt x="1140" y="78"/>
                  </a:lnTo>
                  <a:lnTo>
                    <a:pt x="1149" y="44"/>
                  </a:lnTo>
                  <a:lnTo>
                    <a:pt x="1149" y="44"/>
                  </a:lnTo>
                  <a:lnTo>
                    <a:pt x="1130" y="39"/>
                  </a:lnTo>
                  <a:lnTo>
                    <a:pt x="1130" y="39"/>
                  </a:lnTo>
                  <a:lnTo>
                    <a:pt x="1120" y="54"/>
                  </a:lnTo>
                  <a:lnTo>
                    <a:pt x="1110" y="68"/>
                  </a:lnTo>
                  <a:lnTo>
                    <a:pt x="1110" y="68"/>
                  </a:lnTo>
                  <a:close/>
                  <a:moveTo>
                    <a:pt x="1212" y="83"/>
                  </a:moveTo>
                  <a:lnTo>
                    <a:pt x="1212" y="83"/>
                  </a:lnTo>
                  <a:lnTo>
                    <a:pt x="1212" y="97"/>
                  </a:lnTo>
                  <a:lnTo>
                    <a:pt x="1212" y="97"/>
                  </a:lnTo>
                  <a:lnTo>
                    <a:pt x="1227" y="102"/>
                  </a:lnTo>
                  <a:lnTo>
                    <a:pt x="1227" y="102"/>
                  </a:lnTo>
                  <a:lnTo>
                    <a:pt x="1237" y="88"/>
                  </a:lnTo>
                  <a:lnTo>
                    <a:pt x="1246" y="73"/>
                  </a:lnTo>
                  <a:lnTo>
                    <a:pt x="1246" y="73"/>
                  </a:lnTo>
                  <a:lnTo>
                    <a:pt x="1227" y="64"/>
                  </a:lnTo>
                  <a:lnTo>
                    <a:pt x="1227" y="64"/>
                  </a:lnTo>
                  <a:lnTo>
                    <a:pt x="1217" y="73"/>
                  </a:lnTo>
                  <a:lnTo>
                    <a:pt x="1212" y="83"/>
                  </a:lnTo>
                  <a:lnTo>
                    <a:pt x="1212" y="83"/>
                  </a:lnTo>
                  <a:close/>
                  <a:moveTo>
                    <a:pt x="1057" y="59"/>
                  </a:moveTo>
                  <a:lnTo>
                    <a:pt x="1057" y="59"/>
                  </a:lnTo>
                  <a:lnTo>
                    <a:pt x="1081" y="64"/>
                  </a:lnTo>
                  <a:lnTo>
                    <a:pt x="1081" y="64"/>
                  </a:lnTo>
                  <a:lnTo>
                    <a:pt x="1081" y="64"/>
                  </a:lnTo>
                  <a:lnTo>
                    <a:pt x="1081" y="64"/>
                  </a:lnTo>
                  <a:lnTo>
                    <a:pt x="1091" y="44"/>
                  </a:lnTo>
                  <a:lnTo>
                    <a:pt x="1101" y="34"/>
                  </a:lnTo>
                  <a:lnTo>
                    <a:pt x="1101" y="34"/>
                  </a:lnTo>
                  <a:lnTo>
                    <a:pt x="1081" y="30"/>
                  </a:lnTo>
                  <a:lnTo>
                    <a:pt x="1081" y="30"/>
                  </a:lnTo>
                  <a:lnTo>
                    <a:pt x="1067" y="44"/>
                  </a:lnTo>
                  <a:lnTo>
                    <a:pt x="1057" y="59"/>
                  </a:lnTo>
                  <a:lnTo>
                    <a:pt x="1057" y="59"/>
                  </a:lnTo>
                  <a:close/>
                  <a:moveTo>
                    <a:pt x="1047" y="25"/>
                  </a:moveTo>
                  <a:lnTo>
                    <a:pt x="1047" y="25"/>
                  </a:lnTo>
                  <a:lnTo>
                    <a:pt x="1033" y="34"/>
                  </a:lnTo>
                  <a:lnTo>
                    <a:pt x="1023" y="49"/>
                  </a:lnTo>
                  <a:lnTo>
                    <a:pt x="1023" y="49"/>
                  </a:lnTo>
                  <a:lnTo>
                    <a:pt x="1018" y="54"/>
                  </a:lnTo>
                  <a:lnTo>
                    <a:pt x="1018" y="54"/>
                  </a:lnTo>
                  <a:lnTo>
                    <a:pt x="1047" y="59"/>
                  </a:lnTo>
                  <a:lnTo>
                    <a:pt x="1047" y="59"/>
                  </a:lnTo>
                  <a:lnTo>
                    <a:pt x="1052" y="39"/>
                  </a:lnTo>
                  <a:lnTo>
                    <a:pt x="1062" y="25"/>
                  </a:lnTo>
                  <a:lnTo>
                    <a:pt x="1062" y="25"/>
                  </a:lnTo>
                  <a:lnTo>
                    <a:pt x="1047" y="25"/>
                  </a:lnTo>
                  <a:lnTo>
                    <a:pt x="1047" y="25"/>
                  </a:lnTo>
                  <a:close/>
                  <a:moveTo>
                    <a:pt x="630" y="34"/>
                  </a:moveTo>
                  <a:lnTo>
                    <a:pt x="630" y="34"/>
                  </a:lnTo>
                  <a:lnTo>
                    <a:pt x="650" y="34"/>
                  </a:lnTo>
                  <a:lnTo>
                    <a:pt x="650" y="34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0" y="34"/>
                  </a:lnTo>
                  <a:lnTo>
                    <a:pt x="630" y="34"/>
                  </a:lnTo>
                  <a:close/>
                  <a:moveTo>
                    <a:pt x="1353" y="127"/>
                  </a:moveTo>
                  <a:lnTo>
                    <a:pt x="1353" y="127"/>
                  </a:lnTo>
                  <a:lnTo>
                    <a:pt x="1343" y="131"/>
                  </a:lnTo>
                  <a:lnTo>
                    <a:pt x="1334" y="136"/>
                  </a:lnTo>
                  <a:lnTo>
                    <a:pt x="1334" y="136"/>
                  </a:lnTo>
                  <a:lnTo>
                    <a:pt x="1324" y="151"/>
                  </a:lnTo>
                  <a:lnTo>
                    <a:pt x="1324" y="151"/>
                  </a:lnTo>
                  <a:lnTo>
                    <a:pt x="1324" y="151"/>
                  </a:lnTo>
                  <a:lnTo>
                    <a:pt x="1324" y="151"/>
                  </a:lnTo>
                  <a:lnTo>
                    <a:pt x="1338" y="146"/>
                  </a:lnTo>
                  <a:lnTo>
                    <a:pt x="1338" y="146"/>
                  </a:lnTo>
                  <a:lnTo>
                    <a:pt x="1353" y="141"/>
                  </a:lnTo>
                  <a:lnTo>
                    <a:pt x="1368" y="136"/>
                  </a:lnTo>
                  <a:lnTo>
                    <a:pt x="1368" y="136"/>
                  </a:lnTo>
                  <a:lnTo>
                    <a:pt x="1353" y="127"/>
                  </a:lnTo>
                  <a:lnTo>
                    <a:pt x="1353" y="127"/>
                  </a:lnTo>
                  <a:close/>
                  <a:moveTo>
                    <a:pt x="1266" y="78"/>
                  </a:moveTo>
                  <a:lnTo>
                    <a:pt x="1266" y="78"/>
                  </a:lnTo>
                  <a:lnTo>
                    <a:pt x="1261" y="88"/>
                  </a:lnTo>
                  <a:lnTo>
                    <a:pt x="1256" y="97"/>
                  </a:lnTo>
                  <a:lnTo>
                    <a:pt x="1256" y="97"/>
                  </a:lnTo>
                  <a:lnTo>
                    <a:pt x="1256" y="112"/>
                  </a:lnTo>
                  <a:lnTo>
                    <a:pt x="1256" y="112"/>
                  </a:lnTo>
                  <a:lnTo>
                    <a:pt x="1266" y="117"/>
                  </a:lnTo>
                  <a:lnTo>
                    <a:pt x="1266" y="117"/>
                  </a:lnTo>
                  <a:lnTo>
                    <a:pt x="1280" y="102"/>
                  </a:lnTo>
                  <a:lnTo>
                    <a:pt x="1295" y="93"/>
                  </a:lnTo>
                  <a:lnTo>
                    <a:pt x="1295" y="93"/>
                  </a:lnTo>
                  <a:lnTo>
                    <a:pt x="1266" y="78"/>
                  </a:lnTo>
                  <a:lnTo>
                    <a:pt x="1266" y="78"/>
                  </a:lnTo>
                  <a:close/>
                  <a:moveTo>
                    <a:pt x="1314" y="102"/>
                  </a:moveTo>
                  <a:lnTo>
                    <a:pt x="1314" y="102"/>
                  </a:lnTo>
                  <a:lnTo>
                    <a:pt x="1304" y="107"/>
                  </a:lnTo>
                  <a:lnTo>
                    <a:pt x="1295" y="112"/>
                  </a:lnTo>
                  <a:lnTo>
                    <a:pt x="1295" y="112"/>
                  </a:lnTo>
                  <a:lnTo>
                    <a:pt x="1290" y="127"/>
                  </a:lnTo>
                  <a:lnTo>
                    <a:pt x="1290" y="127"/>
                  </a:lnTo>
                  <a:lnTo>
                    <a:pt x="1300" y="136"/>
                  </a:lnTo>
                  <a:lnTo>
                    <a:pt x="1300" y="136"/>
                  </a:lnTo>
                  <a:lnTo>
                    <a:pt x="1314" y="122"/>
                  </a:lnTo>
                  <a:lnTo>
                    <a:pt x="1329" y="112"/>
                  </a:lnTo>
                  <a:lnTo>
                    <a:pt x="1329" y="112"/>
                  </a:lnTo>
                  <a:lnTo>
                    <a:pt x="1314" y="102"/>
                  </a:lnTo>
                  <a:lnTo>
                    <a:pt x="1314" y="102"/>
                  </a:lnTo>
                  <a:close/>
                  <a:moveTo>
                    <a:pt x="1387" y="156"/>
                  </a:moveTo>
                  <a:lnTo>
                    <a:pt x="1387" y="156"/>
                  </a:lnTo>
                  <a:lnTo>
                    <a:pt x="1382" y="156"/>
                  </a:lnTo>
                  <a:lnTo>
                    <a:pt x="1382" y="156"/>
                  </a:lnTo>
                  <a:lnTo>
                    <a:pt x="1372" y="156"/>
                  </a:lnTo>
                  <a:lnTo>
                    <a:pt x="1368" y="161"/>
                  </a:lnTo>
                  <a:lnTo>
                    <a:pt x="1353" y="175"/>
                  </a:lnTo>
                  <a:lnTo>
                    <a:pt x="1353" y="175"/>
                  </a:lnTo>
                  <a:lnTo>
                    <a:pt x="1353" y="180"/>
                  </a:lnTo>
                  <a:lnTo>
                    <a:pt x="1353" y="180"/>
                  </a:lnTo>
                  <a:lnTo>
                    <a:pt x="1368" y="180"/>
                  </a:lnTo>
                  <a:lnTo>
                    <a:pt x="1382" y="185"/>
                  </a:lnTo>
                  <a:lnTo>
                    <a:pt x="1397" y="190"/>
                  </a:lnTo>
                  <a:lnTo>
                    <a:pt x="1411" y="199"/>
                  </a:lnTo>
                  <a:lnTo>
                    <a:pt x="1411" y="199"/>
                  </a:lnTo>
                  <a:lnTo>
                    <a:pt x="1401" y="175"/>
                  </a:lnTo>
                  <a:lnTo>
                    <a:pt x="1387" y="156"/>
                  </a:lnTo>
                  <a:lnTo>
                    <a:pt x="1387" y="156"/>
                  </a:lnTo>
                  <a:close/>
                  <a:moveTo>
                    <a:pt x="999" y="15"/>
                  </a:moveTo>
                  <a:lnTo>
                    <a:pt x="999" y="15"/>
                  </a:lnTo>
                  <a:lnTo>
                    <a:pt x="979" y="34"/>
                  </a:lnTo>
                  <a:lnTo>
                    <a:pt x="979" y="34"/>
                  </a:lnTo>
                  <a:lnTo>
                    <a:pt x="975" y="49"/>
                  </a:lnTo>
                  <a:lnTo>
                    <a:pt x="975" y="49"/>
                  </a:lnTo>
                  <a:lnTo>
                    <a:pt x="1004" y="54"/>
                  </a:lnTo>
                  <a:lnTo>
                    <a:pt x="1004" y="54"/>
                  </a:lnTo>
                  <a:lnTo>
                    <a:pt x="1009" y="44"/>
                  </a:lnTo>
                  <a:lnTo>
                    <a:pt x="1009" y="44"/>
                  </a:lnTo>
                  <a:lnTo>
                    <a:pt x="1023" y="20"/>
                  </a:lnTo>
                  <a:lnTo>
                    <a:pt x="1023" y="20"/>
                  </a:lnTo>
                  <a:lnTo>
                    <a:pt x="999" y="15"/>
                  </a:lnTo>
                  <a:lnTo>
                    <a:pt x="999" y="15"/>
                  </a:lnTo>
                  <a:close/>
                  <a:moveTo>
                    <a:pt x="742" y="25"/>
                  </a:moveTo>
                  <a:lnTo>
                    <a:pt x="742" y="25"/>
                  </a:lnTo>
                  <a:lnTo>
                    <a:pt x="737" y="34"/>
                  </a:lnTo>
                  <a:lnTo>
                    <a:pt x="737" y="34"/>
                  </a:lnTo>
                  <a:lnTo>
                    <a:pt x="756" y="34"/>
                  </a:lnTo>
                  <a:lnTo>
                    <a:pt x="756" y="34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51" y="0"/>
                  </a:lnTo>
                  <a:lnTo>
                    <a:pt x="751" y="0"/>
                  </a:lnTo>
                  <a:lnTo>
                    <a:pt x="742" y="25"/>
                  </a:lnTo>
                  <a:lnTo>
                    <a:pt x="742" y="25"/>
                  </a:lnTo>
                  <a:close/>
                  <a:moveTo>
                    <a:pt x="669" y="34"/>
                  </a:moveTo>
                  <a:lnTo>
                    <a:pt x="669" y="34"/>
                  </a:lnTo>
                  <a:lnTo>
                    <a:pt x="688" y="34"/>
                  </a:lnTo>
                  <a:lnTo>
                    <a:pt x="688" y="34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674" y="15"/>
                  </a:lnTo>
                  <a:lnTo>
                    <a:pt x="669" y="34"/>
                  </a:lnTo>
                  <a:lnTo>
                    <a:pt x="669" y="34"/>
                  </a:lnTo>
                  <a:close/>
                  <a:moveTo>
                    <a:pt x="708" y="34"/>
                  </a:moveTo>
                  <a:lnTo>
                    <a:pt x="708" y="34"/>
                  </a:lnTo>
                  <a:lnTo>
                    <a:pt x="727" y="34"/>
                  </a:lnTo>
                  <a:lnTo>
                    <a:pt x="727" y="34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13" y="15"/>
                  </a:lnTo>
                  <a:lnTo>
                    <a:pt x="708" y="34"/>
                  </a:lnTo>
                  <a:lnTo>
                    <a:pt x="708" y="34"/>
                  </a:lnTo>
                  <a:close/>
                  <a:moveTo>
                    <a:pt x="771" y="30"/>
                  </a:moveTo>
                  <a:lnTo>
                    <a:pt x="771" y="30"/>
                  </a:lnTo>
                  <a:lnTo>
                    <a:pt x="771" y="34"/>
                  </a:lnTo>
                  <a:lnTo>
                    <a:pt x="771" y="34"/>
                  </a:lnTo>
                  <a:lnTo>
                    <a:pt x="790" y="34"/>
                  </a:lnTo>
                  <a:lnTo>
                    <a:pt x="790" y="34"/>
                  </a:lnTo>
                  <a:lnTo>
                    <a:pt x="810" y="0"/>
                  </a:lnTo>
                  <a:lnTo>
                    <a:pt x="810" y="0"/>
                  </a:lnTo>
                  <a:lnTo>
                    <a:pt x="785" y="0"/>
                  </a:lnTo>
                  <a:lnTo>
                    <a:pt x="785" y="0"/>
                  </a:lnTo>
                  <a:lnTo>
                    <a:pt x="776" y="15"/>
                  </a:lnTo>
                  <a:lnTo>
                    <a:pt x="771" y="30"/>
                  </a:lnTo>
                  <a:lnTo>
                    <a:pt x="771" y="30"/>
                  </a:lnTo>
                  <a:close/>
                  <a:moveTo>
                    <a:pt x="863" y="39"/>
                  </a:moveTo>
                  <a:lnTo>
                    <a:pt x="863" y="39"/>
                  </a:lnTo>
                  <a:lnTo>
                    <a:pt x="868" y="39"/>
                  </a:lnTo>
                  <a:lnTo>
                    <a:pt x="868" y="39"/>
                  </a:lnTo>
                  <a:lnTo>
                    <a:pt x="878" y="20"/>
                  </a:lnTo>
                  <a:lnTo>
                    <a:pt x="878" y="20"/>
                  </a:lnTo>
                  <a:lnTo>
                    <a:pt x="887" y="5"/>
                  </a:lnTo>
                  <a:lnTo>
                    <a:pt x="887" y="5"/>
                  </a:lnTo>
                  <a:lnTo>
                    <a:pt x="882" y="5"/>
                  </a:lnTo>
                  <a:lnTo>
                    <a:pt x="882" y="5"/>
                  </a:lnTo>
                  <a:lnTo>
                    <a:pt x="868" y="20"/>
                  </a:lnTo>
                  <a:lnTo>
                    <a:pt x="863" y="39"/>
                  </a:lnTo>
                  <a:lnTo>
                    <a:pt x="863" y="39"/>
                  </a:lnTo>
                  <a:close/>
                  <a:moveTo>
                    <a:pt x="945" y="10"/>
                  </a:moveTo>
                  <a:lnTo>
                    <a:pt x="945" y="10"/>
                  </a:lnTo>
                  <a:lnTo>
                    <a:pt x="936" y="25"/>
                  </a:lnTo>
                  <a:lnTo>
                    <a:pt x="931" y="39"/>
                  </a:lnTo>
                  <a:lnTo>
                    <a:pt x="931" y="39"/>
                  </a:lnTo>
                  <a:lnTo>
                    <a:pt x="931" y="44"/>
                  </a:lnTo>
                  <a:lnTo>
                    <a:pt x="931" y="44"/>
                  </a:lnTo>
                  <a:lnTo>
                    <a:pt x="950" y="44"/>
                  </a:lnTo>
                  <a:lnTo>
                    <a:pt x="950" y="44"/>
                  </a:lnTo>
                  <a:lnTo>
                    <a:pt x="960" y="30"/>
                  </a:lnTo>
                  <a:lnTo>
                    <a:pt x="960" y="30"/>
                  </a:lnTo>
                  <a:lnTo>
                    <a:pt x="975" y="15"/>
                  </a:lnTo>
                  <a:lnTo>
                    <a:pt x="975" y="15"/>
                  </a:lnTo>
                  <a:lnTo>
                    <a:pt x="945" y="10"/>
                  </a:lnTo>
                  <a:lnTo>
                    <a:pt x="945" y="10"/>
                  </a:lnTo>
                  <a:close/>
                  <a:moveTo>
                    <a:pt x="815" y="34"/>
                  </a:moveTo>
                  <a:lnTo>
                    <a:pt x="815" y="34"/>
                  </a:lnTo>
                  <a:lnTo>
                    <a:pt x="834" y="34"/>
                  </a:lnTo>
                  <a:lnTo>
                    <a:pt x="834" y="34"/>
                  </a:lnTo>
                  <a:lnTo>
                    <a:pt x="839" y="20"/>
                  </a:lnTo>
                  <a:lnTo>
                    <a:pt x="848" y="5"/>
                  </a:lnTo>
                  <a:lnTo>
                    <a:pt x="848" y="5"/>
                  </a:lnTo>
                  <a:lnTo>
                    <a:pt x="839" y="5"/>
                  </a:lnTo>
                  <a:lnTo>
                    <a:pt x="839" y="5"/>
                  </a:lnTo>
                  <a:lnTo>
                    <a:pt x="824" y="20"/>
                  </a:lnTo>
                  <a:lnTo>
                    <a:pt x="815" y="34"/>
                  </a:lnTo>
                  <a:lnTo>
                    <a:pt x="815" y="34"/>
                  </a:lnTo>
                  <a:close/>
                  <a:moveTo>
                    <a:pt x="887" y="39"/>
                  </a:moveTo>
                  <a:lnTo>
                    <a:pt x="887" y="39"/>
                  </a:lnTo>
                  <a:lnTo>
                    <a:pt x="912" y="44"/>
                  </a:lnTo>
                  <a:lnTo>
                    <a:pt x="912" y="44"/>
                  </a:lnTo>
                  <a:lnTo>
                    <a:pt x="912" y="30"/>
                  </a:lnTo>
                  <a:lnTo>
                    <a:pt x="912" y="30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07" y="5"/>
                  </a:lnTo>
                  <a:lnTo>
                    <a:pt x="907" y="5"/>
                  </a:lnTo>
                  <a:lnTo>
                    <a:pt x="897" y="25"/>
                  </a:lnTo>
                  <a:lnTo>
                    <a:pt x="887" y="39"/>
                  </a:lnTo>
                  <a:lnTo>
                    <a:pt x="887" y="39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31"/>
            <p:cNvSpPr>
              <a:spLocks/>
            </p:cNvSpPr>
            <p:nvPr/>
          </p:nvSpPr>
          <p:spPr bwMode="auto">
            <a:xfrm>
              <a:off x="588" y="826"/>
              <a:ext cx="1572" cy="1184"/>
            </a:xfrm>
            <a:custGeom>
              <a:avLst/>
              <a:gdLst/>
              <a:ahLst/>
              <a:cxnLst>
                <a:cxn ang="0">
                  <a:pos x="708" y="0"/>
                </a:cxn>
                <a:cxn ang="0">
                  <a:pos x="481" y="63"/>
                </a:cxn>
                <a:cxn ang="0">
                  <a:pos x="286" y="180"/>
                </a:cxn>
                <a:cxn ang="0">
                  <a:pos x="136" y="349"/>
                </a:cxn>
                <a:cxn ang="0">
                  <a:pos x="39" y="558"/>
                </a:cxn>
                <a:cxn ang="0">
                  <a:pos x="0" y="796"/>
                </a:cxn>
                <a:cxn ang="0">
                  <a:pos x="10" y="898"/>
                </a:cxn>
                <a:cxn ang="0">
                  <a:pos x="25" y="995"/>
                </a:cxn>
                <a:cxn ang="0">
                  <a:pos x="73" y="1121"/>
                </a:cxn>
                <a:cxn ang="0">
                  <a:pos x="73" y="1140"/>
                </a:cxn>
                <a:cxn ang="0">
                  <a:pos x="73" y="1155"/>
                </a:cxn>
                <a:cxn ang="0">
                  <a:pos x="78" y="1164"/>
                </a:cxn>
                <a:cxn ang="0">
                  <a:pos x="83" y="1159"/>
                </a:cxn>
                <a:cxn ang="0">
                  <a:pos x="112" y="1159"/>
                </a:cxn>
                <a:cxn ang="0">
                  <a:pos x="131" y="1164"/>
                </a:cxn>
                <a:cxn ang="0">
                  <a:pos x="136" y="1130"/>
                </a:cxn>
                <a:cxn ang="0">
                  <a:pos x="97" y="1072"/>
                </a:cxn>
                <a:cxn ang="0">
                  <a:pos x="83" y="1043"/>
                </a:cxn>
                <a:cxn ang="0">
                  <a:pos x="49" y="883"/>
                </a:cxn>
                <a:cxn ang="0">
                  <a:pos x="49" y="718"/>
                </a:cxn>
                <a:cxn ang="0">
                  <a:pos x="102" y="505"/>
                </a:cxn>
                <a:cxn ang="0">
                  <a:pos x="214" y="316"/>
                </a:cxn>
                <a:cxn ang="0">
                  <a:pos x="374" y="170"/>
                </a:cxn>
                <a:cxn ang="0">
                  <a:pos x="568" y="73"/>
                </a:cxn>
                <a:cxn ang="0">
                  <a:pos x="786" y="39"/>
                </a:cxn>
                <a:cxn ang="0">
                  <a:pos x="936" y="54"/>
                </a:cxn>
                <a:cxn ang="0">
                  <a:pos x="1140" y="131"/>
                </a:cxn>
                <a:cxn ang="0">
                  <a:pos x="1310" y="262"/>
                </a:cxn>
                <a:cxn ang="0">
                  <a:pos x="1436" y="437"/>
                </a:cxn>
                <a:cxn ang="0">
                  <a:pos x="1514" y="645"/>
                </a:cxn>
                <a:cxn ang="0">
                  <a:pos x="1528" y="796"/>
                </a:cxn>
                <a:cxn ang="0">
                  <a:pos x="1514" y="941"/>
                </a:cxn>
                <a:cxn ang="0">
                  <a:pos x="1489" y="1038"/>
                </a:cxn>
                <a:cxn ang="0">
                  <a:pos x="1456" y="1125"/>
                </a:cxn>
                <a:cxn ang="0">
                  <a:pos x="1436" y="1164"/>
                </a:cxn>
                <a:cxn ang="0">
                  <a:pos x="1436" y="1179"/>
                </a:cxn>
                <a:cxn ang="0">
                  <a:pos x="1446" y="1179"/>
                </a:cxn>
                <a:cxn ang="0">
                  <a:pos x="1465" y="1169"/>
                </a:cxn>
                <a:cxn ang="0">
                  <a:pos x="1489" y="1179"/>
                </a:cxn>
                <a:cxn ang="0">
                  <a:pos x="1494" y="1174"/>
                </a:cxn>
                <a:cxn ang="0">
                  <a:pos x="1514" y="1121"/>
                </a:cxn>
                <a:cxn ang="0">
                  <a:pos x="1543" y="1004"/>
                </a:cxn>
                <a:cxn ang="0">
                  <a:pos x="1557" y="941"/>
                </a:cxn>
                <a:cxn ang="0">
                  <a:pos x="1572" y="796"/>
                </a:cxn>
                <a:cxn ang="0">
                  <a:pos x="1533" y="558"/>
                </a:cxn>
                <a:cxn ang="0">
                  <a:pos x="1436" y="349"/>
                </a:cxn>
                <a:cxn ang="0">
                  <a:pos x="1286" y="180"/>
                </a:cxn>
                <a:cxn ang="0">
                  <a:pos x="1092" y="63"/>
                </a:cxn>
                <a:cxn ang="0">
                  <a:pos x="869" y="0"/>
                </a:cxn>
              </a:cxnLst>
              <a:rect l="0" t="0" r="r" b="b"/>
              <a:pathLst>
                <a:path w="1572" h="1184">
                  <a:moveTo>
                    <a:pt x="786" y="0"/>
                  </a:moveTo>
                  <a:lnTo>
                    <a:pt x="786" y="0"/>
                  </a:lnTo>
                  <a:lnTo>
                    <a:pt x="708" y="0"/>
                  </a:lnTo>
                  <a:lnTo>
                    <a:pt x="631" y="15"/>
                  </a:lnTo>
                  <a:lnTo>
                    <a:pt x="553" y="34"/>
                  </a:lnTo>
                  <a:lnTo>
                    <a:pt x="481" y="63"/>
                  </a:lnTo>
                  <a:lnTo>
                    <a:pt x="413" y="92"/>
                  </a:lnTo>
                  <a:lnTo>
                    <a:pt x="350" y="136"/>
                  </a:lnTo>
                  <a:lnTo>
                    <a:pt x="286" y="180"/>
                  </a:lnTo>
                  <a:lnTo>
                    <a:pt x="233" y="233"/>
                  </a:lnTo>
                  <a:lnTo>
                    <a:pt x="180" y="291"/>
                  </a:lnTo>
                  <a:lnTo>
                    <a:pt x="136" y="349"/>
                  </a:lnTo>
                  <a:lnTo>
                    <a:pt x="97" y="417"/>
                  </a:lnTo>
                  <a:lnTo>
                    <a:pt x="63" y="485"/>
                  </a:lnTo>
                  <a:lnTo>
                    <a:pt x="39" y="558"/>
                  </a:lnTo>
                  <a:lnTo>
                    <a:pt x="20" y="636"/>
                  </a:lnTo>
                  <a:lnTo>
                    <a:pt x="5" y="718"/>
                  </a:lnTo>
                  <a:lnTo>
                    <a:pt x="0" y="796"/>
                  </a:lnTo>
                  <a:lnTo>
                    <a:pt x="0" y="796"/>
                  </a:lnTo>
                  <a:lnTo>
                    <a:pt x="5" y="849"/>
                  </a:lnTo>
                  <a:lnTo>
                    <a:pt x="10" y="898"/>
                  </a:lnTo>
                  <a:lnTo>
                    <a:pt x="15" y="946"/>
                  </a:lnTo>
                  <a:lnTo>
                    <a:pt x="25" y="995"/>
                  </a:lnTo>
                  <a:lnTo>
                    <a:pt x="25" y="995"/>
                  </a:lnTo>
                  <a:lnTo>
                    <a:pt x="54" y="1082"/>
                  </a:lnTo>
                  <a:lnTo>
                    <a:pt x="54" y="1082"/>
                  </a:lnTo>
                  <a:lnTo>
                    <a:pt x="73" y="1121"/>
                  </a:lnTo>
                  <a:lnTo>
                    <a:pt x="73" y="1121"/>
                  </a:lnTo>
                  <a:lnTo>
                    <a:pt x="78" y="1130"/>
                  </a:lnTo>
                  <a:lnTo>
                    <a:pt x="73" y="1140"/>
                  </a:lnTo>
                  <a:lnTo>
                    <a:pt x="73" y="1145"/>
                  </a:lnTo>
                  <a:lnTo>
                    <a:pt x="73" y="1155"/>
                  </a:lnTo>
                  <a:lnTo>
                    <a:pt x="73" y="1155"/>
                  </a:lnTo>
                  <a:lnTo>
                    <a:pt x="73" y="1159"/>
                  </a:lnTo>
                  <a:lnTo>
                    <a:pt x="78" y="1164"/>
                  </a:lnTo>
                  <a:lnTo>
                    <a:pt x="78" y="1164"/>
                  </a:lnTo>
                  <a:lnTo>
                    <a:pt x="83" y="1164"/>
                  </a:lnTo>
                  <a:lnTo>
                    <a:pt x="83" y="1159"/>
                  </a:lnTo>
                  <a:lnTo>
                    <a:pt x="83" y="1159"/>
                  </a:lnTo>
                  <a:lnTo>
                    <a:pt x="97" y="1155"/>
                  </a:lnTo>
                  <a:lnTo>
                    <a:pt x="112" y="1159"/>
                  </a:lnTo>
                  <a:lnTo>
                    <a:pt x="112" y="1159"/>
                  </a:lnTo>
                  <a:lnTo>
                    <a:pt x="122" y="1169"/>
                  </a:lnTo>
                  <a:lnTo>
                    <a:pt x="126" y="1169"/>
                  </a:lnTo>
                  <a:lnTo>
                    <a:pt x="131" y="1164"/>
                  </a:lnTo>
                  <a:lnTo>
                    <a:pt x="131" y="1164"/>
                  </a:lnTo>
                  <a:lnTo>
                    <a:pt x="136" y="1150"/>
                  </a:lnTo>
                  <a:lnTo>
                    <a:pt x="136" y="1130"/>
                  </a:lnTo>
                  <a:lnTo>
                    <a:pt x="117" y="1101"/>
                  </a:lnTo>
                  <a:lnTo>
                    <a:pt x="117" y="1101"/>
                  </a:lnTo>
                  <a:lnTo>
                    <a:pt x="97" y="1072"/>
                  </a:lnTo>
                  <a:lnTo>
                    <a:pt x="88" y="1058"/>
                  </a:lnTo>
                  <a:lnTo>
                    <a:pt x="83" y="1043"/>
                  </a:lnTo>
                  <a:lnTo>
                    <a:pt x="83" y="1043"/>
                  </a:lnTo>
                  <a:lnTo>
                    <a:pt x="63" y="965"/>
                  </a:lnTo>
                  <a:lnTo>
                    <a:pt x="63" y="965"/>
                  </a:lnTo>
                  <a:lnTo>
                    <a:pt x="49" y="883"/>
                  </a:lnTo>
                  <a:lnTo>
                    <a:pt x="44" y="796"/>
                  </a:lnTo>
                  <a:lnTo>
                    <a:pt x="44" y="796"/>
                  </a:lnTo>
                  <a:lnTo>
                    <a:pt x="49" y="718"/>
                  </a:lnTo>
                  <a:lnTo>
                    <a:pt x="59" y="645"/>
                  </a:lnTo>
                  <a:lnTo>
                    <a:pt x="78" y="573"/>
                  </a:lnTo>
                  <a:lnTo>
                    <a:pt x="102" y="505"/>
                  </a:lnTo>
                  <a:lnTo>
                    <a:pt x="136" y="437"/>
                  </a:lnTo>
                  <a:lnTo>
                    <a:pt x="170" y="374"/>
                  </a:lnTo>
                  <a:lnTo>
                    <a:pt x="214" y="316"/>
                  </a:lnTo>
                  <a:lnTo>
                    <a:pt x="262" y="262"/>
                  </a:lnTo>
                  <a:lnTo>
                    <a:pt x="316" y="214"/>
                  </a:lnTo>
                  <a:lnTo>
                    <a:pt x="374" y="170"/>
                  </a:lnTo>
                  <a:lnTo>
                    <a:pt x="432" y="131"/>
                  </a:lnTo>
                  <a:lnTo>
                    <a:pt x="500" y="102"/>
                  </a:lnTo>
                  <a:lnTo>
                    <a:pt x="568" y="73"/>
                  </a:lnTo>
                  <a:lnTo>
                    <a:pt x="636" y="54"/>
                  </a:lnTo>
                  <a:lnTo>
                    <a:pt x="708" y="44"/>
                  </a:lnTo>
                  <a:lnTo>
                    <a:pt x="786" y="39"/>
                  </a:lnTo>
                  <a:lnTo>
                    <a:pt x="786" y="39"/>
                  </a:lnTo>
                  <a:lnTo>
                    <a:pt x="864" y="44"/>
                  </a:lnTo>
                  <a:lnTo>
                    <a:pt x="936" y="54"/>
                  </a:lnTo>
                  <a:lnTo>
                    <a:pt x="1004" y="73"/>
                  </a:lnTo>
                  <a:lnTo>
                    <a:pt x="1077" y="102"/>
                  </a:lnTo>
                  <a:lnTo>
                    <a:pt x="1140" y="131"/>
                  </a:lnTo>
                  <a:lnTo>
                    <a:pt x="1198" y="170"/>
                  </a:lnTo>
                  <a:lnTo>
                    <a:pt x="1257" y="214"/>
                  </a:lnTo>
                  <a:lnTo>
                    <a:pt x="1310" y="262"/>
                  </a:lnTo>
                  <a:lnTo>
                    <a:pt x="1358" y="316"/>
                  </a:lnTo>
                  <a:lnTo>
                    <a:pt x="1402" y="374"/>
                  </a:lnTo>
                  <a:lnTo>
                    <a:pt x="1436" y="437"/>
                  </a:lnTo>
                  <a:lnTo>
                    <a:pt x="1470" y="505"/>
                  </a:lnTo>
                  <a:lnTo>
                    <a:pt x="1494" y="573"/>
                  </a:lnTo>
                  <a:lnTo>
                    <a:pt x="1514" y="645"/>
                  </a:lnTo>
                  <a:lnTo>
                    <a:pt x="1523" y="718"/>
                  </a:lnTo>
                  <a:lnTo>
                    <a:pt x="1528" y="796"/>
                  </a:lnTo>
                  <a:lnTo>
                    <a:pt x="1528" y="796"/>
                  </a:lnTo>
                  <a:lnTo>
                    <a:pt x="1528" y="844"/>
                  </a:lnTo>
                  <a:lnTo>
                    <a:pt x="1523" y="893"/>
                  </a:lnTo>
                  <a:lnTo>
                    <a:pt x="1514" y="941"/>
                  </a:lnTo>
                  <a:lnTo>
                    <a:pt x="1504" y="990"/>
                  </a:lnTo>
                  <a:lnTo>
                    <a:pt x="1504" y="990"/>
                  </a:lnTo>
                  <a:lnTo>
                    <a:pt x="1489" y="1038"/>
                  </a:lnTo>
                  <a:lnTo>
                    <a:pt x="1475" y="1082"/>
                  </a:lnTo>
                  <a:lnTo>
                    <a:pt x="1475" y="1082"/>
                  </a:lnTo>
                  <a:lnTo>
                    <a:pt x="1456" y="1125"/>
                  </a:lnTo>
                  <a:lnTo>
                    <a:pt x="1456" y="1125"/>
                  </a:lnTo>
                  <a:lnTo>
                    <a:pt x="1446" y="1145"/>
                  </a:lnTo>
                  <a:lnTo>
                    <a:pt x="1436" y="1164"/>
                  </a:lnTo>
                  <a:lnTo>
                    <a:pt x="1436" y="1164"/>
                  </a:lnTo>
                  <a:lnTo>
                    <a:pt x="1436" y="1174"/>
                  </a:lnTo>
                  <a:lnTo>
                    <a:pt x="1436" y="1179"/>
                  </a:lnTo>
                  <a:lnTo>
                    <a:pt x="1441" y="1184"/>
                  </a:lnTo>
                  <a:lnTo>
                    <a:pt x="1441" y="1184"/>
                  </a:lnTo>
                  <a:lnTo>
                    <a:pt x="1446" y="1179"/>
                  </a:lnTo>
                  <a:lnTo>
                    <a:pt x="1451" y="1169"/>
                  </a:lnTo>
                  <a:lnTo>
                    <a:pt x="1451" y="1169"/>
                  </a:lnTo>
                  <a:lnTo>
                    <a:pt x="1465" y="1169"/>
                  </a:lnTo>
                  <a:lnTo>
                    <a:pt x="1465" y="1169"/>
                  </a:lnTo>
                  <a:lnTo>
                    <a:pt x="1480" y="1174"/>
                  </a:lnTo>
                  <a:lnTo>
                    <a:pt x="1489" y="1179"/>
                  </a:lnTo>
                  <a:lnTo>
                    <a:pt x="1489" y="1179"/>
                  </a:lnTo>
                  <a:lnTo>
                    <a:pt x="1494" y="1179"/>
                  </a:lnTo>
                  <a:lnTo>
                    <a:pt x="1494" y="1174"/>
                  </a:lnTo>
                  <a:lnTo>
                    <a:pt x="1499" y="1159"/>
                  </a:lnTo>
                  <a:lnTo>
                    <a:pt x="1499" y="1159"/>
                  </a:lnTo>
                  <a:lnTo>
                    <a:pt x="1514" y="1121"/>
                  </a:lnTo>
                  <a:lnTo>
                    <a:pt x="1523" y="1082"/>
                  </a:lnTo>
                  <a:lnTo>
                    <a:pt x="1523" y="1082"/>
                  </a:lnTo>
                  <a:lnTo>
                    <a:pt x="1543" y="1004"/>
                  </a:lnTo>
                  <a:lnTo>
                    <a:pt x="1543" y="1004"/>
                  </a:lnTo>
                  <a:lnTo>
                    <a:pt x="1557" y="941"/>
                  </a:lnTo>
                  <a:lnTo>
                    <a:pt x="1557" y="941"/>
                  </a:lnTo>
                  <a:lnTo>
                    <a:pt x="1567" y="868"/>
                  </a:lnTo>
                  <a:lnTo>
                    <a:pt x="1572" y="796"/>
                  </a:lnTo>
                  <a:lnTo>
                    <a:pt x="1572" y="796"/>
                  </a:lnTo>
                  <a:lnTo>
                    <a:pt x="1567" y="718"/>
                  </a:lnTo>
                  <a:lnTo>
                    <a:pt x="1553" y="636"/>
                  </a:lnTo>
                  <a:lnTo>
                    <a:pt x="1533" y="558"/>
                  </a:lnTo>
                  <a:lnTo>
                    <a:pt x="1509" y="485"/>
                  </a:lnTo>
                  <a:lnTo>
                    <a:pt x="1475" y="417"/>
                  </a:lnTo>
                  <a:lnTo>
                    <a:pt x="1436" y="349"/>
                  </a:lnTo>
                  <a:lnTo>
                    <a:pt x="1392" y="291"/>
                  </a:lnTo>
                  <a:lnTo>
                    <a:pt x="1339" y="233"/>
                  </a:lnTo>
                  <a:lnTo>
                    <a:pt x="1286" y="180"/>
                  </a:lnTo>
                  <a:lnTo>
                    <a:pt x="1223" y="136"/>
                  </a:lnTo>
                  <a:lnTo>
                    <a:pt x="1160" y="92"/>
                  </a:lnTo>
                  <a:lnTo>
                    <a:pt x="1092" y="63"/>
                  </a:lnTo>
                  <a:lnTo>
                    <a:pt x="1019" y="34"/>
                  </a:lnTo>
                  <a:lnTo>
                    <a:pt x="946" y="15"/>
                  </a:lnTo>
                  <a:lnTo>
                    <a:pt x="869" y="0"/>
                  </a:lnTo>
                  <a:lnTo>
                    <a:pt x="786" y="0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32"/>
            <p:cNvSpPr>
              <a:spLocks/>
            </p:cNvSpPr>
            <p:nvPr/>
          </p:nvSpPr>
          <p:spPr bwMode="auto">
            <a:xfrm>
              <a:off x="593" y="821"/>
              <a:ext cx="1567" cy="1179"/>
            </a:xfrm>
            <a:custGeom>
              <a:avLst/>
              <a:gdLst/>
              <a:ahLst/>
              <a:cxnLst>
                <a:cxn ang="0">
                  <a:pos x="781" y="0"/>
                </a:cxn>
                <a:cxn ang="0">
                  <a:pos x="626" y="15"/>
                </a:cxn>
                <a:cxn ang="0">
                  <a:pos x="476" y="63"/>
                </a:cxn>
                <a:cxn ang="0">
                  <a:pos x="345" y="136"/>
                </a:cxn>
                <a:cxn ang="0">
                  <a:pos x="228" y="233"/>
                </a:cxn>
                <a:cxn ang="0">
                  <a:pos x="131" y="354"/>
                </a:cxn>
                <a:cxn ang="0">
                  <a:pos x="58" y="490"/>
                </a:cxn>
                <a:cxn ang="0">
                  <a:pos x="15" y="641"/>
                </a:cxn>
                <a:cxn ang="0">
                  <a:pos x="0" y="801"/>
                </a:cxn>
                <a:cxn ang="0">
                  <a:pos x="0" y="849"/>
                </a:cxn>
                <a:cxn ang="0">
                  <a:pos x="10" y="946"/>
                </a:cxn>
                <a:cxn ang="0">
                  <a:pos x="20" y="995"/>
                </a:cxn>
                <a:cxn ang="0">
                  <a:pos x="49" y="1087"/>
                </a:cxn>
                <a:cxn ang="0">
                  <a:pos x="63" y="1116"/>
                </a:cxn>
                <a:cxn ang="0">
                  <a:pos x="58" y="1111"/>
                </a:cxn>
                <a:cxn ang="0">
                  <a:pos x="34" y="1019"/>
                </a:cxn>
                <a:cxn ang="0">
                  <a:pos x="15" y="922"/>
                </a:cxn>
                <a:cxn ang="0">
                  <a:pos x="10" y="825"/>
                </a:cxn>
                <a:cxn ang="0">
                  <a:pos x="15" y="742"/>
                </a:cxn>
                <a:cxn ang="0">
                  <a:pos x="44" y="587"/>
                </a:cxn>
                <a:cxn ang="0">
                  <a:pos x="102" y="442"/>
                </a:cxn>
                <a:cxn ang="0">
                  <a:pos x="184" y="316"/>
                </a:cxn>
                <a:cxn ang="0">
                  <a:pos x="291" y="209"/>
                </a:cxn>
                <a:cxn ang="0">
                  <a:pos x="412" y="122"/>
                </a:cxn>
                <a:cxn ang="0">
                  <a:pos x="553" y="59"/>
                </a:cxn>
                <a:cxn ang="0">
                  <a:pos x="703" y="30"/>
                </a:cxn>
                <a:cxn ang="0">
                  <a:pos x="781" y="25"/>
                </a:cxn>
                <a:cxn ang="0">
                  <a:pos x="936" y="39"/>
                </a:cxn>
                <a:cxn ang="0">
                  <a:pos x="1082" y="88"/>
                </a:cxn>
                <a:cxn ang="0">
                  <a:pos x="1213" y="160"/>
                </a:cxn>
                <a:cxn ang="0">
                  <a:pos x="1329" y="257"/>
                </a:cxn>
                <a:cxn ang="0">
                  <a:pos x="1421" y="379"/>
                </a:cxn>
                <a:cxn ang="0">
                  <a:pos x="1494" y="515"/>
                </a:cxn>
                <a:cxn ang="0">
                  <a:pos x="1538" y="665"/>
                </a:cxn>
                <a:cxn ang="0">
                  <a:pos x="1557" y="825"/>
                </a:cxn>
                <a:cxn ang="0">
                  <a:pos x="1552" y="898"/>
                </a:cxn>
                <a:cxn ang="0">
                  <a:pos x="1543" y="966"/>
                </a:cxn>
                <a:cxn ang="0">
                  <a:pos x="1528" y="1033"/>
                </a:cxn>
                <a:cxn ang="0">
                  <a:pos x="1509" y="1111"/>
                </a:cxn>
                <a:cxn ang="0">
                  <a:pos x="1489" y="1179"/>
                </a:cxn>
                <a:cxn ang="0">
                  <a:pos x="1494" y="1164"/>
                </a:cxn>
                <a:cxn ang="0">
                  <a:pos x="1509" y="1126"/>
                </a:cxn>
                <a:cxn ang="0">
                  <a:pos x="1518" y="1087"/>
                </a:cxn>
                <a:cxn ang="0">
                  <a:pos x="1538" y="1009"/>
                </a:cxn>
                <a:cxn ang="0">
                  <a:pos x="1552" y="946"/>
                </a:cxn>
                <a:cxn ang="0">
                  <a:pos x="1567" y="801"/>
                </a:cxn>
                <a:cxn ang="0">
                  <a:pos x="1562" y="718"/>
                </a:cxn>
                <a:cxn ang="0">
                  <a:pos x="1528" y="563"/>
                </a:cxn>
                <a:cxn ang="0">
                  <a:pos x="1470" y="418"/>
                </a:cxn>
                <a:cxn ang="0">
                  <a:pos x="1387" y="291"/>
                </a:cxn>
                <a:cxn ang="0">
                  <a:pos x="1281" y="185"/>
                </a:cxn>
                <a:cxn ang="0">
                  <a:pos x="1155" y="97"/>
                </a:cxn>
                <a:cxn ang="0">
                  <a:pos x="1014" y="39"/>
                </a:cxn>
                <a:cxn ang="0">
                  <a:pos x="864" y="5"/>
                </a:cxn>
                <a:cxn ang="0">
                  <a:pos x="781" y="0"/>
                </a:cxn>
              </a:cxnLst>
              <a:rect l="0" t="0" r="r" b="b"/>
              <a:pathLst>
                <a:path w="1567" h="1179">
                  <a:moveTo>
                    <a:pt x="781" y="0"/>
                  </a:moveTo>
                  <a:lnTo>
                    <a:pt x="781" y="0"/>
                  </a:lnTo>
                  <a:lnTo>
                    <a:pt x="703" y="5"/>
                  </a:lnTo>
                  <a:lnTo>
                    <a:pt x="626" y="15"/>
                  </a:lnTo>
                  <a:lnTo>
                    <a:pt x="548" y="39"/>
                  </a:lnTo>
                  <a:lnTo>
                    <a:pt x="476" y="63"/>
                  </a:lnTo>
                  <a:lnTo>
                    <a:pt x="408" y="97"/>
                  </a:lnTo>
                  <a:lnTo>
                    <a:pt x="345" y="136"/>
                  </a:lnTo>
                  <a:lnTo>
                    <a:pt x="281" y="185"/>
                  </a:lnTo>
                  <a:lnTo>
                    <a:pt x="228" y="233"/>
                  </a:lnTo>
                  <a:lnTo>
                    <a:pt x="175" y="291"/>
                  </a:lnTo>
                  <a:lnTo>
                    <a:pt x="131" y="354"/>
                  </a:lnTo>
                  <a:lnTo>
                    <a:pt x="92" y="418"/>
                  </a:lnTo>
                  <a:lnTo>
                    <a:pt x="58" y="490"/>
                  </a:lnTo>
                  <a:lnTo>
                    <a:pt x="34" y="563"/>
                  </a:lnTo>
                  <a:lnTo>
                    <a:pt x="15" y="641"/>
                  </a:lnTo>
                  <a:lnTo>
                    <a:pt x="0" y="718"/>
                  </a:lnTo>
                  <a:lnTo>
                    <a:pt x="0" y="801"/>
                  </a:lnTo>
                  <a:lnTo>
                    <a:pt x="0" y="801"/>
                  </a:lnTo>
                  <a:lnTo>
                    <a:pt x="0" y="849"/>
                  </a:lnTo>
                  <a:lnTo>
                    <a:pt x="5" y="898"/>
                  </a:lnTo>
                  <a:lnTo>
                    <a:pt x="10" y="946"/>
                  </a:lnTo>
                  <a:lnTo>
                    <a:pt x="20" y="995"/>
                  </a:lnTo>
                  <a:lnTo>
                    <a:pt x="20" y="995"/>
                  </a:lnTo>
                  <a:lnTo>
                    <a:pt x="49" y="1087"/>
                  </a:lnTo>
                  <a:lnTo>
                    <a:pt x="49" y="1087"/>
                  </a:lnTo>
                  <a:lnTo>
                    <a:pt x="63" y="1116"/>
                  </a:lnTo>
                  <a:lnTo>
                    <a:pt x="63" y="1116"/>
                  </a:lnTo>
                  <a:lnTo>
                    <a:pt x="58" y="1111"/>
                  </a:lnTo>
                  <a:lnTo>
                    <a:pt x="58" y="1111"/>
                  </a:lnTo>
                  <a:lnTo>
                    <a:pt x="34" y="1019"/>
                  </a:lnTo>
                  <a:lnTo>
                    <a:pt x="34" y="1019"/>
                  </a:lnTo>
                  <a:lnTo>
                    <a:pt x="24" y="970"/>
                  </a:lnTo>
                  <a:lnTo>
                    <a:pt x="15" y="922"/>
                  </a:lnTo>
                  <a:lnTo>
                    <a:pt x="10" y="873"/>
                  </a:lnTo>
                  <a:lnTo>
                    <a:pt x="10" y="825"/>
                  </a:lnTo>
                  <a:lnTo>
                    <a:pt x="10" y="825"/>
                  </a:lnTo>
                  <a:lnTo>
                    <a:pt x="15" y="742"/>
                  </a:lnTo>
                  <a:lnTo>
                    <a:pt x="24" y="665"/>
                  </a:lnTo>
                  <a:lnTo>
                    <a:pt x="44" y="587"/>
                  </a:lnTo>
                  <a:lnTo>
                    <a:pt x="68" y="515"/>
                  </a:lnTo>
                  <a:lnTo>
                    <a:pt x="102" y="442"/>
                  </a:lnTo>
                  <a:lnTo>
                    <a:pt x="141" y="379"/>
                  </a:lnTo>
                  <a:lnTo>
                    <a:pt x="184" y="316"/>
                  </a:lnTo>
                  <a:lnTo>
                    <a:pt x="238" y="257"/>
                  </a:lnTo>
                  <a:lnTo>
                    <a:pt x="291" y="209"/>
                  </a:lnTo>
                  <a:lnTo>
                    <a:pt x="349" y="160"/>
                  </a:lnTo>
                  <a:lnTo>
                    <a:pt x="412" y="122"/>
                  </a:lnTo>
                  <a:lnTo>
                    <a:pt x="480" y="88"/>
                  </a:lnTo>
                  <a:lnTo>
                    <a:pt x="553" y="59"/>
                  </a:lnTo>
                  <a:lnTo>
                    <a:pt x="626" y="39"/>
                  </a:lnTo>
                  <a:lnTo>
                    <a:pt x="703" y="30"/>
                  </a:lnTo>
                  <a:lnTo>
                    <a:pt x="781" y="25"/>
                  </a:lnTo>
                  <a:lnTo>
                    <a:pt x="781" y="25"/>
                  </a:lnTo>
                  <a:lnTo>
                    <a:pt x="864" y="30"/>
                  </a:lnTo>
                  <a:lnTo>
                    <a:pt x="936" y="39"/>
                  </a:lnTo>
                  <a:lnTo>
                    <a:pt x="1014" y="59"/>
                  </a:lnTo>
                  <a:lnTo>
                    <a:pt x="1082" y="88"/>
                  </a:lnTo>
                  <a:lnTo>
                    <a:pt x="1150" y="122"/>
                  </a:lnTo>
                  <a:lnTo>
                    <a:pt x="1213" y="160"/>
                  </a:lnTo>
                  <a:lnTo>
                    <a:pt x="1276" y="209"/>
                  </a:lnTo>
                  <a:lnTo>
                    <a:pt x="1329" y="257"/>
                  </a:lnTo>
                  <a:lnTo>
                    <a:pt x="1378" y="316"/>
                  </a:lnTo>
                  <a:lnTo>
                    <a:pt x="1421" y="379"/>
                  </a:lnTo>
                  <a:lnTo>
                    <a:pt x="1460" y="442"/>
                  </a:lnTo>
                  <a:lnTo>
                    <a:pt x="1494" y="515"/>
                  </a:lnTo>
                  <a:lnTo>
                    <a:pt x="1523" y="587"/>
                  </a:lnTo>
                  <a:lnTo>
                    <a:pt x="1538" y="665"/>
                  </a:lnTo>
                  <a:lnTo>
                    <a:pt x="1552" y="742"/>
                  </a:lnTo>
                  <a:lnTo>
                    <a:pt x="1557" y="825"/>
                  </a:lnTo>
                  <a:lnTo>
                    <a:pt x="1557" y="825"/>
                  </a:lnTo>
                  <a:lnTo>
                    <a:pt x="1552" y="898"/>
                  </a:lnTo>
                  <a:lnTo>
                    <a:pt x="1543" y="966"/>
                  </a:lnTo>
                  <a:lnTo>
                    <a:pt x="1543" y="966"/>
                  </a:lnTo>
                  <a:lnTo>
                    <a:pt x="1528" y="1033"/>
                  </a:lnTo>
                  <a:lnTo>
                    <a:pt x="1528" y="1033"/>
                  </a:lnTo>
                  <a:lnTo>
                    <a:pt x="1509" y="1111"/>
                  </a:lnTo>
                  <a:lnTo>
                    <a:pt x="1509" y="1111"/>
                  </a:lnTo>
                  <a:lnTo>
                    <a:pt x="1489" y="1179"/>
                  </a:lnTo>
                  <a:lnTo>
                    <a:pt x="1489" y="1179"/>
                  </a:lnTo>
                  <a:lnTo>
                    <a:pt x="1494" y="1174"/>
                  </a:lnTo>
                  <a:lnTo>
                    <a:pt x="1494" y="1164"/>
                  </a:lnTo>
                  <a:lnTo>
                    <a:pt x="1494" y="1164"/>
                  </a:lnTo>
                  <a:lnTo>
                    <a:pt x="1509" y="1126"/>
                  </a:lnTo>
                  <a:lnTo>
                    <a:pt x="1518" y="1087"/>
                  </a:lnTo>
                  <a:lnTo>
                    <a:pt x="1518" y="1087"/>
                  </a:lnTo>
                  <a:lnTo>
                    <a:pt x="1538" y="1009"/>
                  </a:lnTo>
                  <a:lnTo>
                    <a:pt x="1538" y="1009"/>
                  </a:lnTo>
                  <a:lnTo>
                    <a:pt x="1552" y="946"/>
                  </a:lnTo>
                  <a:lnTo>
                    <a:pt x="1552" y="946"/>
                  </a:lnTo>
                  <a:lnTo>
                    <a:pt x="1562" y="873"/>
                  </a:lnTo>
                  <a:lnTo>
                    <a:pt x="1567" y="801"/>
                  </a:lnTo>
                  <a:lnTo>
                    <a:pt x="1567" y="801"/>
                  </a:lnTo>
                  <a:lnTo>
                    <a:pt x="1562" y="718"/>
                  </a:lnTo>
                  <a:lnTo>
                    <a:pt x="1548" y="641"/>
                  </a:lnTo>
                  <a:lnTo>
                    <a:pt x="1528" y="563"/>
                  </a:lnTo>
                  <a:lnTo>
                    <a:pt x="1504" y="490"/>
                  </a:lnTo>
                  <a:lnTo>
                    <a:pt x="1470" y="418"/>
                  </a:lnTo>
                  <a:lnTo>
                    <a:pt x="1431" y="354"/>
                  </a:lnTo>
                  <a:lnTo>
                    <a:pt x="1387" y="291"/>
                  </a:lnTo>
                  <a:lnTo>
                    <a:pt x="1334" y="233"/>
                  </a:lnTo>
                  <a:lnTo>
                    <a:pt x="1281" y="185"/>
                  </a:lnTo>
                  <a:lnTo>
                    <a:pt x="1218" y="136"/>
                  </a:lnTo>
                  <a:lnTo>
                    <a:pt x="1155" y="97"/>
                  </a:lnTo>
                  <a:lnTo>
                    <a:pt x="1087" y="63"/>
                  </a:lnTo>
                  <a:lnTo>
                    <a:pt x="1014" y="39"/>
                  </a:lnTo>
                  <a:lnTo>
                    <a:pt x="941" y="15"/>
                  </a:lnTo>
                  <a:lnTo>
                    <a:pt x="864" y="5"/>
                  </a:lnTo>
                  <a:lnTo>
                    <a:pt x="781" y="0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EF9A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33"/>
            <p:cNvSpPr>
              <a:spLocks noEditPoints="1"/>
            </p:cNvSpPr>
            <p:nvPr/>
          </p:nvSpPr>
          <p:spPr bwMode="auto">
            <a:xfrm>
              <a:off x="593" y="821"/>
              <a:ext cx="1567" cy="1155"/>
            </a:xfrm>
            <a:custGeom>
              <a:avLst/>
              <a:gdLst/>
              <a:ahLst/>
              <a:cxnLst>
                <a:cxn ang="0">
                  <a:pos x="107" y="485"/>
                </a:cxn>
                <a:cxn ang="0">
                  <a:pos x="68" y="476"/>
                </a:cxn>
                <a:cxn ang="0">
                  <a:pos x="165" y="379"/>
                </a:cxn>
                <a:cxn ang="0">
                  <a:pos x="170" y="301"/>
                </a:cxn>
                <a:cxn ang="0">
                  <a:pos x="223" y="291"/>
                </a:cxn>
                <a:cxn ang="0">
                  <a:pos x="359" y="180"/>
                </a:cxn>
                <a:cxn ang="0">
                  <a:pos x="39" y="801"/>
                </a:cxn>
                <a:cxn ang="0">
                  <a:pos x="0" y="835"/>
                </a:cxn>
                <a:cxn ang="0">
                  <a:pos x="39" y="801"/>
                </a:cxn>
                <a:cxn ang="0">
                  <a:pos x="243" y="238"/>
                </a:cxn>
                <a:cxn ang="0">
                  <a:pos x="306" y="194"/>
                </a:cxn>
                <a:cxn ang="0">
                  <a:pos x="34" y="636"/>
                </a:cxn>
                <a:cxn ang="0">
                  <a:pos x="15" y="742"/>
                </a:cxn>
                <a:cxn ang="0">
                  <a:pos x="767" y="0"/>
                </a:cxn>
                <a:cxn ang="0">
                  <a:pos x="849" y="44"/>
                </a:cxn>
                <a:cxn ang="0">
                  <a:pos x="509" y="49"/>
                </a:cxn>
                <a:cxn ang="0">
                  <a:pos x="611" y="39"/>
                </a:cxn>
                <a:cxn ang="0">
                  <a:pos x="349" y="131"/>
                </a:cxn>
                <a:cxn ang="0">
                  <a:pos x="403" y="107"/>
                </a:cxn>
                <a:cxn ang="0">
                  <a:pos x="1300" y="199"/>
                </a:cxn>
                <a:cxn ang="0">
                  <a:pos x="1344" y="282"/>
                </a:cxn>
                <a:cxn ang="0">
                  <a:pos x="29" y="907"/>
                </a:cxn>
                <a:cxn ang="0">
                  <a:pos x="29" y="1004"/>
                </a:cxn>
                <a:cxn ang="0">
                  <a:pos x="44" y="1058"/>
                </a:cxn>
                <a:cxn ang="0">
                  <a:pos x="68" y="1072"/>
                </a:cxn>
                <a:cxn ang="0">
                  <a:pos x="44" y="1058"/>
                </a:cxn>
                <a:cxn ang="0">
                  <a:pos x="1237" y="175"/>
                </a:cxn>
                <a:cxn ang="0">
                  <a:pos x="1271" y="175"/>
                </a:cxn>
                <a:cxn ang="0">
                  <a:pos x="1470" y="495"/>
                </a:cxn>
                <a:cxn ang="0">
                  <a:pos x="1446" y="427"/>
                </a:cxn>
                <a:cxn ang="0">
                  <a:pos x="1499" y="481"/>
                </a:cxn>
                <a:cxn ang="0">
                  <a:pos x="1504" y="631"/>
                </a:cxn>
                <a:cxn ang="0">
                  <a:pos x="1436" y="1155"/>
                </a:cxn>
                <a:cxn ang="0">
                  <a:pos x="1518" y="1082"/>
                </a:cxn>
                <a:cxn ang="0">
                  <a:pos x="1451" y="1126"/>
                </a:cxn>
                <a:cxn ang="0">
                  <a:pos x="1518" y="869"/>
                </a:cxn>
                <a:cxn ang="0">
                  <a:pos x="1562" y="752"/>
                </a:cxn>
                <a:cxn ang="0">
                  <a:pos x="1538" y="1009"/>
                </a:cxn>
                <a:cxn ang="0">
                  <a:pos x="1475" y="1072"/>
                </a:cxn>
                <a:cxn ang="0">
                  <a:pos x="1557" y="684"/>
                </a:cxn>
                <a:cxn ang="0">
                  <a:pos x="1518" y="709"/>
                </a:cxn>
                <a:cxn ang="0">
                  <a:pos x="1499" y="990"/>
                </a:cxn>
                <a:cxn ang="0">
                  <a:pos x="1562" y="883"/>
                </a:cxn>
                <a:cxn ang="0">
                  <a:pos x="1150" y="141"/>
                </a:cxn>
                <a:cxn ang="0">
                  <a:pos x="1189" y="117"/>
                </a:cxn>
                <a:cxn ang="0">
                  <a:pos x="1392" y="335"/>
                </a:cxn>
                <a:cxn ang="0">
                  <a:pos x="1421" y="340"/>
                </a:cxn>
                <a:cxn ang="0">
                  <a:pos x="670" y="49"/>
                </a:cxn>
                <a:cxn ang="0">
                  <a:pos x="631" y="15"/>
                </a:cxn>
                <a:cxn ang="0">
                  <a:pos x="990" y="73"/>
                </a:cxn>
                <a:cxn ang="0">
                  <a:pos x="951" y="20"/>
                </a:cxn>
                <a:cxn ang="0">
                  <a:pos x="902" y="54"/>
                </a:cxn>
                <a:cxn ang="0">
                  <a:pos x="917" y="10"/>
                </a:cxn>
                <a:cxn ang="0">
                  <a:pos x="1101" y="117"/>
                </a:cxn>
                <a:cxn ang="0">
                  <a:pos x="500" y="97"/>
                </a:cxn>
                <a:cxn ang="0">
                  <a:pos x="442" y="78"/>
                </a:cxn>
              </a:cxnLst>
              <a:rect l="0" t="0" r="r" b="b"/>
              <a:pathLst>
                <a:path w="1567" h="1155">
                  <a:moveTo>
                    <a:pt x="24" y="597"/>
                  </a:moveTo>
                  <a:lnTo>
                    <a:pt x="24" y="597"/>
                  </a:lnTo>
                  <a:lnTo>
                    <a:pt x="39" y="582"/>
                  </a:lnTo>
                  <a:lnTo>
                    <a:pt x="39" y="582"/>
                  </a:lnTo>
                  <a:lnTo>
                    <a:pt x="83" y="553"/>
                  </a:lnTo>
                  <a:lnTo>
                    <a:pt x="83" y="553"/>
                  </a:lnTo>
                  <a:lnTo>
                    <a:pt x="107" y="485"/>
                  </a:lnTo>
                  <a:lnTo>
                    <a:pt x="107" y="485"/>
                  </a:lnTo>
                  <a:lnTo>
                    <a:pt x="78" y="495"/>
                  </a:lnTo>
                  <a:lnTo>
                    <a:pt x="54" y="510"/>
                  </a:lnTo>
                  <a:lnTo>
                    <a:pt x="54" y="510"/>
                  </a:lnTo>
                  <a:lnTo>
                    <a:pt x="24" y="597"/>
                  </a:lnTo>
                  <a:lnTo>
                    <a:pt x="24" y="597"/>
                  </a:lnTo>
                  <a:close/>
                  <a:moveTo>
                    <a:pt x="68" y="476"/>
                  </a:moveTo>
                  <a:lnTo>
                    <a:pt x="68" y="476"/>
                  </a:lnTo>
                  <a:lnTo>
                    <a:pt x="73" y="471"/>
                  </a:lnTo>
                  <a:lnTo>
                    <a:pt x="73" y="471"/>
                  </a:lnTo>
                  <a:lnTo>
                    <a:pt x="121" y="451"/>
                  </a:lnTo>
                  <a:lnTo>
                    <a:pt x="121" y="451"/>
                  </a:lnTo>
                  <a:lnTo>
                    <a:pt x="165" y="379"/>
                  </a:lnTo>
                  <a:lnTo>
                    <a:pt x="165" y="379"/>
                  </a:lnTo>
                  <a:lnTo>
                    <a:pt x="131" y="393"/>
                  </a:lnTo>
                  <a:lnTo>
                    <a:pt x="102" y="403"/>
                  </a:lnTo>
                  <a:lnTo>
                    <a:pt x="102" y="403"/>
                  </a:lnTo>
                  <a:lnTo>
                    <a:pt x="68" y="476"/>
                  </a:lnTo>
                  <a:lnTo>
                    <a:pt x="68" y="476"/>
                  </a:lnTo>
                  <a:close/>
                  <a:moveTo>
                    <a:pt x="170" y="301"/>
                  </a:moveTo>
                  <a:lnTo>
                    <a:pt x="170" y="301"/>
                  </a:lnTo>
                  <a:lnTo>
                    <a:pt x="131" y="354"/>
                  </a:lnTo>
                  <a:lnTo>
                    <a:pt x="131" y="354"/>
                  </a:lnTo>
                  <a:lnTo>
                    <a:pt x="184" y="350"/>
                  </a:lnTo>
                  <a:lnTo>
                    <a:pt x="184" y="350"/>
                  </a:lnTo>
                  <a:lnTo>
                    <a:pt x="238" y="287"/>
                  </a:lnTo>
                  <a:lnTo>
                    <a:pt x="238" y="287"/>
                  </a:lnTo>
                  <a:lnTo>
                    <a:pt x="223" y="291"/>
                  </a:lnTo>
                  <a:lnTo>
                    <a:pt x="223" y="291"/>
                  </a:lnTo>
                  <a:lnTo>
                    <a:pt x="170" y="301"/>
                  </a:lnTo>
                  <a:lnTo>
                    <a:pt x="170" y="301"/>
                  </a:lnTo>
                  <a:close/>
                  <a:moveTo>
                    <a:pt x="306" y="165"/>
                  </a:moveTo>
                  <a:lnTo>
                    <a:pt x="306" y="165"/>
                  </a:lnTo>
                  <a:lnTo>
                    <a:pt x="359" y="180"/>
                  </a:lnTo>
                  <a:lnTo>
                    <a:pt x="359" y="180"/>
                  </a:lnTo>
                  <a:lnTo>
                    <a:pt x="383" y="160"/>
                  </a:lnTo>
                  <a:lnTo>
                    <a:pt x="383" y="160"/>
                  </a:lnTo>
                  <a:lnTo>
                    <a:pt x="335" y="146"/>
                  </a:lnTo>
                  <a:lnTo>
                    <a:pt x="335" y="146"/>
                  </a:lnTo>
                  <a:lnTo>
                    <a:pt x="306" y="165"/>
                  </a:lnTo>
                  <a:lnTo>
                    <a:pt x="306" y="165"/>
                  </a:lnTo>
                  <a:close/>
                  <a:moveTo>
                    <a:pt x="39" y="801"/>
                  </a:moveTo>
                  <a:lnTo>
                    <a:pt x="39" y="801"/>
                  </a:lnTo>
                  <a:lnTo>
                    <a:pt x="39" y="757"/>
                  </a:lnTo>
                  <a:lnTo>
                    <a:pt x="39" y="757"/>
                  </a:lnTo>
                  <a:lnTo>
                    <a:pt x="15" y="806"/>
                  </a:lnTo>
                  <a:lnTo>
                    <a:pt x="15" y="806"/>
                  </a:lnTo>
                  <a:lnTo>
                    <a:pt x="0" y="835"/>
                  </a:lnTo>
                  <a:lnTo>
                    <a:pt x="0" y="835"/>
                  </a:lnTo>
                  <a:lnTo>
                    <a:pt x="5" y="912"/>
                  </a:lnTo>
                  <a:lnTo>
                    <a:pt x="5" y="912"/>
                  </a:lnTo>
                  <a:lnTo>
                    <a:pt x="10" y="903"/>
                  </a:lnTo>
                  <a:lnTo>
                    <a:pt x="10" y="903"/>
                  </a:lnTo>
                  <a:lnTo>
                    <a:pt x="39" y="830"/>
                  </a:lnTo>
                  <a:lnTo>
                    <a:pt x="39" y="830"/>
                  </a:lnTo>
                  <a:lnTo>
                    <a:pt x="39" y="801"/>
                  </a:lnTo>
                  <a:lnTo>
                    <a:pt x="39" y="801"/>
                  </a:lnTo>
                  <a:close/>
                  <a:moveTo>
                    <a:pt x="272" y="194"/>
                  </a:moveTo>
                  <a:lnTo>
                    <a:pt x="272" y="194"/>
                  </a:lnTo>
                  <a:lnTo>
                    <a:pt x="228" y="233"/>
                  </a:lnTo>
                  <a:lnTo>
                    <a:pt x="228" y="233"/>
                  </a:lnTo>
                  <a:lnTo>
                    <a:pt x="243" y="238"/>
                  </a:lnTo>
                  <a:lnTo>
                    <a:pt x="243" y="238"/>
                  </a:lnTo>
                  <a:lnTo>
                    <a:pt x="277" y="243"/>
                  </a:lnTo>
                  <a:lnTo>
                    <a:pt x="277" y="243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0" y="194"/>
                  </a:lnTo>
                  <a:lnTo>
                    <a:pt x="330" y="194"/>
                  </a:lnTo>
                  <a:lnTo>
                    <a:pt x="306" y="194"/>
                  </a:lnTo>
                  <a:lnTo>
                    <a:pt x="272" y="194"/>
                  </a:lnTo>
                  <a:lnTo>
                    <a:pt x="272" y="194"/>
                  </a:lnTo>
                  <a:close/>
                  <a:moveTo>
                    <a:pt x="49" y="699"/>
                  </a:moveTo>
                  <a:lnTo>
                    <a:pt x="49" y="699"/>
                  </a:lnTo>
                  <a:lnTo>
                    <a:pt x="63" y="612"/>
                  </a:lnTo>
                  <a:lnTo>
                    <a:pt x="63" y="612"/>
                  </a:lnTo>
                  <a:lnTo>
                    <a:pt x="34" y="636"/>
                  </a:lnTo>
                  <a:lnTo>
                    <a:pt x="10" y="655"/>
                  </a:lnTo>
                  <a:lnTo>
                    <a:pt x="10" y="655"/>
                  </a:lnTo>
                  <a:lnTo>
                    <a:pt x="5" y="709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5" y="742"/>
                  </a:lnTo>
                  <a:lnTo>
                    <a:pt x="15" y="742"/>
                  </a:lnTo>
                  <a:lnTo>
                    <a:pt x="49" y="699"/>
                  </a:lnTo>
                  <a:lnTo>
                    <a:pt x="49" y="699"/>
                  </a:lnTo>
                  <a:close/>
                  <a:moveTo>
                    <a:pt x="810" y="0"/>
                  </a:moveTo>
                  <a:lnTo>
                    <a:pt x="810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67" y="0"/>
                  </a:lnTo>
                  <a:lnTo>
                    <a:pt x="767" y="0"/>
                  </a:lnTo>
                  <a:lnTo>
                    <a:pt x="805" y="39"/>
                  </a:lnTo>
                  <a:lnTo>
                    <a:pt x="805" y="39"/>
                  </a:lnTo>
                  <a:lnTo>
                    <a:pt x="810" y="44"/>
                  </a:lnTo>
                  <a:lnTo>
                    <a:pt x="810" y="44"/>
                  </a:lnTo>
                  <a:lnTo>
                    <a:pt x="849" y="44"/>
                  </a:lnTo>
                  <a:lnTo>
                    <a:pt x="849" y="44"/>
                  </a:lnTo>
                  <a:lnTo>
                    <a:pt x="830" y="20"/>
                  </a:lnTo>
                  <a:lnTo>
                    <a:pt x="810" y="0"/>
                  </a:lnTo>
                  <a:lnTo>
                    <a:pt x="810" y="0"/>
                  </a:lnTo>
                  <a:close/>
                  <a:moveTo>
                    <a:pt x="577" y="30"/>
                  </a:moveTo>
                  <a:lnTo>
                    <a:pt x="577" y="30"/>
                  </a:lnTo>
                  <a:lnTo>
                    <a:pt x="509" y="49"/>
                  </a:lnTo>
                  <a:lnTo>
                    <a:pt x="509" y="49"/>
                  </a:lnTo>
                  <a:lnTo>
                    <a:pt x="548" y="63"/>
                  </a:lnTo>
                  <a:lnTo>
                    <a:pt x="548" y="63"/>
                  </a:lnTo>
                  <a:lnTo>
                    <a:pt x="568" y="73"/>
                  </a:lnTo>
                  <a:lnTo>
                    <a:pt x="568" y="73"/>
                  </a:lnTo>
                  <a:lnTo>
                    <a:pt x="636" y="59"/>
                  </a:lnTo>
                  <a:lnTo>
                    <a:pt x="636" y="59"/>
                  </a:lnTo>
                  <a:lnTo>
                    <a:pt x="611" y="39"/>
                  </a:lnTo>
                  <a:lnTo>
                    <a:pt x="587" y="30"/>
                  </a:lnTo>
                  <a:lnTo>
                    <a:pt x="587" y="30"/>
                  </a:lnTo>
                  <a:lnTo>
                    <a:pt x="577" y="30"/>
                  </a:lnTo>
                  <a:lnTo>
                    <a:pt x="577" y="30"/>
                  </a:lnTo>
                  <a:close/>
                  <a:moveTo>
                    <a:pt x="388" y="107"/>
                  </a:moveTo>
                  <a:lnTo>
                    <a:pt x="388" y="107"/>
                  </a:lnTo>
                  <a:lnTo>
                    <a:pt x="349" y="131"/>
                  </a:lnTo>
                  <a:lnTo>
                    <a:pt x="349" y="131"/>
                  </a:lnTo>
                  <a:lnTo>
                    <a:pt x="408" y="146"/>
                  </a:lnTo>
                  <a:lnTo>
                    <a:pt x="408" y="146"/>
                  </a:lnTo>
                  <a:lnTo>
                    <a:pt x="461" y="117"/>
                  </a:lnTo>
                  <a:lnTo>
                    <a:pt x="461" y="117"/>
                  </a:lnTo>
                  <a:lnTo>
                    <a:pt x="432" y="112"/>
                  </a:lnTo>
                  <a:lnTo>
                    <a:pt x="403" y="107"/>
                  </a:lnTo>
                  <a:lnTo>
                    <a:pt x="403" y="107"/>
                  </a:lnTo>
                  <a:lnTo>
                    <a:pt x="388" y="107"/>
                  </a:lnTo>
                  <a:lnTo>
                    <a:pt x="388" y="107"/>
                  </a:lnTo>
                  <a:close/>
                  <a:moveTo>
                    <a:pt x="1334" y="233"/>
                  </a:moveTo>
                  <a:lnTo>
                    <a:pt x="1334" y="233"/>
                  </a:lnTo>
                  <a:lnTo>
                    <a:pt x="1300" y="199"/>
                  </a:lnTo>
                  <a:lnTo>
                    <a:pt x="1300" y="199"/>
                  </a:lnTo>
                  <a:lnTo>
                    <a:pt x="1310" y="238"/>
                  </a:lnTo>
                  <a:lnTo>
                    <a:pt x="1310" y="238"/>
                  </a:lnTo>
                  <a:lnTo>
                    <a:pt x="1320" y="277"/>
                  </a:lnTo>
                  <a:lnTo>
                    <a:pt x="1320" y="277"/>
                  </a:lnTo>
                  <a:lnTo>
                    <a:pt x="1349" y="311"/>
                  </a:lnTo>
                  <a:lnTo>
                    <a:pt x="1349" y="311"/>
                  </a:lnTo>
                  <a:lnTo>
                    <a:pt x="1344" y="282"/>
                  </a:lnTo>
                  <a:lnTo>
                    <a:pt x="1339" y="267"/>
                  </a:lnTo>
                  <a:lnTo>
                    <a:pt x="1339" y="267"/>
                  </a:lnTo>
                  <a:lnTo>
                    <a:pt x="1334" y="233"/>
                  </a:lnTo>
                  <a:lnTo>
                    <a:pt x="1334" y="233"/>
                  </a:lnTo>
                  <a:close/>
                  <a:moveTo>
                    <a:pt x="44" y="873"/>
                  </a:moveTo>
                  <a:lnTo>
                    <a:pt x="44" y="873"/>
                  </a:lnTo>
                  <a:lnTo>
                    <a:pt x="29" y="907"/>
                  </a:lnTo>
                  <a:lnTo>
                    <a:pt x="15" y="951"/>
                  </a:lnTo>
                  <a:lnTo>
                    <a:pt x="15" y="951"/>
                  </a:lnTo>
                  <a:lnTo>
                    <a:pt x="20" y="995"/>
                  </a:lnTo>
                  <a:lnTo>
                    <a:pt x="20" y="995"/>
                  </a:lnTo>
                  <a:lnTo>
                    <a:pt x="29" y="1014"/>
                  </a:lnTo>
                  <a:lnTo>
                    <a:pt x="29" y="1014"/>
                  </a:lnTo>
                  <a:lnTo>
                    <a:pt x="29" y="1004"/>
                  </a:lnTo>
                  <a:lnTo>
                    <a:pt x="29" y="1004"/>
                  </a:lnTo>
                  <a:lnTo>
                    <a:pt x="54" y="936"/>
                  </a:lnTo>
                  <a:lnTo>
                    <a:pt x="54" y="936"/>
                  </a:lnTo>
                  <a:lnTo>
                    <a:pt x="44" y="873"/>
                  </a:lnTo>
                  <a:lnTo>
                    <a:pt x="44" y="873"/>
                  </a:lnTo>
                  <a:close/>
                  <a:moveTo>
                    <a:pt x="44" y="1058"/>
                  </a:moveTo>
                  <a:lnTo>
                    <a:pt x="44" y="1058"/>
                  </a:lnTo>
                  <a:lnTo>
                    <a:pt x="44" y="1067"/>
                  </a:lnTo>
                  <a:lnTo>
                    <a:pt x="44" y="1067"/>
                  </a:lnTo>
                  <a:lnTo>
                    <a:pt x="49" y="1087"/>
                  </a:lnTo>
                  <a:lnTo>
                    <a:pt x="49" y="1087"/>
                  </a:lnTo>
                  <a:lnTo>
                    <a:pt x="63" y="1111"/>
                  </a:lnTo>
                  <a:lnTo>
                    <a:pt x="63" y="1111"/>
                  </a:lnTo>
                  <a:lnTo>
                    <a:pt x="68" y="1072"/>
                  </a:lnTo>
                  <a:lnTo>
                    <a:pt x="68" y="1072"/>
                  </a:lnTo>
                  <a:lnTo>
                    <a:pt x="78" y="1029"/>
                  </a:lnTo>
                  <a:lnTo>
                    <a:pt x="78" y="1029"/>
                  </a:lnTo>
                  <a:lnTo>
                    <a:pt x="63" y="995"/>
                  </a:lnTo>
                  <a:lnTo>
                    <a:pt x="63" y="995"/>
                  </a:lnTo>
                  <a:lnTo>
                    <a:pt x="54" y="1024"/>
                  </a:lnTo>
                  <a:lnTo>
                    <a:pt x="44" y="1058"/>
                  </a:lnTo>
                  <a:lnTo>
                    <a:pt x="44" y="1058"/>
                  </a:lnTo>
                  <a:close/>
                  <a:moveTo>
                    <a:pt x="1271" y="175"/>
                  </a:moveTo>
                  <a:lnTo>
                    <a:pt x="1271" y="175"/>
                  </a:lnTo>
                  <a:lnTo>
                    <a:pt x="1227" y="141"/>
                  </a:lnTo>
                  <a:lnTo>
                    <a:pt x="1227" y="141"/>
                  </a:lnTo>
                  <a:lnTo>
                    <a:pt x="1237" y="175"/>
                  </a:lnTo>
                  <a:lnTo>
                    <a:pt x="1237" y="175"/>
                  </a:lnTo>
                  <a:lnTo>
                    <a:pt x="1237" y="204"/>
                  </a:lnTo>
                  <a:lnTo>
                    <a:pt x="1237" y="204"/>
                  </a:lnTo>
                  <a:lnTo>
                    <a:pt x="1286" y="243"/>
                  </a:lnTo>
                  <a:lnTo>
                    <a:pt x="1286" y="243"/>
                  </a:lnTo>
                  <a:lnTo>
                    <a:pt x="1281" y="219"/>
                  </a:lnTo>
                  <a:lnTo>
                    <a:pt x="1281" y="219"/>
                  </a:lnTo>
                  <a:lnTo>
                    <a:pt x="1271" y="175"/>
                  </a:lnTo>
                  <a:lnTo>
                    <a:pt x="1271" y="175"/>
                  </a:lnTo>
                  <a:close/>
                  <a:moveTo>
                    <a:pt x="1441" y="456"/>
                  </a:moveTo>
                  <a:lnTo>
                    <a:pt x="1441" y="456"/>
                  </a:lnTo>
                  <a:lnTo>
                    <a:pt x="1465" y="505"/>
                  </a:lnTo>
                  <a:lnTo>
                    <a:pt x="1465" y="505"/>
                  </a:lnTo>
                  <a:lnTo>
                    <a:pt x="1470" y="495"/>
                  </a:lnTo>
                  <a:lnTo>
                    <a:pt x="1470" y="495"/>
                  </a:lnTo>
                  <a:lnTo>
                    <a:pt x="1470" y="471"/>
                  </a:lnTo>
                  <a:lnTo>
                    <a:pt x="1470" y="447"/>
                  </a:lnTo>
                  <a:lnTo>
                    <a:pt x="1460" y="398"/>
                  </a:lnTo>
                  <a:lnTo>
                    <a:pt x="1460" y="398"/>
                  </a:lnTo>
                  <a:lnTo>
                    <a:pt x="1436" y="359"/>
                  </a:lnTo>
                  <a:lnTo>
                    <a:pt x="1436" y="359"/>
                  </a:lnTo>
                  <a:lnTo>
                    <a:pt x="1446" y="427"/>
                  </a:lnTo>
                  <a:lnTo>
                    <a:pt x="1446" y="427"/>
                  </a:lnTo>
                  <a:lnTo>
                    <a:pt x="1441" y="456"/>
                  </a:lnTo>
                  <a:lnTo>
                    <a:pt x="1441" y="456"/>
                  </a:lnTo>
                  <a:close/>
                  <a:moveTo>
                    <a:pt x="1523" y="539"/>
                  </a:moveTo>
                  <a:lnTo>
                    <a:pt x="1523" y="539"/>
                  </a:lnTo>
                  <a:lnTo>
                    <a:pt x="1499" y="481"/>
                  </a:lnTo>
                  <a:lnTo>
                    <a:pt x="1499" y="481"/>
                  </a:lnTo>
                  <a:lnTo>
                    <a:pt x="1499" y="515"/>
                  </a:lnTo>
                  <a:lnTo>
                    <a:pt x="1494" y="548"/>
                  </a:lnTo>
                  <a:lnTo>
                    <a:pt x="1494" y="548"/>
                  </a:lnTo>
                  <a:lnTo>
                    <a:pt x="1489" y="568"/>
                  </a:lnTo>
                  <a:lnTo>
                    <a:pt x="1489" y="568"/>
                  </a:lnTo>
                  <a:lnTo>
                    <a:pt x="1504" y="631"/>
                  </a:lnTo>
                  <a:lnTo>
                    <a:pt x="1504" y="631"/>
                  </a:lnTo>
                  <a:lnTo>
                    <a:pt x="1514" y="612"/>
                  </a:lnTo>
                  <a:lnTo>
                    <a:pt x="1518" y="592"/>
                  </a:lnTo>
                  <a:lnTo>
                    <a:pt x="1523" y="539"/>
                  </a:lnTo>
                  <a:lnTo>
                    <a:pt x="1523" y="539"/>
                  </a:lnTo>
                  <a:close/>
                  <a:moveTo>
                    <a:pt x="1451" y="1126"/>
                  </a:moveTo>
                  <a:lnTo>
                    <a:pt x="1451" y="1126"/>
                  </a:lnTo>
                  <a:lnTo>
                    <a:pt x="1436" y="1155"/>
                  </a:lnTo>
                  <a:lnTo>
                    <a:pt x="1436" y="1155"/>
                  </a:lnTo>
                  <a:lnTo>
                    <a:pt x="1455" y="1150"/>
                  </a:lnTo>
                  <a:lnTo>
                    <a:pt x="1475" y="1140"/>
                  </a:lnTo>
                  <a:lnTo>
                    <a:pt x="1514" y="1116"/>
                  </a:lnTo>
                  <a:lnTo>
                    <a:pt x="1514" y="1116"/>
                  </a:lnTo>
                  <a:lnTo>
                    <a:pt x="1518" y="1082"/>
                  </a:lnTo>
                  <a:lnTo>
                    <a:pt x="1518" y="1082"/>
                  </a:lnTo>
                  <a:lnTo>
                    <a:pt x="1523" y="1072"/>
                  </a:lnTo>
                  <a:lnTo>
                    <a:pt x="1523" y="1072"/>
                  </a:lnTo>
                  <a:lnTo>
                    <a:pt x="1494" y="1082"/>
                  </a:lnTo>
                  <a:lnTo>
                    <a:pt x="1460" y="1101"/>
                  </a:lnTo>
                  <a:lnTo>
                    <a:pt x="1460" y="1101"/>
                  </a:lnTo>
                  <a:lnTo>
                    <a:pt x="1451" y="1126"/>
                  </a:lnTo>
                  <a:lnTo>
                    <a:pt x="1451" y="1126"/>
                  </a:lnTo>
                  <a:close/>
                  <a:moveTo>
                    <a:pt x="1562" y="752"/>
                  </a:moveTo>
                  <a:lnTo>
                    <a:pt x="1562" y="752"/>
                  </a:lnTo>
                  <a:lnTo>
                    <a:pt x="1538" y="796"/>
                  </a:lnTo>
                  <a:lnTo>
                    <a:pt x="1538" y="796"/>
                  </a:lnTo>
                  <a:lnTo>
                    <a:pt x="1523" y="815"/>
                  </a:lnTo>
                  <a:lnTo>
                    <a:pt x="1523" y="815"/>
                  </a:lnTo>
                  <a:lnTo>
                    <a:pt x="1518" y="869"/>
                  </a:lnTo>
                  <a:lnTo>
                    <a:pt x="1518" y="869"/>
                  </a:lnTo>
                  <a:lnTo>
                    <a:pt x="1543" y="839"/>
                  </a:lnTo>
                  <a:lnTo>
                    <a:pt x="1567" y="810"/>
                  </a:lnTo>
                  <a:lnTo>
                    <a:pt x="1567" y="810"/>
                  </a:lnTo>
                  <a:lnTo>
                    <a:pt x="1567" y="801"/>
                  </a:lnTo>
                  <a:lnTo>
                    <a:pt x="1567" y="801"/>
                  </a:lnTo>
                  <a:lnTo>
                    <a:pt x="1562" y="752"/>
                  </a:lnTo>
                  <a:lnTo>
                    <a:pt x="1562" y="752"/>
                  </a:lnTo>
                  <a:close/>
                  <a:moveTo>
                    <a:pt x="1475" y="1072"/>
                  </a:moveTo>
                  <a:lnTo>
                    <a:pt x="1475" y="1072"/>
                  </a:lnTo>
                  <a:lnTo>
                    <a:pt x="1504" y="1053"/>
                  </a:lnTo>
                  <a:lnTo>
                    <a:pt x="1533" y="1033"/>
                  </a:lnTo>
                  <a:lnTo>
                    <a:pt x="1533" y="1033"/>
                  </a:lnTo>
                  <a:lnTo>
                    <a:pt x="1538" y="1009"/>
                  </a:lnTo>
                  <a:lnTo>
                    <a:pt x="1538" y="1009"/>
                  </a:lnTo>
                  <a:lnTo>
                    <a:pt x="1538" y="1000"/>
                  </a:lnTo>
                  <a:lnTo>
                    <a:pt x="1538" y="1000"/>
                  </a:lnTo>
                  <a:lnTo>
                    <a:pt x="1489" y="1024"/>
                  </a:lnTo>
                  <a:lnTo>
                    <a:pt x="1489" y="1024"/>
                  </a:lnTo>
                  <a:lnTo>
                    <a:pt x="1475" y="1072"/>
                  </a:lnTo>
                  <a:lnTo>
                    <a:pt x="1475" y="1072"/>
                  </a:lnTo>
                  <a:close/>
                  <a:moveTo>
                    <a:pt x="1523" y="767"/>
                  </a:moveTo>
                  <a:lnTo>
                    <a:pt x="1523" y="767"/>
                  </a:lnTo>
                  <a:lnTo>
                    <a:pt x="1538" y="742"/>
                  </a:lnTo>
                  <a:lnTo>
                    <a:pt x="1538" y="742"/>
                  </a:lnTo>
                  <a:lnTo>
                    <a:pt x="1548" y="713"/>
                  </a:lnTo>
                  <a:lnTo>
                    <a:pt x="1557" y="684"/>
                  </a:lnTo>
                  <a:lnTo>
                    <a:pt x="1557" y="684"/>
                  </a:lnTo>
                  <a:lnTo>
                    <a:pt x="1548" y="621"/>
                  </a:lnTo>
                  <a:lnTo>
                    <a:pt x="1548" y="621"/>
                  </a:lnTo>
                  <a:lnTo>
                    <a:pt x="1538" y="650"/>
                  </a:lnTo>
                  <a:lnTo>
                    <a:pt x="1528" y="684"/>
                  </a:lnTo>
                  <a:lnTo>
                    <a:pt x="1528" y="684"/>
                  </a:lnTo>
                  <a:lnTo>
                    <a:pt x="1518" y="709"/>
                  </a:lnTo>
                  <a:lnTo>
                    <a:pt x="1518" y="709"/>
                  </a:lnTo>
                  <a:lnTo>
                    <a:pt x="1523" y="767"/>
                  </a:lnTo>
                  <a:lnTo>
                    <a:pt x="1523" y="767"/>
                  </a:lnTo>
                  <a:close/>
                  <a:moveTo>
                    <a:pt x="1523" y="927"/>
                  </a:moveTo>
                  <a:lnTo>
                    <a:pt x="1523" y="927"/>
                  </a:lnTo>
                  <a:lnTo>
                    <a:pt x="1509" y="936"/>
                  </a:lnTo>
                  <a:lnTo>
                    <a:pt x="1509" y="936"/>
                  </a:lnTo>
                  <a:lnTo>
                    <a:pt x="1499" y="990"/>
                  </a:lnTo>
                  <a:lnTo>
                    <a:pt x="1499" y="990"/>
                  </a:lnTo>
                  <a:lnTo>
                    <a:pt x="1523" y="975"/>
                  </a:lnTo>
                  <a:lnTo>
                    <a:pt x="1548" y="956"/>
                  </a:lnTo>
                  <a:lnTo>
                    <a:pt x="1548" y="956"/>
                  </a:lnTo>
                  <a:lnTo>
                    <a:pt x="1552" y="941"/>
                  </a:lnTo>
                  <a:lnTo>
                    <a:pt x="1552" y="941"/>
                  </a:lnTo>
                  <a:lnTo>
                    <a:pt x="1562" y="883"/>
                  </a:lnTo>
                  <a:lnTo>
                    <a:pt x="1562" y="883"/>
                  </a:lnTo>
                  <a:lnTo>
                    <a:pt x="1543" y="907"/>
                  </a:lnTo>
                  <a:lnTo>
                    <a:pt x="1523" y="927"/>
                  </a:lnTo>
                  <a:lnTo>
                    <a:pt x="1523" y="927"/>
                  </a:lnTo>
                  <a:close/>
                  <a:moveTo>
                    <a:pt x="1135" y="83"/>
                  </a:moveTo>
                  <a:lnTo>
                    <a:pt x="1135" y="83"/>
                  </a:lnTo>
                  <a:lnTo>
                    <a:pt x="1150" y="141"/>
                  </a:lnTo>
                  <a:lnTo>
                    <a:pt x="1150" y="141"/>
                  </a:lnTo>
                  <a:lnTo>
                    <a:pt x="1150" y="141"/>
                  </a:lnTo>
                  <a:lnTo>
                    <a:pt x="1150" y="141"/>
                  </a:lnTo>
                  <a:lnTo>
                    <a:pt x="1203" y="175"/>
                  </a:lnTo>
                  <a:lnTo>
                    <a:pt x="1203" y="175"/>
                  </a:lnTo>
                  <a:lnTo>
                    <a:pt x="1198" y="146"/>
                  </a:lnTo>
                  <a:lnTo>
                    <a:pt x="1189" y="117"/>
                  </a:lnTo>
                  <a:lnTo>
                    <a:pt x="1189" y="117"/>
                  </a:lnTo>
                  <a:lnTo>
                    <a:pt x="1135" y="83"/>
                  </a:lnTo>
                  <a:lnTo>
                    <a:pt x="1135" y="83"/>
                  </a:lnTo>
                  <a:close/>
                  <a:moveTo>
                    <a:pt x="1373" y="277"/>
                  </a:moveTo>
                  <a:lnTo>
                    <a:pt x="1373" y="277"/>
                  </a:lnTo>
                  <a:lnTo>
                    <a:pt x="1387" y="306"/>
                  </a:lnTo>
                  <a:lnTo>
                    <a:pt x="1392" y="335"/>
                  </a:lnTo>
                  <a:lnTo>
                    <a:pt x="1392" y="335"/>
                  </a:lnTo>
                  <a:lnTo>
                    <a:pt x="1392" y="369"/>
                  </a:lnTo>
                  <a:lnTo>
                    <a:pt x="1392" y="369"/>
                  </a:lnTo>
                  <a:lnTo>
                    <a:pt x="1421" y="418"/>
                  </a:lnTo>
                  <a:lnTo>
                    <a:pt x="1421" y="418"/>
                  </a:lnTo>
                  <a:lnTo>
                    <a:pt x="1426" y="379"/>
                  </a:lnTo>
                  <a:lnTo>
                    <a:pt x="1421" y="340"/>
                  </a:lnTo>
                  <a:lnTo>
                    <a:pt x="1421" y="340"/>
                  </a:lnTo>
                  <a:lnTo>
                    <a:pt x="1373" y="277"/>
                  </a:lnTo>
                  <a:lnTo>
                    <a:pt x="1373" y="277"/>
                  </a:lnTo>
                  <a:close/>
                  <a:moveTo>
                    <a:pt x="631" y="15"/>
                  </a:moveTo>
                  <a:lnTo>
                    <a:pt x="631" y="15"/>
                  </a:lnTo>
                  <a:lnTo>
                    <a:pt x="670" y="49"/>
                  </a:lnTo>
                  <a:lnTo>
                    <a:pt x="670" y="49"/>
                  </a:lnTo>
                  <a:lnTo>
                    <a:pt x="718" y="44"/>
                  </a:lnTo>
                  <a:lnTo>
                    <a:pt x="762" y="44"/>
                  </a:lnTo>
                  <a:lnTo>
                    <a:pt x="762" y="44"/>
                  </a:lnTo>
                  <a:lnTo>
                    <a:pt x="733" y="25"/>
                  </a:lnTo>
                  <a:lnTo>
                    <a:pt x="699" y="5"/>
                  </a:lnTo>
                  <a:lnTo>
                    <a:pt x="699" y="5"/>
                  </a:lnTo>
                  <a:lnTo>
                    <a:pt x="631" y="15"/>
                  </a:lnTo>
                  <a:lnTo>
                    <a:pt x="631" y="15"/>
                  </a:lnTo>
                  <a:close/>
                  <a:moveTo>
                    <a:pt x="951" y="20"/>
                  </a:moveTo>
                  <a:lnTo>
                    <a:pt x="951" y="20"/>
                  </a:lnTo>
                  <a:lnTo>
                    <a:pt x="965" y="44"/>
                  </a:lnTo>
                  <a:lnTo>
                    <a:pt x="985" y="68"/>
                  </a:lnTo>
                  <a:lnTo>
                    <a:pt x="985" y="68"/>
                  </a:lnTo>
                  <a:lnTo>
                    <a:pt x="990" y="73"/>
                  </a:lnTo>
                  <a:lnTo>
                    <a:pt x="990" y="73"/>
                  </a:lnTo>
                  <a:lnTo>
                    <a:pt x="1014" y="78"/>
                  </a:lnTo>
                  <a:lnTo>
                    <a:pt x="1014" y="78"/>
                  </a:lnTo>
                  <a:lnTo>
                    <a:pt x="999" y="30"/>
                  </a:lnTo>
                  <a:lnTo>
                    <a:pt x="999" y="30"/>
                  </a:lnTo>
                  <a:lnTo>
                    <a:pt x="951" y="20"/>
                  </a:lnTo>
                  <a:lnTo>
                    <a:pt x="951" y="20"/>
                  </a:lnTo>
                  <a:close/>
                  <a:moveTo>
                    <a:pt x="917" y="10"/>
                  </a:moveTo>
                  <a:lnTo>
                    <a:pt x="917" y="10"/>
                  </a:lnTo>
                  <a:lnTo>
                    <a:pt x="864" y="5"/>
                  </a:lnTo>
                  <a:lnTo>
                    <a:pt x="864" y="5"/>
                  </a:lnTo>
                  <a:lnTo>
                    <a:pt x="883" y="25"/>
                  </a:lnTo>
                  <a:lnTo>
                    <a:pt x="883" y="25"/>
                  </a:lnTo>
                  <a:lnTo>
                    <a:pt x="902" y="54"/>
                  </a:lnTo>
                  <a:lnTo>
                    <a:pt x="902" y="54"/>
                  </a:lnTo>
                  <a:lnTo>
                    <a:pt x="941" y="59"/>
                  </a:lnTo>
                  <a:lnTo>
                    <a:pt x="941" y="59"/>
                  </a:lnTo>
                  <a:lnTo>
                    <a:pt x="931" y="44"/>
                  </a:lnTo>
                  <a:lnTo>
                    <a:pt x="931" y="44"/>
                  </a:lnTo>
                  <a:lnTo>
                    <a:pt x="917" y="10"/>
                  </a:lnTo>
                  <a:lnTo>
                    <a:pt x="917" y="10"/>
                  </a:lnTo>
                  <a:close/>
                  <a:moveTo>
                    <a:pt x="1043" y="44"/>
                  </a:moveTo>
                  <a:lnTo>
                    <a:pt x="1043" y="44"/>
                  </a:lnTo>
                  <a:lnTo>
                    <a:pt x="1053" y="73"/>
                  </a:lnTo>
                  <a:lnTo>
                    <a:pt x="1067" y="102"/>
                  </a:lnTo>
                  <a:lnTo>
                    <a:pt x="1067" y="102"/>
                  </a:lnTo>
                  <a:lnTo>
                    <a:pt x="1101" y="117"/>
                  </a:lnTo>
                  <a:lnTo>
                    <a:pt x="1101" y="117"/>
                  </a:lnTo>
                  <a:lnTo>
                    <a:pt x="1077" y="59"/>
                  </a:lnTo>
                  <a:lnTo>
                    <a:pt x="1077" y="59"/>
                  </a:lnTo>
                  <a:lnTo>
                    <a:pt x="1043" y="44"/>
                  </a:lnTo>
                  <a:lnTo>
                    <a:pt x="1043" y="44"/>
                  </a:lnTo>
                  <a:close/>
                  <a:moveTo>
                    <a:pt x="442" y="78"/>
                  </a:moveTo>
                  <a:lnTo>
                    <a:pt x="442" y="78"/>
                  </a:lnTo>
                  <a:lnTo>
                    <a:pt x="500" y="97"/>
                  </a:lnTo>
                  <a:lnTo>
                    <a:pt x="500" y="97"/>
                  </a:lnTo>
                  <a:lnTo>
                    <a:pt x="543" y="83"/>
                  </a:lnTo>
                  <a:lnTo>
                    <a:pt x="543" y="83"/>
                  </a:lnTo>
                  <a:lnTo>
                    <a:pt x="519" y="68"/>
                  </a:lnTo>
                  <a:lnTo>
                    <a:pt x="495" y="54"/>
                  </a:lnTo>
                  <a:lnTo>
                    <a:pt x="495" y="54"/>
                  </a:lnTo>
                  <a:lnTo>
                    <a:pt x="442" y="78"/>
                  </a:lnTo>
                  <a:lnTo>
                    <a:pt x="442" y="78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34"/>
            <p:cNvSpPr>
              <a:spLocks/>
            </p:cNvSpPr>
            <p:nvPr/>
          </p:nvSpPr>
          <p:spPr bwMode="auto">
            <a:xfrm>
              <a:off x="666" y="1981"/>
              <a:ext cx="1402" cy="620"/>
            </a:xfrm>
            <a:custGeom>
              <a:avLst/>
              <a:gdLst/>
              <a:ahLst/>
              <a:cxnLst>
                <a:cxn ang="0">
                  <a:pos x="708" y="223"/>
                </a:cxn>
                <a:cxn ang="0">
                  <a:pos x="572" y="213"/>
                </a:cxn>
                <a:cxn ang="0">
                  <a:pos x="339" y="169"/>
                </a:cxn>
                <a:cxn ang="0">
                  <a:pos x="155" y="101"/>
                </a:cxn>
                <a:cxn ang="0">
                  <a:pos x="39" y="29"/>
                </a:cxn>
                <a:cxn ang="0">
                  <a:pos x="10" y="0"/>
                </a:cxn>
                <a:cxn ang="0">
                  <a:pos x="5" y="43"/>
                </a:cxn>
                <a:cxn ang="0">
                  <a:pos x="0" y="92"/>
                </a:cxn>
                <a:cxn ang="0">
                  <a:pos x="14" y="198"/>
                </a:cxn>
                <a:cxn ang="0">
                  <a:pos x="58" y="295"/>
                </a:cxn>
                <a:cxn ang="0">
                  <a:pos x="121" y="388"/>
                </a:cxn>
                <a:cxn ang="0">
                  <a:pos x="208" y="465"/>
                </a:cxn>
                <a:cxn ang="0">
                  <a:pos x="310" y="533"/>
                </a:cxn>
                <a:cxn ang="0">
                  <a:pos x="427" y="582"/>
                </a:cxn>
                <a:cxn ang="0">
                  <a:pos x="563" y="611"/>
                </a:cxn>
                <a:cxn ang="0">
                  <a:pos x="703" y="620"/>
                </a:cxn>
                <a:cxn ang="0">
                  <a:pos x="771" y="620"/>
                </a:cxn>
                <a:cxn ang="0">
                  <a:pos x="912" y="601"/>
                </a:cxn>
                <a:cxn ang="0">
                  <a:pos x="1033" y="557"/>
                </a:cxn>
                <a:cxn ang="0">
                  <a:pos x="1145" y="499"/>
                </a:cxn>
                <a:cxn ang="0">
                  <a:pos x="1242" y="426"/>
                </a:cxn>
                <a:cxn ang="0">
                  <a:pos x="1319" y="344"/>
                </a:cxn>
                <a:cxn ang="0">
                  <a:pos x="1368" y="247"/>
                </a:cxn>
                <a:cxn ang="0">
                  <a:pos x="1397" y="145"/>
                </a:cxn>
                <a:cxn ang="0">
                  <a:pos x="1402" y="92"/>
                </a:cxn>
                <a:cxn ang="0">
                  <a:pos x="1392" y="4"/>
                </a:cxn>
                <a:cxn ang="0">
                  <a:pos x="1378" y="24"/>
                </a:cxn>
                <a:cxn ang="0">
                  <a:pos x="1339" y="63"/>
                </a:cxn>
                <a:cxn ang="0">
                  <a:pos x="1242" y="121"/>
                </a:cxn>
                <a:cxn ang="0">
                  <a:pos x="1057" y="184"/>
                </a:cxn>
                <a:cxn ang="0">
                  <a:pos x="829" y="218"/>
                </a:cxn>
                <a:cxn ang="0">
                  <a:pos x="708" y="223"/>
                </a:cxn>
              </a:cxnLst>
              <a:rect l="0" t="0" r="r" b="b"/>
              <a:pathLst>
                <a:path w="1402" h="620">
                  <a:moveTo>
                    <a:pt x="708" y="223"/>
                  </a:moveTo>
                  <a:lnTo>
                    <a:pt x="708" y="223"/>
                  </a:lnTo>
                  <a:lnTo>
                    <a:pt x="640" y="223"/>
                  </a:lnTo>
                  <a:lnTo>
                    <a:pt x="572" y="213"/>
                  </a:lnTo>
                  <a:lnTo>
                    <a:pt x="451" y="198"/>
                  </a:lnTo>
                  <a:lnTo>
                    <a:pt x="339" y="169"/>
                  </a:lnTo>
                  <a:lnTo>
                    <a:pt x="238" y="140"/>
                  </a:lnTo>
                  <a:lnTo>
                    <a:pt x="155" y="101"/>
                  </a:lnTo>
                  <a:lnTo>
                    <a:pt x="87" y="67"/>
                  </a:lnTo>
                  <a:lnTo>
                    <a:pt x="39" y="29"/>
                  </a:lnTo>
                  <a:lnTo>
                    <a:pt x="24" y="1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43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5" y="145"/>
                  </a:lnTo>
                  <a:lnTo>
                    <a:pt x="14" y="198"/>
                  </a:lnTo>
                  <a:lnTo>
                    <a:pt x="34" y="247"/>
                  </a:lnTo>
                  <a:lnTo>
                    <a:pt x="58" y="295"/>
                  </a:lnTo>
                  <a:lnTo>
                    <a:pt x="87" y="344"/>
                  </a:lnTo>
                  <a:lnTo>
                    <a:pt x="121" y="388"/>
                  </a:lnTo>
                  <a:lnTo>
                    <a:pt x="160" y="426"/>
                  </a:lnTo>
                  <a:lnTo>
                    <a:pt x="208" y="465"/>
                  </a:lnTo>
                  <a:lnTo>
                    <a:pt x="257" y="499"/>
                  </a:lnTo>
                  <a:lnTo>
                    <a:pt x="310" y="533"/>
                  </a:lnTo>
                  <a:lnTo>
                    <a:pt x="369" y="557"/>
                  </a:lnTo>
                  <a:lnTo>
                    <a:pt x="427" y="582"/>
                  </a:lnTo>
                  <a:lnTo>
                    <a:pt x="495" y="601"/>
                  </a:lnTo>
                  <a:lnTo>
                    <a:pt x="563" y="611"/>
                  </a:lnTo>
                  <a:lnTo>
                    <a:pt x="630" y="620"/>
                  </a:lnTo>
                  <a:lnTo>
                    <a:pt x="703" y="620"/>
                  </a:lnTo>
                  <a:lnTo>
                    <a:pt x="703" y="620"/>
                  </a:lnTo>
                  <a:lnTo>
                    <a:pt x="771" y="620"/>
                  </a:lnTo>
                  <a:lnTo>
                    <a:pt x="844" y="611"/>
                  </a:lnTo>
                  <a:lnTo>
                    <a:pt x="912" y="601"/>
                  </a:lnTo>
                  <a:lnTo>
                    <a:pt x="975" y="582"/>
                  </a:lnTo>
                  <a:lnTo>
                    <a:pt x="1033" y="557"/>
                  </a:lnTo>
                  <a:lnTo>
                    <a:pt x="1091" y="533"/>
                  </a:lnTo>
                  <a:lnTo>
                    <a:pt x="1145" y="499"/>
                  </a:lnTo>
                  <a:lnTo>
                    <a:pt x="1198" y="465"/>
                  </a:lnTo>
                  <a:lnTo>
                    <a:pt x="1242" y="426"/>
                  </a:lnTo>
                  <a:lnTo>
                    <a:pt x="1280" y="388"/>
                  </a:lnTo>
                  <a:lnTo>
                    <a:pt x="1319" y="344"/>
                  </a:lnTo>
                  <a:lnTo>
                    <a:pt x="1348" y="295"/>
                  </a:lnTo>
                  <a:lnTo>
                    <a:pt x="1368" y="247"/>
                  </a:lnTo>
                  <a:lnTo>
                    <a:pt x="1387" y="198"/>
                  </a:lnTo>
                  <a:lnTo>
                    <a:pt x="1397" y="145"/>
                  </a:lnTo>
                  <a:lnTo>
                    <a:pt x="1402" y="92"/>
                  </a:lnTo>
                  <a:lnTo>
                    <a:pt x="1402" y="92"/>
                  </a:lnTo>
                  <a:lnTo>
                    <a:pt x="1397" y="48"/>
                  </a:lnTo>
                  <a:lnTo>
                    <a:pt x="1392" y="4"/>
                  </a:lnTo>
                  <a:lnTo>
                    <a:pt x="1392" y="4"/>
                  </a:lnTo>
                  <a:lnTo>
                    <a:pt x="1378" y="24"/>
                  </a:lnTo>
                  <a:lnTo>
                    <a:pt x="1363" y="43"/>
                  </a:lnTo>
                  <a:lnTo>
                    <a:pt x="1339" y="63"/>
                  </a:lnTo>
                  <a:lnTo>
                    <a:pt x="1310" y="82"/>
                  </a:lnTo>
                  <a:lnTo>
                    <a:pt x="1242" y="121"/>
                  </a:lnTo>
                  <a:lnTo>
                    <a:pt x="1154" y="155"/>
                  </a:lnTo>
                  <a:lnTo>
                    <a:pt x="1057" y="184"/>
                  </a:lnTo>
                  <a:lnTo>
                    <a:pt x="946" y="203"/>
                  </a:lnTo>
                  <a:lnTo>
                    <a:pt x="829" y="218"/>
                  </a:lnTo>
                  <a:lnTo>
                    <a:pt x="708" y="223"/>
                  </a:lnTo>
                  <a:lnTo>
                    <a:pt x="708" y="223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35"/>
            <p:cNvSpPr>
              <a:spLocks noEditPoints="1"/>
            </p:cNvSpPr>
            <p:nvPr/>
          </p:nvSpPr>
          <p:spPr bwMode="auto">
            <a:xfrm>
              <a:off x="666" y="1976"/>
              <a:ext cx="1402" cy="625"/>
            </a:xfrm>
            <a:custGeom>
              <a:avLst/>
              <a:gdLst/>
              <a:ahLst/>
              <a:cxnLst>
                <a:cxn ang="0">
                  <a:pos x="136" y="155"/>
                </a:cxn>
                <a:cxn ang="0">
                  <a:pos x="107" y="136"/>
                </a:cxn>
                <a:cxn ang="0">
                  <a:pos x="815" y="431"/>
                </a:cxn>
                <a:cxn ang="0">
                  <a:pos x="1145" y="446"/>
                </a:cxn>
                <a:cxn ang="0">
                  <a:pos x="208" y="475"/>
                </a:cxn>
                <a:cxn ang="0">
                  <a:pos x="233" y="262"/>
                </a:cxn>
                <a:cxn ang="0">
                  <a:pos x="141" y="281"/>
                </a:cxn>
                <a:cxn ang="0">
                  <a:pos x="228" y="412"/>
                </a:cxn>
                <a:cxn ang="0">
                  <a:pos x="272" y="315"/>
                </a:cxn>
                <a:cxn ang="0">
                  <a:pos x="170" y="354"/>
                </a:cxn>
                <a:cxn ang="0">
                  <a:pos x="126" y="208"/>
                </a:cxn>
                <a:cxn ang="0">
                  <a:pos x="87" y="184"/>
                </a:cxn>
                <a:cxn ang="0">
                  <a:pos x="815" y="436"/>
                </a:cxn>
                <a:cxn ang="0">
                  <a:pos x="475" y="407"/>
                </a:cxn>
                <a:cxn ang="0">
                  <a:pos x="703" y="388"/>
                </a:cxn>
                <a:cxn ang="0">
                  <a:pos x="432" y="339"/>
                </a:cxn>
                <a:cxn ang="0">
                  <a:pos x="432" y="354"/>
                </a:cxn>
                <a:cxn ang="0">
                  <a:pos x="752" y="393"/>
                </a:cxn>
                <a:cxn ang="0">
                  <a:pos x="1198" y="252"/>
                </a:cxn>
                <a:cxn ang="0">
                  <a:pos x="1222" y="276"/>
                </a:cxn>
                <a:cxn ang="0">
                  <a:pos x="844" y="286"/>
                </a:cxn>
                <a:cxn ang="0">
                  <a:pos x="68" y="92"/>
                </a:cxn>
                <a:cxn ang="0">
                  <a:pos x="606" y="247"/>
                </a:cxn>
                <a:cxn ang="0">
                  <a:pos x="708" y="228"/>
                </a:cxn>
                <a:cxn ang="0">
                  <a:pos x="1125" y="179"/>
                </a:cxn>
                <a:cxn ang="0">
                  <a:pos x="281" y="242"/>
                </a:cxn>
                <a:cxn ang="0">
                  <a:pos x="630" y="291"/>
                </a:cxn>
                <a:cxn ang="0">
                  <a:pos x="1062" y="233"/>
                </a:cxn>
                <a:cxn ang="0">
                  <a:pos x="1305" y="155"/>
                </a:cxn>
                <a:cxn ang="0">
                  <a:pos x="1150" y="194"/>
                </a:cxn>
                <a:cxn ang="0">
                  <a:pos x="732" y="271"/>
                </a:cxn>
                <a:cxn ang="0">
                  <a:pos x="349" y="228"/>
                </a:cxn>
                <a:cxn ang="0">
                  <a:pos x="1077" y="538"/>
                </a:cxn>
                <a:cxn ang="0">
                  <a:pos x="1043" y="320"/>
                </a:cxn>
                <a:cxn ang="0">
                  <a:pos x="698" y="320"/>
                </a:cxn>
                <a:cxn ang="0">
                  <a:pos x="272" y="257"/>
                </a:cxn>
                <a:cxn ang="0">
                  <a:pos x="630" y="325"/>
                </a:cxn>
                <a:cxn ang="0">
                  <a:pos x="1033" y="344"/>
                </a:cxn>
                <a:cxn ang="0">
                  <a:pos x="820" y="582"/>
                </a:cxn>
                <a:cxn ang="0">
                  <a:pos x="495" y="524"/>
                </a:cxn>
                <a:cxn ang="0">
                  <a:pos x="393" y="572"/>
                </a:cxn>
                <a:cxn ang="0">
                  <a:pos x="577" y="572"/>
                </a:cxn>
                <a:cxn ang="0">
                  <a:pos x="878" y="601"/>
                </a:cxn>
                <a:cxn ang="0">
                  <a:pos x="436" y="567"/>
                </a:cxn>
                <a:cxn ang="0">
                  <a:pos x="955" y="562"/>
                </a:cxn>
                <a:cxn ang="0">
                  <a:pos x="907" y="572"/>
                </a:cxn>
                <a:cxn ang="0">
                  <a:pos x="1251" y="116"/>
                </a:cxn>
                <a:cxn ang="0">
                  <a:pos x="1023" y="373"/>
                </a:cxn>
                <a:cxn ang="0">
                  <a:pos x="1023" y="368"/>
                </a:cxn>
                <a:cxn ang="0">
                  <a:pos x="936" y="427"/>
                </a:cxn>
                <a:cxn ang="0">
                  <a:pos x="1310" y="359"/>
                </a:cxn>
                <a:cxn ang="0">
                  <a:pos x="1353" y="203"/>
                </a:cxn>
                <a:cxn ang="0">
                  <a:pos x="1402" y="116"/>
                </a:cxn>
                <a:cxn ang="0">
                  <a:pos x="1363" y="247"/>
                </a:cxn>
                <a:cxn ang="0">
                  <a:pos x="820" y="485"/>
                </a:cxn>
                <a:cxn ang="0">
                  <a:pos x="466" y="446"/>
                </a:cxn>
                <a:cxn ang="0">
                  <a:pos x="446" y="436"/>
                </a:cxn>
                <a:cxn ang="0">
                  <a:pos x="461" y="485"/>
                </a:cxn>
                <a:cxn ang="0">
                  <a:pos x="795" y="494"/>
                </a:cxn>
                <a:cxn ang="0">
                  <a:pos x="1096" y="499"/>
                </a:cxn>
                <a:cxn ang="0">
                  <a:pos x="1295" y="344"/>
                </a:cxn>
                <a:cxn ang="0">
                  <a:pos x="1116" y="494"/>
                </a:cxn>
              </a:cxnLst>
              <a:rect l="0" t="0" r="r" b="b"/>
              <a:pathLst>
                <a:path w="1402" h="625">
                  <a:moveTo>
                    <a:pt x="378" y="509"/>
                  </a:moveTo>
                  <a:lnTo>
                    <a:pt x="378" y="509"/>
                  </a:lnTo>
                  <a:lnTo>
                    <a:pt x="369" y="494"/>
                  </a:lnTo>
                  <a:lnTo>
                    <a:pt x="369" y="494"/>
                  </a:lnTo>
                  <a:lnTo>
                    <a:pt x="335" y="499"/>
                  </a:lnTo>
                  <a:lnTo>
                    <a:pt x="301" y="499"/>
                  </a:lnTo>
                  <a:lnTo>
                    <a:pt x="301" y="499"/>
                  </a:lnTo>
                  <a:lnTo>
                    <a:pt x="267" y="494"/>
                  </a:lnTo>
                  <a:lnTo>
                    <a:pt x="233" y="475"/>
                  </a:lnTo>
                  <a:lnTo>
                    <a:pt x="233" y="475"/>
                  </a:lnTo>
                  <a:lnTo>
                    <a:pt x="252" y="504"/>
                  </a:lnTo>
                  <a:lnTo>
                    <a:pt x="252" y="504"/>
                  </a:lnTo>
                  <a:lnTo>
                    <a:pt x="286" y="524"/>
                  </a:lnTo>
                  <a:lnTo>
                    <a:pt x="286" y="524"/>
                  </a:lnTo>
                  <a:lnTo>
                    <a:pt x="330" y="528"/>
                  </a:lnTo>
                  <a:lnTo>
                    <a:pt x="330" y="528"/>
                  </a:lnTo>
                  <a:lnTo>
                    <a:pt x="354" y="524"/>
                  </a:lnTo>
                  <a:lnTo>
                    <a:pt x="369" y="519"/>
                  </a:lnTo>
                  <a:lnTo>
                    <a:pt x="378" y="509"/>
                  </a:lnTo>
                  <a:lnTo>
                    <a:pt x="378" y="509"/>
                  </a:lnTo>
                  <a:close/>
                  <a:moveTo>
                    <a:pt x="126" y="155"/>
                  </a:moveTo>
                  <a:lnTo>
                    <a:pt x="126" y="155"/>
                  </a:lnTo>
                  <a:lnTo>
                    <a:pt x="126" y="145"/>
                  </a:lnTo>
                  <a:lnTo>
                    <a:pt x="126" y="145"/>
                  </a:lnTo>
                  <a:lnTo>
                    <a:pt x="136" y="155"/>
                  </a:lnTo>
                  <a:lnTo>
                    <a:pt x="136" y="155"/>
                  </a:lnTo>
                  <a:lnTo>
                    <a:pt x="155" y="165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208" y="179"/>
                  </a:lnTo>
                  <a:lnTo>
                    <a:pt x="228" y="179"/>
                  </a:lnTo>
                  <a:lnTo>
                    <a:pt x="242" y="179"/>
                  </a:lnTo>
                  <a:lnTo>
                    <a:pt x="242" y="179"/>
                  </a:lnTo>
                  <a:lnTo>
                    <a:pt x="247" y="174"/>
                  </a:lnTo>
                  <a:lnTo>
                    <a:pt x="247" y="174"/>
                  </a:lnTo>
                  <a:lnTo>
                    <a:pt x="247" y="155"/>
                  </a:lnTo>
                  <a:lnTo>
                    <a:pt x="247" y="155"/>
                  </a:lnTo>
                  <a:lnTo>
                    <a:pt x="233" y="150"/>
                  </a:lnTo>
                  <a:lnTo>
                    <a:pt x="218" y="150"/>
                  </a:lnTo>
                  <a:lnTo>
                    <a:pt x="184" y="150"/>
                  </a:lnTo>
                  <a:lnTo>
                    <a:pt x="184" y="150"/>
                  </a:lnTo>
                  <a:lnTo>
                    <a:pt x="155" y="136"/>
                  </a:lnTo>
                  <a:lnTo>
                    <a:pt x="141" y="126"/>
                  </a:lnTo>
                  <a:lnTo>
                    <a:pt x="131" y="116"/>
                  </a:lnTo>
                  <a:lnTo>
                    <a:pt x="131" y="116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07" y="136"/>
                  </a:lnTo>
                  <a:lnTo>
                    <a:pt x="107" y="136"/>
                  </a:lnTo>
                  <a:lnTo>
                    <a:pt x="73" y="126"/>
                  </a:lnTo>
                  <a:lnTo>
                    <a:pt x="39" y="106"/>
                  </a:lnTo>
                  <a:lnTo>
                    <a:pt x="39" y="106"/>
                  </a:lnTo>
                  <a:lnTo>
                    <a:pt x="24" y="9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4" y="131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68" y="155"/>
                  </a:lnTo>
                  <a:lnTo>
                    <a:pt x="87" y="160"/>
                  </a:lnTo>
                  <a:lnTo>
                    <a:pt x="107" y="160"/>
                  </a:lnTo>
                  <a:lnTo>
                    <a:pt x="126" y="155"/>
                  </a:lnTo>
                  <a:lnTo>
                    <a:pt x="126" y="155"/>
                  </a:lnTo>
                  <a:close/>
                  <a:moveTo>
                    <a:pt x="873" y="451"/>
                  </a:moveTo>
                  <a:lnTo>
                    <a:pt x="873" y="451"/>
                  </a:lnTo>
                  <a:lnTo>
                    <a:pt x="849" y="446"/>
                  </a:lnTo>
                  <a:lnTo>
                    <a:pt x="829" y="436"/>
                  </a:lnTo>
                  <a:lnTo>
                    <a:pt x="829" y="436"/>
                  </a:lnTo>
                  <a:lnTo>
                    <a:pt x="815" y="431"/>
                  </a:lnTo>
                  <a:lnTo>
                    <a:pt x="815" y="431"/>
                  </a:lnTo>
                  <a:lnTo>
                    <a:pt x="810" y="456"/>
                  </a:lnTo>
                  <a:lnTo>
                    <a:pt x="810" y="456"/>
                  </a:lnTo>
                  <a:lnTo>
                    <a:pt x="825" y="465"/>
                  </a:lnTo>
                  <a:lnTo>
                    <a:pt x="825" y="465"/>
                  </a:lnTo>
                  <a:lnTo>
                    <a:pt x="849" y="470"/>
                  </a:lnTo>
                  <a:lnTo>
                    <a:pt x="873" y="475"/>
                  </a:lnTo>
                  <a:lnTo>
                    <a:pt x="897" y="475"/>
                  </a:lnTo>
                  <a:lnTo>
                    <a:pt x="922" y="475"/>
                  </a:lnTo>
                  <a:lnTo>
                    <a:pt x="922" y="475"/>
                  </a:lnTo>
                  <a:lnTo>
                    <a:pt x="951" y="465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85" y="456"/>
                  </a:lnTo>
                  <a:lnTo>
                    <a:pt x="985" y="456"/>
                  </a:lnTo>
                  <a:lnTo>
                    <a:pt x="1004" y="460"/>
                  </a:lnTo>
                  <a:lnTo>
                    <a:pt x="1028" y="465"/>
                  </a:lnTo>
                  <a:lnTo>
                    <a:pt x="1072" y="465"/>
                  </a:lnTo>
                  <a:lnTo>
                    <a:pt x="1072" y="465"/>
                  </a:lnTo>
                  <a:lnTo>
                    <a:pt x="1120" y="456"/>
                  </a:lnTo>
                  <a:lnTo>
                    <a:pt x="1120" y="456"/>
                  </a:lnTo>
                  <a:lnTo>
                    <a:pt x="1145" y="446"/>
                  </a:lnTo>
                  <a:lnTo>
                    <a:pt x="1145" y="446"/>
                  </a:lnTo>
                  <a:lnTo>
                    <a:pt x="1164" y="417"/>
                  </a:lnTo>
                  <a:lnTo>
                    <a:pt x="1164" y="417"/>
                  </a:lnTo>
                  <a:lnTo>
                    <a:pt x="1120" y="436"/>
                  </a:lnTo>
                  <a:lnTo>
                    <a:pt x="1077" y="446"/>
                  </a:lnTo>
                  <a:lnTo>
                    <a:pt x="1077" y="446"/>
                  </a:lnTo>
                  <a:lnTo>
                    <a:pt x="1053" y="451"/>
                  </a:lnTo>
                  <a:lnTo>
                    <a:pt x="1028" y="446"/>
                  </a:lnTo>
                  <a:lnTo>
                    <a:pt x="1028" y="446"/>
                  </a:lnTo>
                  <a:lnTo>
                    <a:pt x="994" y="436"/>
                  </a:lnTo>
                  <a:lnTo>
                    <a:pt x="994" y="436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94" y="431"/>
                  </a:lnTo>
                  <a:lnTo>
                    <a:pt x="994" y="431"/>
                  </a:lnTo>
                  <a:lnTo>
                    <a:pt x="965" y="446"/>
                  </a:lnTo>
                  <a:lnTo>
                    <a:pt x="936" y="451"/>
                  </a:lnTo>
                  <a:lnTo>
                    <a:pt x="907" y="456"/>
                  </a:lnTo>
                  <a:lnTo>
                    <a:pt x="873" y="451"/>
                  </a:lnTo>
                  <a:lnTo>
                    <a:pt x="873" y="451"/>
                  </a:lnTo>
                  <a:close/>
                  <a:moveTo>
                    <a:pt x="204" y="451"/>
                  </a:moveTo>
                  <a:lnTo>
                    <a:pt x="204" y="451"/>
                  </a:lnTo>
                  <a:lnTo>
                    <a:pt x="189" y="456"/>
                  </a:lnTo>
                  <a:lnTo>
                    <a:pt x="189" y="456"/>
                  </a:lnTo>
                  <a:lnTo>
                    <a:pt x="208" y="475"/>
                  </a:lnTo>
                  <a:lnTo>
                    <a:pt x="208" y="475"/>
                  </a:lnTo>
                  <a:lnTo>
                    <a:pt x="228" y="470"/>
                  </a:lnTo>
                  <a:lnTo>
                    <a:pt x="228" y="470"/>
                  </a:lnTo>
                  <a:lnTo>
                    <a:pt x="213" y="441"/>
                  </a:lnTo>
                  <a:lnTo>
                    <a:pt x="213" y="441"/>
                  </a:lnTo>
                  <a:lnTo>
                    <a:pt x="204" y="451"/>
                  </a:lnTo>
                  <a:lnTo>
                    <a:pt x="204" y="451"/>
                  </a:lnTo>
                  <a:close/>
                  <a:moveTo>
                    <a:pt x="141" y="281"/>
                  </a:moveTo>
                  <a:lnTo>
                    <a:pt x="141" y="281"/>
                  </a:lnTo>
                  <a:lnTo>
                    <a:pt x="136" y="252"/>
                  </a:lnTo>
                  <a:lnTo>
                    <a:pt x="136" y="252"/>
                  </a:lnTo>
                  <a:lnTo>
                    <a:pt x="141" y="262"/>
                  </a:lnTo>
                  <a:lnTo>
                    <a:pt x="145" y="271"/>
                  </a:lnTo>
                  <a:lnTo>
                    <a:pt x="145" y="271"/>
                  </a:lnTo>
                  <a:lnTo>
                    <a:pt x="155" y="276"/>
                  </a:lnTo>
                  <a:lnTo>
                    <a:pt x="170" y="281"/>
                  </a:lnTo>
                  <a:lnTo>
                    <a:pt x="170" y="281"/>
                  </a:lnTo>
                  <a:lnTo>
                    <a:pt x="189" y="291"/>
                  </a:lnTo>
                  <a:lnTo>
                    <a:pt x="189" y="291"/>
                  </a:lnTo>
                  <a:lnTo>
                    <a:pt x="223" y="291"/>
                  </a:lnTo>
                  <a:lnTo>
                    <a:pt x="247" y="291"/>
                  </a:lnTo>
                  <a:lnTo>
                    <a:pt x="262" y="286"/>
                  </a:lnTo>
                  <a:lnTo>
                    <a:pt x="262" y="286"/>
                  </a:lnTo>
                  <a:lnTo>
                    <a:pt x="257" y="257"/>
                  </a:lnTo>
                  <a:lnTo>
                    <a:pt x="257" y="257"/>
                  </a:lnTo>
                  <a:lnTo>
                    <a:pt x="233" y="262"/>
                  </a:lnTo>
                  <a:lnTo>
                    <a:pt x="233" y="262"/>
                  </a:lnTo>
                  <a:lnTo>
                    <a:pt x="208" y="262"/>
                  </a:lnTo>
                  <a:lnTo>
                    <a:pt x="179" y="257"/>
                  </a:lnTo>
                  <a:lnTo>
                    <a:pt x="150" y="247"/>
                  </a:lnTo>
                  <a:lnTo>
                    <a:pt x="131" y="228"/>
                  </a:lnTo>
                  <a:lnTo>
                    <a:pt x="131" y="228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02" y="262"/>
                  </a:lnTo>
                  <a:lnTo>
                    <a:pt x="68" y="266"/>
                  </a:lnTo>
                  <a:lnTo>
                    <a:pt x="68" y="266"/>
                  </a:lnTo>
                  <a:lnTo>
                    <a:pt x="53" y="266"/>
                  </a:lnTo>
                  <a:lnTo>
                    <a:pt x="39" y="266"/>
                  </a:lnTo>
                  <a:lnTo>
                    <a:pt x="39" y="266"/>
                  </a:lnTo>
                  <a:lnTo>
                    <a:pt x="34" y="262"/>
                  </a:lnTo>
                  <a:lnTo>
                    <a:pt x="34" y="262"/>
                  </a:lnTo>
                  <a:lnTo>
                    <a:pt x="53" y="296"/>
                  </a:lnTo>
                  <a:lnTo>
                    <a:pt x="53" y="296"/>
                  </a:lnTo>
                  <a:lnTo>
                    <a:pt x="78" y="300"/>
                  </a:lnTo>
                  <a:lnTo>
                    <a:pt x="102" y="296"/>
                  </a:lnTo>
                  <a:lnTo>
                    <a:pt x="121" y="291"/>
                  </a:lnTo>
                  <a:lnTo>
                    <a:pt x="141" y="281"/>
                  </a:lnTo>
                  <a:lnTo>
                    <a:pt x="141" y="281"/>
                  </a:lnTo>
                  <a:close/>
                  <a:moveTo>
                    <a:pt x="199" y="417"/>
                  </a:moveTo>
                  <a:lnTo>
                    <a:pt x="199" y="417"/>
                  </a:lnTo>
                  <a:lnTo>
                    <a:pt x="213" y="436"/>
                  </a:lnTo>
                  <a:lnTo>
                    <a:pt x="213" y="436"/>
                  </a:lnTo>
                  <a:lnTo>
                    <a:pt x="247" y="451"/>
                  </a:lnTo>
                  <a:lnTo>
                    <a:pt x="247" y="451"/>
                  </a:lnTo>
                  <a:lnTo>
                    <a:pt x="276" y="456"/>
                  </a:lnTo>
                  <a:lnTo>
                    <a:pt x="305" y="456"/>
                  </a:lnTo>
                  <a:lnTo>
                    <a:pt x="305" y="456"/>
                  </a:lnTo>
                  <a:lnTo>
                    <a:pt x="320" y="456"/>
                  </a:lnTo>
                  <a:lnTo>
                    <a:pt x="335" y="446"/>
                  </a:lnTo>
                  <a:lnTo>
                    <a:pt x="335" y="446"/>
                  </a:lnTo>
                  <a:lnTo>
                    <a:pt x="325" y="431"/>
                  </a:lnTo>
                  <a:lnTo>
                    <a:pt x="325" y="431"/>
                  </a:lnTo>
                  <a:lnTo>
                    <a:pt x="301" y="436"/>
                  </a:lnTo>
                  <a:lnTo>
                    <a:pt x="281" y="436"/>
                  </a:lnTo>
                  <a:lnTo>
                    <a:pt x="281" y="436"/>
                  </a:lnTo>
                  <a:lnTo>
                    <a:pt x="238" y="427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2"/>
                  </a:lnTo>
                  <a:lnTo>
                    <a:pt x="194" y="402"/>
                  </a:lnTo>
                  <a:lnTo>
                    <a:pt x="208" y="407"/>
                  </a:lnTo>
                  <a:lnTo>
                    <a:pt x="228" y="412"/>
                  </a:lnTo>
                  <a:lnTo>
                    <a:pt x="267" y="412"/>
                  </a:lnTo>
                  <a:lnTo>
                    <a:pt x="267" y="412"/>
                  </a:lnTo>
                  <a:lnTo>
                    <a:pt x="286" y="407"/>
                  </a:lnTo>
                  <a:lnTo>
                    <a:pt x="305" y="397"/>
                  </a:lnTo>
                  <a:lnTo>
                    <a:pt x="305" y="397"/>
                  </a:lnTo>
                  <a:lnTo>
                    <a:pt x="291" y="363"/>
                  </a:lnTo>
                  <a:lnTo>
                    <a:pt x="291" y="363"/>
                  </a:lnTo>
                  <a:lnTo>
                    <a:pt x="267" y="368"/>
                  </a:lnTo>
                  <a:lnTo>
                    <a:pt x="267" y="368"/>
                  </a:lnTo>
                  <a:lnTo>
                    <a:pt x="242" y="368"/>
                  </a:lnTo>
                  <a:lnTo>
                    <a:pt x="218" y="368"/>
                  </a:lnTo>
                  <a:lnTo>
                    <a:pt x="194" y="359"/>
                  </a:lnTo>
                  <a:lnTo>
                    <a:pt x="170" y="349"/>
                  </a:lnTo>
                  <a:lnTo>
                    <a:pt x="170" y="349"/>
                  </a:lnTo>
                  <a:lnTo>
                    <a:pt x="160" y="330"/>
                  </a:lnTo>
                  <a:lnTo>
                    <a:pt x="160" y="330"/>
                  </a:lnTo>
                  <a:lnTo>
                    <a:pt x="189" y="344"/>
                  </a:lnTo>
                  <a:lnTo>
                    <a:pt x="204" y="354"/>
                  </a:lnTo>
                  <a:lnTo>
                    <a:pt x="223" y="354"/>
                  </a:lnTo>
                  <a:lnTo>
                    <a:pt x="223" y="354"/>
                  </a:lnTo>
                  <a:lnTo>
                    <a:pt x="252" y="354"/>
                  </a:lnTo>
                  <a:lnTo>
                    <a:pt x="267" y="34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72" y="315"/>
                  </a:lnTo>
                  <a:lnTo>
                    <a:pt x="272" y="315"/>
                  </a:lnTo>
                  <a:lnTo>
                    <a:pt x="238" y="320"/>
                  </a:lnTo>
                  <a:lnTo>
                    <a:pt x="238" y="320"/>
                  </a:lnTo>
                  <a:lnTo>
                    <a:pt x="194" y="315"/>
                  </a:lnTo>
                  <a:lnTo>
                    <a:pt x="170" y="310"/>
                  </a:lnTo>
                  <a:lnTo>
                    <a:pt x="155" y="300"/>
                  </a:lnTo>
                  <a:lnTo>
                    <a:pt x="155" y="300"/>
                  </a:lnTo>
                  <a:lnTo>
                    <a:pt x="145" y="296"/>
                  </a:lnTo>
                  <a:lnTo>
                    <a:pt x="145" y="296"/>
                  </a:lnTo>
                  <a:lnTo>
                    <a:pt x="160" y="330"/>
                  </a:lnTo>
                  <a:lnTo>
                    <a:pt x="160" y="330"/>
                  </a:lnTo>
                  <a:lnTo>
                    <a:pt x="150" y="310"/>
                  </a:lnTo>
                  <a:lnTo>
                    <a:pt x="150" y="310"/>
                  </a:lnTo>
                  <a:lnTo>
                    <a:pt x="131" y="320"/>
                  </a:lnTo>
                  <a:lnTo>
                    <a:pt x="107" y="330"/>
                  </a:lnTo>
                  <a:lnTo>
                    <a:pt x="107" y="330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131" y="363"/>
                  </a:lnTo>
                  <a:lnTo>
                    <a:pt x="150" y="359"/>
                  </a:lnTo>
                  <a:lnTo>
                    <a:pt x="170" y="354"/>
                  </a:lnTo>
                  <a:lnTo>
                    <a:pt x="170" y="354"/>
                  </a:lnTo>
                  <a:lnTo>
                    <a:pt x="170" y="349"/>
                  </a:lnTo>
                  <a:lnTo>
                    <a:pt x="170" y="349"/>
                  </a:lnTo>
                  <a:lnTo>
                    <a:pt x="189" y="393"/>
                  </a:lnTo>
                  <a:lnTo>
                    <a:pt x="189" y="393"/>
                  </a:lnTo>
                  <a:lnTo>
                    <a:pt x="184" y="388"/>
                  </a:lnTo>
                  <a:lnTo>
                    <a:pt x="184" y="388"/>
                  </a:lnTo>
                  <a:lnTo>
                    <a:pt x="165" y="393"/>
                  </a:lnTo>
                  <a:lnTo>
                    <a:pt x="141" y="393"/>
                  </a:lnTo>
                  <a:lnTo>
                    <a:pt x="141" y="393"/>
                  </a:lnTo>
                  <a:lnTo>
                    <a:pt x="116" y="388"/>
                  </a:lnTo>
                  <a:lnTo>
                    <a:pt x="116" y="388"/>
                  </a:lnTo>
                  <a:lnTo>
                    <a:pt x="155" y="431"/>
                  </a:lnTo>
                  <a:lnTo>
                    <a:pt x="155" y="431"/>
                  </a:lnTo>
                  <a:lnTo>
                    <a:pt x="179" y="427"/>
                  </a:lnTo>
                  <a:lnTo>
                    <a:pt x="204" y="417"/>
                  </a:lnTo>
                  <a:lnTo>
                    <a:pt x="204" y="417"/>
                  </a:lnTo>
                  <a:lnTo>
                    <a:pt x="199" y="417"/>
                  </a:lnTo>
                  <a:lnTo>
                    <a:pt x="199" y="417"/>
                  </a:lnTo>
                  <a:close/>
                  <a:moveTo>
                    <a:pt x="126" y="199"/>
                  </a:moveTo>
                  <a:lnTo>
                    <a:pt x="126" y="199"/>
                  </a:lnTo>
                  <a:lnTo>
                    <a:pt x="126" y="194"/>
                  </a:lnTo>
                  <a:lnTo>
                    <a:pt x="126" y="194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45" y="22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208" y="237"/>
                  </a:lnTo>
                  <a:lnTo>
                    <a:pt x="233" y="237"/>
                  </a:lnTo>
                  <a:lnTo>
                    <a:pt x="252" y="237"/>
                  </a:lnTo>
                  <a:lnTo>
                    <a:pt x="252" y="237"/>
                  </a:lnTo>
                  <a:lnTo>
                    <a:pt x="252" y="213"/>
                  </a:lnTo>
                  <a:lnTo>
                    <a:pt x="252" y="213"/>
                  </a:lnTo>
                  <a:lnTo>
                    <a:pt x="223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170" y="203"/>
                  </a:lnTo>
                  <a:lnTo>
                    <a:pt x="150" y="194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26" y="169"/>
                  </a:lnTo>
                  <a:lnTo>
                    <a:pt x="126" y="169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07" y="189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58" y="179"/>
                  </a:lnTo>
                  <a:lnTo>
                    <a:pt x="34" y="169"/>
                  </a:lnTo>
                  <a:lnTo>
                    <a:pt x="34" y="169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19" y="218"/>
                  </a:lnTo>
                  <a:lnTo>
                    <a:pt x="19" y="218"/>
                  </a:lnTo>
                  <a:lnTo>
                    <a:pt x="34" y="223"/>
                  </a:lnTo>
                  <a:lnTo>
                    <a:pt x="48" y="223"/>
                  </a:lnTo>
                  <a:lnTo>
                    <a:pt x="48" y="223"/>
                  </a:lnTo>
                  <a:lnTo>
                    <a:pt x="73" y="223"/>
                  </a:lnTo>
                  <a:lnTo>
                    <a:pt x="92" y="218"/>
                  </a:lnTo>
                  <a:lnTo>
                    <a:pt x="111" y="208"/>
                  </a:lnTo>
                  <a:lnTo>
                    <a:pt x="126" y="199"/>
                  </a:lnTo>
                  <a:lnTo>
                    <a:pt x="126" y="199"/>
                  </a:lnTo>
                  <a:close/>
                  <a:moveTo>
                    <a:pt x="655" y="451"/>
                  </a:moveTo>
                  <a:lnTo>
                    <a:pt x="655" y="451"/>
                  </a:lnTo>
                  <a:lnTo>
                    <a:pt x="694" y="465"/>
                  </a:lnTo>
                  <a:lnTo>
                    <a:pt x="737" y="470"/>
                  </a:lnTo>
                  <a:lnTo>
                    <a:pt x="737" y="470"/>
                  </a:lnTo>
                  <a:lnTo>
                    <a:pt x="771" y="470"/>
                  </a:lnTo>
                  <a:lnTo>
                    <a:pt x="791" y="465"/>
                  </a:lnTo>
                  <a:lnTo>
                    <a:pt x="810" y="460"/>
                  </a:lnTo>
                  <a:lnTo>
                    <a:pt x="810" y="460"/>
                  </a:lnTo>
                  <a:lnTo>
                    <a:pt x="815" y="436"/>
                  </a:lnTo>
                  <a:lnTo>
                    <a:pt x="815" y="436"/>
                  </a:lnTo>
                  <a:lnTo>
                    <a:pt x="810" y="436"/>
                  </a:lnTo>
                  <a:lnTo>
                    <a:pt x="810" y="436"/>
                  </a:lnTo>
                  <a:lnTo>
                    <a:pt x="776" y="441"/>
                  </a:lnTo>
                  <a:lnTo>
                    <a:pt x="742" y="446"/>
                  </a:lnTo>
                  <a:lnTo>
                    <a:pt x="742" y="446"/>
                  </a:lnTo>
                  <a:lnTo>
                    <a:pt x="698" y="441"/>
                  </a:lnTo>
                  <a:lnTo>
                    <a:pt x="679" y="436"/>
                  </a:lnTo>
                  <a:lnTo>
                    <a:pt x="660" y="427"/>
                  </a:lnTo>
                  <a:lnTo>
                    <a:pt x="660" y="427"/>
                  </a:lnTo>
                  <a:lnTo>
                    <a:pt x="635" y="407"/>
                  </a:lnTo>
                  <a:lnTo>
                    <a:pt x="635" y="407"/>
                  </a:lnTo>
                  <a:lnTo>
                    <a:pt x="630" y="402"/>
                  </a:lnTo>
                  <a:lnTo>
                    <a:pt x="630" y="402"/>
                  </a:lnTo>
                  <a:lnTo>
                    <a:pt x="630" y="412"/>
                  </a:lnTo>
                  <a:lnTo>
                    <a:pt x="630" y="412"/>
                  </a:lnTo>
                  <a:lnTo>
                    <a:pt x="621" y="412"/>
                  </a:lnTo>
                  <a:lnTo>
                    <a:pt x="621" y="412"/>
                  </a:lnTo>
                  <a:lnTo>
                    <a:pt x="587" y="422"/>
                  </a:lnTo>
                  <a:lnTo>
                    <a:pt x="558" y="422"/>
                  </a:lnTo>
                  <a:lnTo>
                    <a:pt x="558" y="422"/>
                  </a:lnTo>
                  <a:lnTo>
                    <a:pt x="514" y="422"/>
                  </a:lnTo>
                  <a:lnTo>
                    <a:pt x="495" y="417"/>
                  </a:lnTo>
                  <a:lnTo>
                    <a:pt x="475" y="407"/>
                  </a:lnTo>
                  <a:lnTo>
                    <a:pt x="475" y="407"/>
                  </a:lnTo>
                  <a:lnTo>
                    <a:pt x="436" y="383"/>
                  </a:lnTo>
                  <a:lnTo>
                    <a:pt x="436" y="383"/>
                  </a:lnTo>
                  <a:lnTo>
                    <a:pt x="441" y="393"/>
                  </a:lnTo>
                  <a:lnTo>
                    <a:pt x="441" y="393"/>
                  </a:lnTo>
                  <a:lnTo>
                    <a:pt x="451" y="412"/>
                  </a:lnTo>
                  <a:lnTo>
                    <a:pt x="466" y="427"/>
                  </a:lnTo>
                  <a:lnTo>
                    <a:pt x="466" y="427"/>
                  </a:lnTo>
                  <a:lnTo>
                    <a:pt x="485" y="436"/>
                  </a:lnTo>
                  <a:lnTo>
                    <a:pt x="509" y="446"/>
                  </a:lnTo>
                  <a:lnTo>
                    <a:pt x="529" y="451"/>
                  </a:lnTo>
                  <a:lnTo>
                    <a:pt x="553" y="451"/>
                  </a:lnTo>
                  <a:lnTo>
                    <a:pt x="553" y="451"/>
                  </a:lnTo>
                  <a:lnTo>
                    <a:pt x="592" y="451"/>
                  </a:lnTo>
                  <a:lnTo>
                    <a:pt x="611" y="446"/>
                  </a:lnTo>
                  <a:lnTo>
                    <a:pt x="630" y="441"/>
                  </a:lnTo>
                  <a:lnTo>
                    <a:pt x="630" y="441"/>
                  </a:lnTo>
                  <a:lnTo>
                    <a:pt x="630" y="422"/>
                  </a:lnTo>
                  <a:lnTo>
                    <a:pt x="630" y="422"/>
                  </a:lnTo>
                  <a:lnTo>
                    <a:pt x="640" y="441"/>
                  </a:lnTo>
                  <a:lnTo>
                    <a:pt x="645" y="446"/>
                  </a:lnTo>
                  <a:lnTo>
                    <a:pt x="655" y="451"/>
                  </a:lnTo>
                  <a:lnTo>
                    <a:pt x="655" y="451"/>
                  </a:lnTo>
                  <a:close/>
                  <a:moveTo>
                    <a:pt x="752" y="393"/>
                  </a:moveTo>
                  <a:lnTo>
                    <a:pt x="752" y="393"/>
                  </a:lnTo>
                  <a:lnTo>
                    <a:pt x="703" y="388"/>
                  </a:lnTo>
                  <a:lnTo>
                    <a:pt x="679" y="378"/>
                  </a:lnTo>
                  <a:lnTo>
                    <a:pt x="660" y="373"/>
                  </a:lnTo>
                  <a:lnTo>
                    <a:pt x="660" y="373"/>
                  </a:lnTo>
                  <a:lnTo>
                    <a:pt x="645" y="363"/>
                  </a:lnTo>
                  <a:lnTo>
                    <a:pt x="630" y="354"/>
                  </a:lnTo>
                  <a:lnTo>
                    <a:pt x="630" y="354"/>
                  </a:lnTo>
                  <a:lnTo>
                    <a:pt x="630" y="363"/>
                  </a:lnTo>
                  <a:lnTo>
                    <a:pt x="630" y="363"/>
                  </a:lnTo>
                  <a:lnTo>
                    <a:pt x="630" y="363"/>
                  </a:lnTo>
                  <a:lnTo>
                    <a:pt x="626" y="368"/>
                  </a:lnTo>
                  <a:lnTo>
                    <a:pt x="626" y="368"/>
                  </a:lnTo>
                  <a:lnTo>
                    <a:pt x="597" y="368"/>
                  </a:lnTo>
                  <a:lnTo>
                    <a:pt x="567" y="368"/>
                  </a:lnTo>
                  <a:lnTo>
                    <a:pt x="567" y="368"/>
                  </a:lnTo>
                  <a:lnTo>
                    <a:pt x="529" y="368"/>
                  </a:lnTo>
                  <a:lnTo>
                    <a:pt x="509" y="368"/>
                  </a:lnTo>
                  <a:lnTo>
                    <a:pt x="490" y="363"/>
                  </a:lnTo>
                  <a:lnTo>
                    <a:pt x="490" y="363"/>
                  </a:lnTo>
                  <a:lnTo>
                    <a:pt x="475" y="354"/>
                  </a:lnTo>
                  <a:lnTo>
                    <a:pt x="461" y="349"/>
                  </a:lnTo>
                  <a:lnTo>
                    <a:pt x="432" y="330"/>
                  </a:lnTo>
                  <a:lnTo>
                    <a:pt x="432" y="330"/>
                  </a:lnTo>
                  <a:lnTo>
                    <a:pt x="432" y="349"/>
                  </a:lnTo>
                  <a:lnTo>
                    <a:pt x="432" y="349"/>
                  </a:lnTo>
                  <a:lnTo>
                    <a:pt x="432" y="339"/>
                  </a:lnTo>
                  <a:lnTo>
                    <a:pt x="432" y="339"/>
                  </a:lnTo>
                  <a:lnTo>
                    <a:pt x="422" y="344"/>
                  </a:lnTo>
                  <a:lnTo>
                    <a:pt x="422" y="344"/>
                  </a:lnTo>
                  <a:lnTo>
                    <a:pt x="373" y="344"/>
                  </a:lnTo>
                  <a:lnTo>
                    <a:pt x="373" y="344"/>
                  </a:lnTo>
                  <a:lnTo>
                    <a:pt x="339" y="344"/>
                  </a:lnTo>
                  <a:lnTo>
                    <a:pt x="325" y="339"/>
                  </a:lnTo>
                  <a:lnTo>
                    <a:pt x="310" y="334"/>
                  </a:lnTo>
                  <a:lnTo>
                    <a:pt x="310" y="334"/>
                  </a:lnTo>
                  <a:lnTo>
                    <a:pt x="272" y="300"/>
                  </a:lnTo>
                  <a:lnTo>
                    <a:pt x="272" y="300"/>
                  </a:lnTo>
                  <a:lnTo>
                    <a:pt x="286" y="354"/>
                  </a:lnTo>
                  <a:lnTo>
                    <a:pt x="286" y="354"/>
                  </a:lnTo>
                  <a:lnTo>
                    <a:pt x="301" y="363"/>
                  </a:lnTo>
                  <a:lnTo>
                    <a:pt x="320" y="373"/>
                  </a:lnTo>
                  <a:lnTo>
                    <a:pt x="354" y="378"/>
                  </a:lnTo>
                  <a:lnTo>
                    <a:pt x="354" y="378"/>
                  </a:lnTo>
                  <a:lnTo>
                    <a:pt x="388" y="378"/>
                  </a:lnTo>
                  <a:lnTo>
                    <a:pt x="407" y="373"/>
                  </a:lnTo>
                  <a:lnTo>
                    <a:pt x="422" y="368"/>
                  </a:lnTo>
                  <a:lnTo>
                    <a:pt x="422" y="368"/>
                  </a:lnTo>
                  <a:lnTo>
                    <a:pt x="432" y="359"/>
                  </a:lnTo>
                  <a:lnTo>
                    <a:pt x="432" y="359"/>
                  </a:lnTo>
                  <a:lnTo>
                    <a:pt x="432" y="354"/>
                  </a:lnTo>
                  <a:lnTo>
                    <a:pt x="432" y="354"/>
                  </a:lnTo>
                  <a:lnTo>
                    <a:pt x="451" y="368"/>
                  </a:lnTo>
                  <a:lnTo>
                    <a:pt x="466" y="378"/>
                  </a:lnTo>
                  <a:lnTo>
                    <a:pt x="500" y="388"/>
                  </a:lnTo>
                  <a:lnTo>
                    <a:pt x="500" y="388"/>
                  </a:lnTo>
                  <a:lnTo>
                    <a:pt x="524" y="397"/>
                  </a:lnTo>
                  <a:lnTo>
                    <a:pt x="563" y="402"/>
                  </a:lnTo>
                  <a:lnTo>
                    <a:pt x="601" y="402"/>
                  </a:lnTo>
                  <a:lnTo>
                    <a:pt x="616" y="397"/>
                  </a:lnTo>
                  <a:lnTo>
                    <a:pt x="630" y="393"/>
                  </a:lnTo>
                  <a:lnTo>
                    <a:pt x="630" y="393"/>
                  </a:lnTo>
                  <a:lnTo>
                    <a:pt x="630" y="373"/>
                  </a:lnTo>
                  <a:lnTo>
                    <a:pt x="630" y="373"/>
                  </a:lnTo>
                  <a:lnTo>
                    <a:pt x="640" y="388"/>
                  </a:lnTo>
                  <a:lnTo>
                    <a:pt x="655" y="397"/>
                  </a:lnTo>
                  <a:lnTo>
                    <a:pt x="669" y="407"/>
                  </a:lnTo>
                  <a:lnTo>
                    <a:pt x="684" y="412"/>
                  </a:lnTo>
                  <a:lnTo>
                    <a:pt x="718" y="417"/>
                  </a:lnTo>
                  <a:lnTo>
                    <a:pt x="757" y="417"/>
                  </a:lnTo>
                  <a:lnTo>
                    <a:pt x="757" y="417"/>
                  </a:lnTo>
                  <a:lnTo>
                    <a:pt x="786" y="417"/>
                  </a:lnTo>
                  <a:lnTo>
                    <a:pt x="820" y="407"/>
                  </a:lnTo>
                  <a:lnTo>
                    <a:pt x="820" y="407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752" y="393"/>
                  </a:lnTo>
                  <a:lnTo>
                    <a:pt x="752" y="393"/>
                  </a:lnTo>
                  <a:close/>
                  <a:moveTo>
                    <a:pt x="1237" y="203"/>
                  </a:moveTo>
                  <a:lnTo>
                    <a:pt x="1237" y="203"/>
                  </a:lnTo>
                  <a:lnTo>
                    <a:pt x="1213" y="223"/>
                  </a:lnTo>
                  <a:lnTo>
                    <a:pt x="1213" y="223"/>
                  </a:lnTo>
                  <a:lnTo>
                    <a:pt x="1179" y="242"/>
                  </a:lnTo>
                  <a:lnTo>
                    <a:pt x="1140" y="252"/>
                  </a:lnTo>
                  <a:lnTo>
                    <a:pt x="1140" y="252"/>
                  </a:lnTo>
                  <a:lnTo>
                    <a:pt x="1111" y="252"/>
                  </a:lnTo>
                  <a:lnTo>
                    <a:pt x="1086" y="252"/>
                  </a:lnTo>
                  <a:lnTo>
                    <a:pt x="1086" y="252"/>
                  </a:lnTo>
                  <a:lnTo>
                    <a:pt x="1062" y="242"/>
                  </a:lnTo>
                  <a:lnTo>
                    <a:pt x="1062" y="242"/>
                  </a:lnTo>
                  <a:lnTo>
                    <a:pt x="1062" y="262"/>
                  </a:lnTo>
                  <a:lnTo>
                    <a:pt x="1062" y="262"/>
                  </a:lnTo>
                  <a:lnTo>
                    <a:pt x="1062" y="262"/>
                  </a:lnTo>
                  <a:lnTo>
                    <a:pt x="1062" y="262"/>
                  </a:lnTo>
                  <a:lnTo>
                    <a:pt x="1077" y="266"/>
                  </a:lnTo>
                  <a:lnTo>
                    <a:pt x="1096" y="266"/>
                  </a:lnTo>
                  <a:lnTo>
                    <a:pt x="1096" y="266"/>
                  </a:lnTo>
                  <a:lnTo>
                    <a:pt x="1145" y="266"/>
                  </a:lnTo>
                  <a:lnTo>
                    <a:pt x="1145" y="266"/>
                  </a:lnTo>
                  <a:lnTo>
                    <a:pt x="1164" y="266"/>
                  </a:lnTo>
                  <a:lnTo>
                    <a:pt x="1179" y="262"/>
                  </a:lnTo>
                  <a:lnTo>
                    <a:pt x="1198" y="252"/>
                  </a:lnTo>
                  <a:lnTo>
                    <a:pt x="1213" y="242"/>
                  </a:lnTo>
                  <a:lnTo>
                    <a:pt x="1213" y="242"/>
                  </a:lnTo>
                  <a:lnTo>
                    <a:pt x="1232" y="228"/>
                  </a:lnTo>
                  <a:lnTo>
                    <a:pt x="1232" y="228"/>
                  </a:lnTo>
                  <a:lnTo>
                    <a:pt x="1237" y="203"/>
                  </a:lnTo>
                  <a:lnTo>
                    <a:pt x="1237" y="203"/>
                  </a:lnTo>
                  <a:close/>
                  <a:moveTo>
                    <a:pt x="1227" y="247"/>
                  </a:moveTo>
                  <a:lnTo>
                    <a:pt x="1227" y="247"/>
                  </a:lnTo>
                  <a:lnTo>
                    <a:pt x="1203" y="266"/>
                  </a:lnTo>
                  <a:lnTo>
                    <a:pt x="1174" y="281"/>
                  </a:lnTo>
                  <a:lnTo>
                    <a:pt x="1140" y="291"/>
                  </a:lnTo>
                  <a:lnTo>
                    <a:pt x="1106" y="296"/>
                  </a:lnTo>
                  <a:lnTo>
                    <a:pt x="1106" y="296"/>
                  </a:lnTo>
                  <a:lnTo>
                    <a:pt x="1082" y="291"/>
                  </a:lnTo>
                  <a:lnTo>
                    <a:pt x="1053" y="286"/>
                  </a:lnTo>
                  <a:lnTo>
                    <a:pt x="1053" y="286"/>
                  </a:lnTo>
                  <a:lnTo>
                    <a:pt x="1048" y="300"/>
                  </a:lnTo>
                  <a:lnTo>
                    <a:pt x="1048" y="300"/>
                  </a:lnTo>
                  <a:lnTo>
                    <a:pt x="1062" y="305"/>
                  </a:lnTo>
                  <a:lnTo>
                    <a:pt x="1062" y="305"/>
                  </a:lnTo>
                  <a:lnTo>
                    <a:pt x="1101" y="305"/>
                  </a:lnTo>
                  <a:lnTo>
                    <a:pt x="1145" y="305"/>
                  </a:lnTo>
                  <a:lnTo>
                    <a:pt x="1145" y="305"/>
                  </a:lnTo>
                  <a:lnTo>
                    <a:pt x="1183" y="296"/>
                  </a:lnTo>
                  <a:lnTo>
                    <a:pt x="1222" y="276"/>
                  </a:lnTo>
                  <a:lnTo>
                    <a:pt x="1222" y="276"/>
                  </a:lnTo>
                  <a:lnTo>
                    <a:pt x="1227" y="247"/>
                  </a:lnTo>
                  <a:lnTo>
                    <a:pt x="1227" y="247"/>
                  </a:lnTo>
                  <a:close/>
                  <a:moveTo>
                    <a:pt x="980" y="315"/>
                  </a:moveTo>
                  <a:lnTo>
                    <a:pt x="980" y="315"/>
                  </a:lnTo>
                  <a:lnTo>
                    <a:pt x="1004" y="310"/>
                  </a:lnTo>
                  <a:lnTo>
                    <a:pt x="1023" y="296"/>
                  </a:lnTo>
                  <a:lnTo>
                    <a:pt x="1043" y="286"/>
                  </a:lnTo>
                  <a:lnTo>
                    <a:pt x="1057" y="266"/>
                  </a:lnTo>
                  <a:lnTo>
                    <a:pt x="1057" y="266"/>
                  </a:lnTo>
                  <a:lnTo>
                    <a:pt x="1062" y="252"/>
                  </a:lnTo>
                  <a:lnTo>
                    <a:pt x="1062" y="252"/>
                  </a:lnTo>
                  <a:lnTo>
                    <a:pt x="1057" y="257"/>
                  </a:lnTo>
                  <a:lnTo>
                    <a:pt x="1057" y="257"/>
                  </a:lnTo>
                  <a:lnTo>
                    <a:pt x="1038" y="271"/>
                  </a:lnTo>
                  <a:lnTo>
                    <a:pt x="1019" y="281"/>
                  </a:lnTo>
                  <a:lnTo>
                    <a:pt x="1019" y="281"/>
                  </a:lnTo>
                  <a:lnTo>
                    <a:pt x="965" y="296"/>
                  </a:lnTo>
                  <a:lnTo>
                    <a:pt x="941" y="300"/>
                  </a:lnTo>
                  <a:lnTo>
                    <a:pt x="912" y="300"/>
                  </a:lnTo>
                  <a:lnTo>
                    <a:pt x="912" y="300"/>
                  </a:lnTo>
                  <a:lnTo>
                    <a:pt x="883" y="296"/>
                  </a:lnTo>
                  <a:lnTo>
                    <a:pt x="858" y="286"/>
                  </a:lnTo>
                  <a:lnTo>
                    <a:pt x="858" y="286"/>
                  </a:lnTo>
                  <a:lnTo>
                    <a:pt x="844" y="286"/>
                  </a:lnTo>
                  <a:lnTo>
                    <a:pt x="844" y="286"/>
                  </a:lnTo>
                  <a:lnTo>
                    <a:pt x="844" y="300"/>
                  </a:lnTo>
                  <a:lnTo>
                    <a:pt x="844" y="300"/>
                  </a:lnTo>
                  <a:lnTo>
                    <a:pt x="868" y="310"/>
                  </a:lnTo>
                  <a:lnTo>
                    <a:pt x="892" y="320"/>
                  </a:lnTo>
                  <a:lnTo>
                    <a:pt x="892" y="320"/>
                  </a:lnTo>
                  <a:lnTo>
                    <a:pt x="912" y="320"/>
                  </a:lnTo>
                  <a:lnTo>
                    <a:pt x="936" y="320"/>
                  </a:lnTo>
                  <a:lnTo>
                    <a:pt x="980" y="315"/>
                  </a:lnTo>
                  <a:lnTo>
                    <a:pt x="980" y="315"/>
                  </a:lnTo>
                  <a:close/>
                  <a:moveTo>
                    <a:pt x="131" y="111"/>
                  </a:moveTo>
                  <a:lnTo>
                    <a:pt x="131" y="111"/>
                  </a:lnTo>
                  <a:lnTo>
                    <a:pt x="131" y="97"/>
                  </a:lnTo>
                  <a:lnTo>
                    <a:pt x="131" y="97"/>
                  </a:lnTo>
                  <a:lnTo>
                    <a:pt x="87" y="72"/>
                  </a:lnTo>
                  <a:lnTo>
                    <a:pt x="53" y="48"/>
                  </a:lnTo>
                  <a:lnTo>
                    <a:pt x="24" y="2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39" y="68"/>
                  </a:lnTo>
                  <a:lnTo>
                    <a:pt x="68" y="92"/>
                  </a:lnTo>
                  <a:lnTo>
                    <a:pt x="97" y="106"/>
                  </a:lnTo>
                  <a:lnTo>
                    <a:pt x="131" y="111"/>
                  </a:lnTo>
                  <a:lnTo>
                    <a:pt x="131" y="111"/>
                  </a:lnTo>
                  <a:close/>
                  <a:moveTo>
                    <a:pt x="383" y="213"/>
                  </a:moveTo>
                  <a:lnTo>
                    <a:pt x="383" y="213"/>
                  </a:lnTo>
                  <a:lnTo>
                    <a:pt x="403" y="213"/>
                  </a:lnTo>
                  <a:lnTo>
                    <a:pt x="412" y="213"/>
                  </a:lnTo>
                  <a:lnTo>
                    <a:pt x="422" y="208"/>
                  </a:lnTo>
                  <a:lnTo>
                    <a:pt x="422" y="208"/>
                  </a:lnTo>
                  <a:lnTo>
                    <a:pt x="422" y="199"/>
                  </a:lnTo>
                  <a:lnTo>
                    <a:pt x="422" y="199"/>
                  </a:lnTo>
                  <a:lnTo>
                    <a:pt x="335" y="174"/>
                  </a:lnTo>
                  <a:lnTo>
                    <a:pt x="252" y="150"/>
                  </a:lnTo>
                  <a:lnTo>
                    <a:pt x="252" y="150"/>
                  </a:lnTo>
                  <a:lnTo>
                    <a:pt x="281" y="17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49" y="208"/>
                  </a:lnTo>
                  <a:lnTo>
                    <a:pt x="383" y="213"/>
                  </a:lnTo>
                  <a:lnTo>
                    <a:pt x="383" y="213"/>
                  </a:lnTo>
                  <a:close/>
                  <a:moveTo>
                    <a:pt x="504" y="242"/>
                  </a:moveTo>
                  <a:lnTo>
                    <a:pt x="504" y="242"/>
                  </a:lnTo>
                  <a:lnTo>
                    <a:pt x="533" y="247"/>
                  </a:lnTo>
                  <a:lnTo>
                    <a:pt x="567" y="252"/>
                  </a:lnTo>
                  <a:lnTo>
                    <a:pt x="606" y="247"/>
                  </a:lnTo>
                  <a:lnTo>
                    <a:pt x="635" y="237"/>
                  </a:lnTo>
                  <a:lnTo>
                    <a:pt x="635" y="237"/>
                  </a:lnTo>
                  <a:lnTo>
                    <a:pt x="635" y="223"/>
                  </a:lnTo>
                  <a:lnTo>
                    <a:pt x="635" y="223"/>
                  </a:lnTo>
                  <a:lnTo>
                    <a:pt x="524" y="213"/>
                  </a:lnTo>
                  <a:lnTo>
                    <a:pt x="422" y="199"/>
                  </a:lnTo>
                  <a:lnTo>
                    <a:pt x="422" y="199"/>
                  </a:lnTo>
                  <a:lnTo>
                    <a:pt x="422" y="203"/>
                  </a:lnTo>
                  <a:lnTo>
                    <a:pt x="422" y="203"/>
                  </a:lnTo>
                  <a:lnTo>
                    <a:pt x="436" y="218"/>
                  </a:lnTo>
                  <a:lnTo>
                    <a:pt x="461" y="228"/>
                  </a:lnTo>
                  <a:lnTo>
                    <a:pt x="504" y="242"/>
                  </a:lnTo>
                  <a:lnTo>
                    <a:pt x="504" y="242"/>
                  </a:lnTo>
                  <a:close/>
                  <a:moveTo>
                    <a:pt x="791" y="242"/>
                  </a:moveTo>
                  <a:lnTo>
                    <a:pt x="791" y="242"/>
                  </a:lnTo>
                  <a:lnTo>
                    <a:pt x="820" y="237"/>
                  </a:lnTo>
                  <a:lnTo>
                    <a:pt x="839" y="233"/>
                  </a:lnTo>
                  <a:lnTo>
                    <a:pt x="849" y="228"/>
                  </a:lnTo>
                  <a:lnTo>
                    <a:pt x="849" y="228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781" y="228"/>
                  </a:lnTo>
                  <a:lnTo>
                    <a:pt x="708" y="228"/>
                  </a:lnTo>
                  <a:lnTo>
                    <a:pt x="708" y="228"/>
                  </a:lnTo>
                  <a:lnTo>
                    <a:pt x="645" y="228"/>
                  </a:lnTo>
                  <a:lnTo>
                    <a:pt x="645" y="228"/>
                  </a:lnTo>
                  <a:lnTo>
                    <a:pt x="660" y="233"/>
                  </a:lnTo>
                  <a:lnTo>
                    <a:pt x="679" y="233"/>
                  </a:lnTo>
                  <a:lnTo>
                    <a:pt x="708" y="237"/>
                  </a:lnTo>
                  <a:lnTo>
                    <a:pt x="708" y="237"/>
                  </a:lnTo>
                  <a:lnTo>
                    <a:pt x="747" y="242"/>
                  </a:lnTo>
                  <a:lnTo>
                    <a:pt x="791" y="242"/>
                  </a:lnTo>
                  <a:lnTo>
                    <a:pt x="791" y="242"/>
                  </a:lnTo>
                  <a:close/>
                  <a:moveTo>
                    <a:pt x="902" y="233"/>
                  </a:moveTo>
                  <a:lnTo>
                    <a:pt x="902" y="233"/>
                  </a:lnTo>
                  <a:lnTo>
                    <a:pt x="931" y="228"/>
                  </a:lnTo>
                  <a:lnTo>
                    <a:pt x="960" y="223"/>
                  </a:lnTo>
                  <a:lnTo>
                    <a:pt x="1014" y="208"/>
                  </a:lnTo>
                  <a:lnTo>
                    <a:pt x="1014" y="208"/>
                  </a:lnTo>
                  <a:lnTo>
                    <a:pt x="1043" y="199"/>
                  </a:lnTo>
                  <a:lnTo>
                    <a:pt x="1077" y="189"/>
                  </a:lnTo>
                  <a:lnTo>
                    <a:pt x="1077" y="189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1101" y="184"/>
                  </a:lnTo>
                  <a:lnTo>
                    <a:pt x="1125" y="179"/>
                  </a:lnTo>
                  <a:lnTo>
                    <a:pt x="1174" y="169"/>
                  </a:lnTo>
                  <a:lnTo>
                    <a:pt x="1174" y="169"/>
                  </a:lnTo>
                  <a:lnTo>
                    <a:pt x="1213" y="155"/>
                  </a:lnTo>
                  <a:lnTo>
                    <a:pt x="1227" y="145"/>
                  </a:lnTo>
                  <a:lnTo>
                    <a:pt x="1242" y="136"/>
                  </a:lnTo>
                  <a:lnTo>
                    <a:pt x="1242" y="136"/>
                  </a:lnTo>
                  <a:lnTo>
                    <a:pt x="1247" y="131"/>
                  </a:lnTo>
                  <a:lnTo>
                    <a:pt x="1247" y="131"/>
                  </a:lnTo>
                  <a:lnTo>
                    <a:pt x="1247" y="126"/>
                  </a:lnTo>
                  <a:lnTo>
                    <a:pt x="1247" y="126"/>
                  </a:lnTo>
                  <a:lnTo>
                    <a:pt x="1208" y="140"/>
                  </a:lnTo>
                  <a:lnTo>
                    <a:pt x="1169" y="155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970" y="20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63" y="228"/>
                  </a:lnTo>
                  <a:lnTo>
                    <a:pt x="878" y="233"/>
                  </a:lnTo>
                  <a:lnTo>
                    <a:pt x="902" y="233"/>
                  </a:lnTo>
                  <a:lnTo>
                    <a:pt x="902" y="233"/>
                  </a:lnTo>
                  <a:close/>
                  <a:moveTo>
                    <a:pt x="281" y="242"/>
                  </a:moveTo>
                  <a:lnTo>
                    <a:pt x="281" y="242"/>
                  </a:lnTo>
                  <a:lnTo>
                    <a:pt x="315" y="252"/>
                  </a:lnTo>
                  <a:lnTo>
                    <a:pt x="349" y="262"/>
                  </a:lnTo>
                  <a:lnTo>
                    <a:pt x="349" y="262"/>
                  </a:lnTo>
                  <a:lnTo>
                    <a:pt x="388" y="262"/>
                  </a:lnTo>
                  <a:lnTo>
                    <a:pt x="403" y="257"/>
                  </a:lnTo>
                  <a:lnTo>
                    <a:pt x="422" y="252"/>
                  </a:lnTo>
                  <a:lnTo>
                    <a:pt x="422" y="252"/>
                  </a:lnTo>
                  <a:lnTo>
                    <a:pt x="422" y="247"/>
                  </a:lnTo>
                  <a:lnTo>
                    <a:pt x="422" y="247"/>
                  </a:lnTo>
                  <a:lnTo>
                    <a:pt x="422" y="233"/>
                  </a:lnTo>
                  <a:lnTo>
                    <a:pt x="422" y="233"/>
                  </a:lnTo>
                  <a:lnTo>
                    <a:pt x="422" y="262"/>
                  </a:lnTo>
                  <a:lnTo>
                    <a:pt x="422" y="262"/>
                  </a:lnTo>
                  <a:lnTo>
                    <a:pt x="436" y="271"/>
                  </a:lnTo>
                  <a:lnTo>
                    <a:pt x="436" y="271"/>
                  </a:lnTo>
                  <a:lnTo>
                    <a:pt x="456" y="281"/>
                  </a:lnTo>
                  <a:lnTo>
                    <a:pt x="475" y="291"/>
                  </a:lnTo>
                  <a:lnTo>
                    <a:pt x="519" y="300"/>
                  </a:lnTo>
                  <a:lnTo>
                    <a:pt x="519" y="300"/>
                  </a:lnTo>
                  <a:lnTo>
                    <a:pt x="543" y="305"/>
                  </a:lnTo>
                  <a:lnTo>
                    <a:pt x="572" y="310"/>
                  </a:lnTo>
                  <a:lnTo>
                    <a:pt x="601" y="305"/>
                  </a:lnTo>
                  <a:lnTo>
                    <a:pt x="626" y="300"/>
                  </a:lnTo>
                  <a:lnTo>
                    <a:pt x="626" y="300"/>
                  </a:lnTo>
                  <a:lnTo>
                    <a:pt x="630" y="291"/>
                  </a:lnTo>
                  <a:lnTo>
                    <a:pt x="630" y="291"/>
                  </a:lnTo>
                  <a:lnTo>
                    <a:pt x="630" y="271"/>
                  </a:lnTo>
                  <a:lnTo>
                    <a:pt x="630" y="271"/>
                  </a:lnTo>
                  <a:lnTo>
                    <a:pt x="655" y="286"/>
                  </a:lnTo>
                  <a:lnTo>
                    <a:pt x="684" y="291"/>
                  </a:lnTo>
                  <a:lnTo>
                    <a:pt x="723" y="296"/>
                  </a:lnTo>
                  <a:lnTo>
                    <a:pt x="723" y="296"/>
                  </a:lnTo>
                  <a:lnTo>
                    <a:pt x="771" y="296"/>
                  </a:lnTo>
                  <a:lnTo>
                    <a:pt x="815" y="291"/>
                  </a:lnTo>
                  <a:lnTo>
                    <a:pt x="815" y="291"/>
                  </a:lnTo>
                  <a:lnTo>
                    <a:pt x="844" y="281"/>
                  </a:lnTo>
                  <a:lnTo>
                    <a:pt x="844" y="281"/>
                  </a:lnTo>
                  <a:lnTo>
                    <a:pt x="849" y="257"/>
                  </a:lnTo>
                  <a:lnTo>
                    <a:pt x="849" y="257"/>
                  </a:lnTo>
                  <a:lnTo>
                    <a:pt x="849" y="262"/>
                  </a:lnTo>
                  <a:lnTo>
                    <a:pt x="849" y="262"/>
                  </a:lnTo>
                  <a:lnTo>
                    <a:pt x="873" y="271"/>
                  </a:lnTo>
                  <a:lnTo>
                    <a:pt x="873" y="271"/>
                  </a:lnTo>
                  <a:lnTo>
                    <a:pt x="902" y="271"/>
                  </a:lnTo>
                  <a:lnTo>
                    <a:pt x="931" y="276"/>
                  </a:lnTo>
                  <a:lnTo>
                    <a:pt x="965" y="271"/>
                  </a:lnTo>
                  <a:lnTo>
                    <a:pt x="994" y="266"/>
                  </a:lnTo>
                  <a:lnTo>
                    <a:pt x="994" y="266"/>
                  </a:lnTo>
                  <a:lnTo>
                    <a:pt x="1028" y="252"/>
                  </a:lnTo>
                  <a:lnTo>
                    <a:pt x="1062" y="233"/>
                  </a:lnTo>
                  <a:lnTo>
                    <a:pt x="1062" y="233"/>
                  </a:lnTo>
                  <a:lnTo>
                    <a:pt x="1067" y="228"/>
                  </a:lnTo>
                  <a:lnTo>
                    <a:pt x="1067" y="228"/>
                  </a:lnTo>
                  <a:lnTo>
                    <a:pt x="1072" y="213"/>
                  </a:lnTo>
                  <a:lnTo>
                    <a:pt x="1072" y="213"/>
                  </a:lnTo>
                  <a:lnTo>
                    <a:pt x="1072" y="218"/>
                  </a:lnTo>
                  <a:lnTo>
                    <a:pt x="1072" y="218"/>
                  </a:lnTo>
                  <a:lnTo>
                    <a:pt x="1082" y="223"/>
                  </a:lnTo>
                  <a:lnTo>
                    <a:pt x="1096" y="228"/>
                  </a:lnTo>
                  <a:lnTo>
                    <a:pt x="1125" y="228"/>
                  </a:lnTo>
                  <a:lnTo>
                    <a:pt x="1125" y="228"/>
                  </a:lnTo>
                  <a:lnTo>
                    <a:pt x="1150" y="228"/>
                  </a:lnTo>
                  <a:lnTo>
                    <a:pt x="1174" y="223"/>
                  </a:lnTo>
                  <a:lnTo>
                    <a:pt x="1193" y="213"/>
                  </a:lnTo>
                  <a:lnTo>
                    <a:pt x="1217" y="199"/>
                  </a:lnTo>
                  <a:lnTo>
                    <a:pt x="1217" y="199"/>
                  </a:lnTo>
                  <a:lnTo>
                    <a:pt x="1242" y="174"/>
                  </a:lnTo>
                  <a:lnTo>
                    <a:pt x="1242" y="174"/>
                  </a:lnTo>
                  <a:lnTo>
                    <a:pt x="1247" y="155"/>
                  </a:lnTo>
                  <a:lnTo>
                    <a:pt x="1247" y="155"/>
                  </a:lnTo>
                  <a:lnTo>
                    <a:pt x="1242" y="155"/>
                  </a:lnTo>
                  <a:lnTo>
                    <a:pt x="1242" y="155"/>
                  </a:lnTo>
                  <a:lnTo>
                    <a:pt x="1256" y="155"/>
                  </a:lnTo>
                  <a:lnTo>
                    <a:pt x="1256" y="155"/>
                  </a:lnTo>
                  <a:lnTo>
                    <a:pt x="1305" y="155"/>
                  </a:lnTo>
                  <a:lnTo>
                    <a:pt x="1305" y="155"/>
                  </a:lnTo>
                  <a:lnTo>
                    <a:pt x="1334" y="150"/>
                  </a:lnTo>
                  <a:lnTo>
                    <a:pt x="1358" y="136"/>
                  </a:lnTo>
                  <a:lnTo>
                    <a:pt x="1382" y="116"/>
                  </a:lnTo>
                  <a:lnTo>
                    <a:pt x="1402" y="92"/>
                  </a:lnTo>
                  <a:lnTo>
                    <a:pt x="1402" y="92"/>
                  </a:lnTo>
                  <a:lnTo>
                    <a:pt x="1397" y="48"/>
                  </a:lnTo>
                  <a:lnTo>
                    <a:pt x="1397" y="48"/>
                  </a:lnTo>
                  <a:lnTo>
                    <a:pt x="1373" y="77"/>
                  </a:lnTo>
                  <a:lnTo>
                    <a:pt x="1373" y="77"/>
                  </a:lnTo>
                  <a:lnTo>
                    <a:pt x="1348" y="102"/>
                  </a:lnTo>
                  <a:lnTo>
                    <a:pt x="1319" y="121"/>
                  </a:lnTo>
                  <a:lnTo>
                    <a:pt x="1319" y="121"/>
                  </a:lnTo>
                  <a:lnTo>
                    <a:pt x="1300" y="136"/>
                  </a:lnTo>
                  <a:lnTo>
                    <a:pt x="1276" y="140"/>
                  </a:lnTo>
                  <a:lnTo>
                    <a:pt x="1276" y="140"/>
                  </a:lnTo>
                  <a:lnTo>
                    <a:pt x="1247" y="140"/>
                  </a:lnTo>
                  <a:lnTo>
                    <a:pt x="1247" y="140"/>
                  </a:lnTo>
                  <a:lnTo>
                    <a:pt x="1247" y="150"/>
                  </a:lnTo>
                  <a:lnTo>
                    <a:pt x="1247" y="150"/>
                  </a:lnTo>
                  <a:lnTo>
                    <a:pt x="1222" y="165"/>
                  </a:lnTo>
                  <a:lnTo>
                    <a:pt x="1222" y="165"/>
                  </a:lnTo>
                  <a:lnTo>
                    <a:pt x="1188" y="179"/>
                  </a:lnTo>
                  <a:lnTo>
                    <a:pt x="1150" y="194"/>
                  </a:lnTo>
                  <a:lnTo>
                    <a:pt x="1150" y="194"/>
                  </a:lnTo>
                  <a:lnTo>
                    <a:pt x="1125" y="199"/>
                  </a:lnTo>
                  <a:lnTo>
                    <a:pt x="1101" y="199"/>
                  </a:lnTo>
                  <a:lnTo>
                    <a:pt x="1101" y="199"/>
                  </a:lnTo>
                  <a:lnTo>
                    <a:pt x="1072" y="199"/>
                  </a:lnTo>
                  <a:lnTo>
                    <a:pt x="1072" y="199"/>
                  </a:lnTo>
                  <a:lnTo>
                    <a:pt x="1072" y="203"/>
                  </a:lnTo>
                  <a:lnTo>
                    <a:pt x="1072" y="203"/>
                  </a:lnTo>
                  <a:lnTo>
                    <a:pt x="1043" y="223"/>
                  </a:lnTo>
                  <a:lnTo>
                    <a:pt x="1014" y="237"/>
                  </a:lnTo>
                  <a:lnTo>
                    <a:pt x="1014" y="237"/>
                  </a:lnTo>
                  <a:lnTo>
                    <a:pt x="970" y="247"/>
                  </a:lnTo>
                  <a:lnTo>
                    <a:pt x="922" y="252"/>
                  </a:lnTo>
                  <a:lnTo>
                    <a:pt x="922" y="252"/>
                  </a:lnTo>
                  <a:lnTo>
                    <a:pt x="892" y="252"/>
                  </a:lnTo>
                  <a:lnTo>
                    <a:pt x="863" y="252"/>
                  </a:lnTo>
                  <a:lnTo>
                    <a:pt x="863" y="252"/>
                  </a:lnTo>
                  <a:lnTo>
                    <a:pt x="849" y="247"/>
                  </a:lnTo>
                  <a:lnTo>
                    <a:pt x="849" y="247"/>
                  </a:lnTo>
                  <a:lnTo>
                    <a:pt x="849" y="257"/>
                  </a:lnTo>
                  <a:lnTo>
                    <a:pt x="849" y="257"/>
                  </a:lnTo>
                  <a:lnTo>
                    <a:pt x="844" y="257"/>
                  </a:lnTo>
                  <a:lnTo>
                    <a:pt x="844" y="257"/>
                  </a:lnTo>
                  <a:lnTo>
                    <a:pt x="786" y="271"/>
                  </a:lnTo>
                  <a:lnTo>
                    <a:pt x="786" y="271"/>
                  </a:lnTo>
                  <a:lnTo>
                    <a:pt x="732" y="271"/>
                  </a:lnTo>
                  <a:lnTo>
                    <a:pt x="708" y="271"/>
                  </a:lnTo>
                  <a:lnTo>
                    <a:pt x="684" y="266"/>
                  </a:lnTo>
                  <a:lnTo>
                    <a:pt x="684" y="266"/>
                  </a:lnTo>
                  <a:lnTo>
                    <a:pt x="660" y="262"/>
                  </a:lnTo>
                  <a:lnTo>
                    <a:pt x="635" y="252"/>
                  </a:lnTo>
                  <a:lnTo>
                    <a:pt x="635" y="252"/>
                  </a:lnTo>
                  <a:lnTo>
                    <a:pt x="635" y="252"/>
                  </a:lnTo>
                  <a:lnTo>
                    <a:pt x="635" y="252"/>
                  </a:lnTo>
                  <a:lnTo>
                    <a:pt x="635" y="271"/>
                  </a:lnTo>
                  <a:lnTo>
                    <a:pt x="635" y="271"/>
                  </a:lnTo>
                  <a:lnTo>
                    <a:pt x="587" y="276"/>
                  </a:lnTo>
                  <a:lnTo>
                    <a:pt x="543" y="281"/>
                  </a:lnTo>
                  <a:lnTo>
                    <a:pt x="543" y="281"/>
                  </a:lnTo>
                  <a:lnTo>
                    <a:pt x="509" y="276"/>
                  </a:lnTo>
                  <a:lnTo>
                    <a:pt x="475" y="266"/>
                  </a:lnTo>
                  <a:lnTo>
                    <a:pt x="446" y="252"/>
                  </a:lnTo>
                  <a:lnTo>
                    <a:pt x="432" y="242"/>
                  </a:lnTo>
                  <a:lnTo>
                    <a:pt x="422" y="228"/>
                  </a:lnTo>
                  <a:lnTo>
                    <a:pt x="422" y="228"/>
                  </a:lnTo>
                  <a:lnTo>
                    <a:pt x="422" y="223"/>
                  </a:lnTo>
                  <a:lnTo>
                    <a:pt x="422" y="223"/>
                  </a:lnTo>
                  <a:lnTo>
                    <a:pt x="407" y="228"/>
                  </a:lnTo>
                  <a:lnTo>
                    <a:pt x="407" y="228"/>
                  </a:lnTo>
                  <a:lnTo>
                    <a:pt x="378" y="228"/>
                  </a:lnTo>
                  <a:lnTo>
                    <a:pt x="349" y="228"/>
                  </a:lnTo>
                  <a:lnTo>
                    <a:pt x="349" y="228"/>
                  </a:lnTo>
                  <a:lnTo>
                    <a:pt x="320" y="223"/>
                  </a:lnTo>
                  <a:lnTo>
                    <a:pt x="296" y="213"/>
                  </a:lnTo>
                  <a:lnTo>
                    <a:pt x="252" y="179"/>
                  </a:lnTo>
                  <a:lnTo>
                    <a:pt x="252" y="179"/>
                  </a:lnTo>
                  <a:lnTo>
                    <a:pt x="252" y="213"/>
                  </a:lnTo>
                  <a:lnTo>
                    <a:pt x="252" y="213"/>
                  </a:lnTo>
                  <a:lnTo>
                    <a:pt x="262" y="228"/>
                  </a:lnTo>
                  <a:lnTo>
                    <a:pt x="281" y="242"/>
                  </a:lnTo>
                  <a:lnTo>
                    <a:pt x="281" y="242"/>
                  </a:lnTo>
                  <a:close/>
                  <a:moveTo>
                    <a:pt x="1033" y="528"/>
                  </a:moveTo>
                  <a:lnTo>
                    <a:pt x="1033" y="528"/>
                  </a:lnTo>
                  <a:lnTo>
                    <a:pt x="1014" y="524"/>
                  </a:lnTo>
                  <a:lnTo>
                    <a:pt x="994" y="514"/>
                  </a:lnTo>
                  <a:lnTo>
                    <a:pt x="970" y="509"/>
                  </a:lnTo>
                  <a:lnTo>
                    <a:pt x="951" y="509"/>
                  </a:lnTo>
                  <a:lnTo>
                    <a:pt x="951" y="509"/>
                  </a:lnTo>
                  <a:lnTo>
                    <a:pt x="936" y="528"/>
                  </a:lnTo>
                  <a:lnTo>
                    <a:pt x="936" y="528"/>
                  </a:lnTo>
                  <a:lnTo>
                    <a:pt x="955" y="533"/>
                  </a:lnTo>
                  <a:lnTo>
                    <a:pt x="955" y="533"/>
                  </a:lnTo>
                  <a:lnTo>
                    <a:pt x="1019" y="543"/>
                  </a:lnTo>
                  <a:lnTo>
                    <a:pt x="1048" y="543"/>
                  </a:lnTo>
                  <a:lnTo>
                    <a:pt x="1077" y="538"/>
                  </a:lnTo>
                  <a:lnTo>
                    <a:pt x="1077" y="538"/>
                  </a:lnTo>
                  <a:lnTo>
                    <a:pt x="1091" y="524"/>
                  </a:lnTo>
                  <a:lnTo>
                    <a:pt x="1091" y="524"/>
                  </a:lnTo>
                  <a:lnTo>
                    <a:pt x="1062" y="528"/>
                  </a:lnTo>
                  <a:lnTo>
                    <a:pt x="1033" y="528"/>
                  </a:lnTo>
                  <a:lnTo>
                    <a:pt x="1033" y="528"/>
                  </a:lnTo>
                  <a:close/>
                  <a:moveTo>
                    <a:pt x="1077" y="344"/>
                  </a:moveTo>
                  <a:lnTo>
                    <a:pt x="1077" y="344"/>
                  </a:lnTo>
                  <a:lnTo>
                    <a:pt x="1111" y="344"/>
                  </a:lnTo>
                  <a:lnTo>
                    <a:pt x="1145" y="334"/>
                  </a:lnTo>
                  <a:lnTo>
                    <a:pt x="1179" y="325"/>
                  </a:lnTo>
                  <a:lnTo>
                    <a:pt x="1213" y="305"/>
                  </a:lnTo>
                  <a:lnTo>
                    <a:pt x="1213" y="305"/>
                  </a:lnTo>
                  <a:lnTo>
                    <a:pt x="1217" y="281"/>
                  </a:lnTo>
                  <a:lnTo>
                    <a:pt x="1217" y="281"/>
                  </a:lnTo>
                  <a:lnTo>
                    <a:pt x="1193" y="296"/>
                  </a:lnTo>
                  <a:lnTo>
                    <a:pt x="1193" y="296"/>
                  </a:lnTo>
                  <a:lnTo>
                    <a:pt x="1164" y="310"/>
                  </a:lnTo>
                  <a:lnTo>
                    <a:pt x="1130" y="325"/>
                  </a:lnTo>
                  <a:lnTo>
                    <a:pt x="1130" y="325"/>
                  </a:lnTo>
                  <a:lnTo>
                    <a:pt x="1111" y="330"/>
                  </a:lnTo>
                  <a:lnTo>
                    <a:pt x="1086" y="330"/>
                  </a:lnTo>
                  <a:lnTo>
                    <a:pt x="1043" y="320"/>
                  </a:lnTo>
                  <a:lnTo>
                    <a:pt x="1043" y="320"/>
                  </a:lnTo>
                  <a:lnTo>
                    <a:pt x="1043" y="320"/>
                  </a:lnTo>
                  <a:lnTo>
                    <a:pt x="1043" y="320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48" y="310"/>
                  </a:lnTo>
                  <a:lnTo>
                    <a:pt x="1048" y="310"/>
                  </a:lnTo>
                  <a:lnTo>
                    <a:pt x="1023" y="325"/>
                  </a:lnTo>
                  <a:lnTo>
                    <a:pt x="999" y="339"/>
                  </a:lnTo>
                  <a:lnTo>
                    <a:pt x="999" y="339"/>
                  </a:lnTo>
                  <a:lnTo>
                    <a:pt x="955" y="344"/>
                  </a:lnTo>
                  <a:lnTo>
                    <a:pt x="917" y="354"/>
                  </a:lnTo>
                  <a:lnTo>
                    <a:pt x="917" y="354"/>
                  </a:lnTo>
                  <a:lnTo>
                    <a:pt x="892" y="349"/>
                  </a:lnTo>
                  <a:lnTo>
                    <a:pt x="868" y="339"/>
                  </a:lnTo>
                  <a:lnTo>
                    <a:pt x="868" y="339"/>
                  </a:lnTo>
                  <a:lnTo>
                    <a:pt x="854" y="334"/>
                  </a:lnTo>
                  <a:lnTo>
                    <a:pt x="834" y="330"/>
                  </a:lnTo>
                  <a:lnTo>
                    <a:pt x="834" y="330"/>
                  </a:lnTo>
                  <a:lnTo>
                    <a:pt x="839" y="325"/>
                  </a:lnTo>
                  <a:lnTo>
                    <a:pt x="839" y="325"/>
                  </a:lnTo>
                  <a:lnTo>
                    <a:pt x="834" y="325"/>
                  </a:lnTo>
                  <a:lnTo>
                    <a:pt x="834" y="325"/>
                  </a:lnTo>
                  <a:lnTo>
                    <a:pt x="800" y="330"/>
                  </a:lnTo>
                  <a:lnTo>
                    <a:pt x="766" y="330"/>
                  </a:lnTo>
                  <a:lnTo>
                    <a:pt x="766" y="330"/>
                  </a:lnTo>
                  <a:lnTo>
                    <a:pt x="732" y="330"/>
                  </a:lnTo>
                  <a:lnTo>
                    <a:pt x="698" y="320"/>
                  </a:lnTo>
                  <a:lnTo>
                    <a:pt x="664" y="310"/>
                  </a:lnTo>
                  <a:lnTo>
                    <a:pt x="630" y="296"/>
                  </a:lnTo>
                  <a:lnTo>
                    <a:pt x="630" y="296"/>
                  </a:lnTo>
                  <a:lnTo>
                    <a:pt x="630" y="320"/>
                  </a:lnTo>
                  <a:lnTo>
                    <a:pt x="630" y="320"/>
                  </a:lnTo>
                  <a:lnTo>
                    <a:pt x="630" y="320"/>
                  </a:lnTo>
                  <a:lnTo>
                    <a:pt x="621" y="320"/>
                  </a:lnTo>
                  <a:lnTo>
                    <a:pt x="621" y="320"/>
                  </a:lnTo>
                  <a:lnTo>
                    <a:pt x="592" y="325"/>
                  </a:lnTo>
                  <a:lnTo>
                    <a:pt x="563" y="325"/>
                  </a:lnTo>
                  <a:lnTo>
                    <a:pt x="563" y="325"/>
                  </a:lnTo>
                  <a:lnTo>
                    <a:pt x="529" y="325"/>
                  </a:lnTo>
                  <a:lnTo>
                    <a:pt x="490" y="320"/>
                  </a:lnTo>
                  <a:lnTo>
                    <a:pt x="456" y="310"/>
                  </a:lnTo>
                  <a:lnTo>
                    <a:pt x="427" y="291"/>
                  </a:lnTo>
                  <a:lnTo>
                    <a:pt x="427" y="291"/>
                  </a:lnTo>
                  <a:lnTo>
                    <a:pt x="427" y="286"/>
                  </a:lnTo>
                  <a:lnTo>
                    <a:pt x="427" y="286"/>
                  </a:lnTo>
                  <a:lnTo>
                    <a:pt x="359" y="286"/>
                  </a:lnTo>
                  <a:lnTo>
                    <a:pt x="359" y="286"/>
                  </a:lnTo>
                  <a:lnTo>
                    <a:pt x="320" y="281"/>
                  </a:lnTo>
                  <a:lnTo>
                    <a:pt x="305" y="276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2" y="257"/>
                  </a:lnTo>
                  <a:lnTo>
                    <a:pt x="257" y="242"/>
                  </a:lnTo>
                  <a:lnTo>
                    <a:pt x="257" y="242"/>
                  </a:lnTo>
                  <a:lnTo>
                    <a:pt x="262" y="271"/>
                  </a:lnTo>
                  <a:lnTo>
                    <a:pt x="262" y="271"/>
                  </a:lnTo>
                  <a:lnTo>
                    <a:pt x="286" y="286"/>
                  </a:lnTo>
                  <a:lnTo>
                    <a:pt x="305" y="300"/>
                  </a:lnTo>
                  <a:lnTo>
                    <a:pt x="335" y="310"/>
                  </a:lnTo>
                  <a:lnTo>
                    <a:pt x="359" y="320"/>
                  </a:lnTo>
                  <a:lnTo>
                    <a:pt x="359" y="320"/>
                  </a:lnTo>
                  <a:lnTo>
                    <a:pt x="393" y="320"/>
                  </a:lnTo>
                  <a:lnTo>
                    <a:pt x="412" y="320"/>
                  </a:lnTo>
                  <a:lnTo>
                    <a:pt x="427" y="310"/>
                  </a:lnTo>
                  <a:lnTo>
                    <a:pt x="427" y="310"/>
                  </a:lnTo>
                  <a:lnTo>
                    <a:pt x="427" y="300"/>
                  </a:lnTo>
                  <a:lnTo>
                    <a:pt x="427" y="300"/>
                  </a:lnTo>
                  <a:lnTo>
                    <a:pt x="446" y="320"/>
                  </a:lnTo>
                  <a:lnTo>
                    <a:pt x="466" y="334"/>
                  </a:lnTo>
                  <a:lnTo>
                    <a:pt x="490" y="344"/>
                  </a:lnTo>
                  <a:lnTo>
                    <a:pt x="519" y="349"/>
                  </a:lnTo>
                  <a:lnTo>
                    <a:pt x="519" y="349"/>
                  </a:lnTo>
                  <a:lnTo>
                    <a:pt x="572" y="354"/>
                  </a:lnTo>
                  <a:lnTo>
                    <a:pt x="601" y="354"/>
                  </a:lnTo>
                  <a:lnTo>
                    <a:pt x="630" y="344"/>
                  </a:lnTo>
                  <a:lnTo>
                    <a:pt x="630" y="344"/>
                  </a:lnTo>
                  <a:lnTo>
                    <a:pt x="630" y="325"/>
                  </a:lnTo>
                  <a:lnTo>
                    <a:pt x="630" y="325"/>
                  </a:lnTo>
                  <a:lnTo>
                    <a:pt x="645" y="339"/>
                  </a:lnTo>
                  <a:lnTo>
                    <a:pt x="664" y="349"/>
                  </a:lnTo>
                  <a:lnTo>
                    <a:pt x="664" y="349"/>
                  </a:lnTo>
                  <a:lnTo>
                    <a:pt x="708" y="359"/>
                  </a:lnTo>
                  <a:lnTo>
                    <a:pt x="752" y="368"/>
                  </a:lnTo>
                  <a:lnTo>
                    <a:pt x="752" y="368"/>
                  </a:lnTo>
                  <a:lnTo>
                    <a:pt x="791" y="363"/>
                  </a:lnTo>
                  <a:lnTo>
                    <a:pt x="810" y="359"/>
                  </a:lnTo>
                  <a:lnTo>
                    <a:pt x="829" y="349"/>
                  </a:lnTo>
                  <a:lnTo>
                    <a:pt x="829" y="349"/>
                  </a:lnTo>
                  <a:lnTo>
                    <a:pt x="834" y="349"/>
                  </a:lnTo>
                  <a:lnTo>
                    <a:pt x="834" y="349"/>
                  </a:lnTo>
                  <a:lnTo>
                    <a:pt x="834" y="354"/>
                  </a:lnTo>
                  <a:lnTo>
                    <a:pt x="834" y="354"/>
                  </a:lnTo>
                  <a:lnTo>
                    <a:pt x="844" y="359"/>
                  </a:lnTo>
                  <a:lnTo>
                    <a:pt x="844" y="359"/>
                  </a:lnTo>
                  <a:lnTo>
                    <a:pt x="868" y="368"/>
                  </a:lnTo>
                  <a:lnTo>
                    <a:pt x="892" y="373"/>
                  </a:lnTo>
                  <a:lnTo>
                    <a:pt x="946" y="373"/>
                  </a:lnTo>
                  <a:lnTo>
                    <a:pt x="946" y="373"/>
                  </a:lnTo>
                  <a:lnTo>
                    <a:pt x="970" y="373"/>
                  </a:lnTo>
                  <a:lnTo>
                    <a:pt x="994" y="363"/>
                  </a:lnTo>
                  <a:lnTo>
                    <a:pt x="1014" y="354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57" y="344"/>
                  </a:lnTo>
                  <a:lnTo>
                    <a:pt x="1077" y="344"/>
                  </a:lnTo>
                  <a:lnTo>
                    <a:pt x="1077" y="344"/>
                  </a:lnTo>
                  <a:close/>
                  <a:moveTo>
                    <a:pt x="698" y="611"/>
                  </a:moveTo>
                  <a:lnTo>
                    <a:pt x="698" y="611"/>
                  </a:lnTo>
                  <a:lnTo>
                    <a:pt x="674" y="601"/>
                  </a:lnTo>
                  <a:lnTo>
                    <a:pt x="645" y="587"/>
                  </a:lnTo>
                  <a:lnTo>
                    <a:pt x="645" y="587"/>
                  </a:lnTo>
                  <a:lnTo>
                    <a:pt x="640" y="582"/>
                  </a:lnTo>
                  <a:lnTo>
                    <a:pt x="640" y="582"/>
                  </a:lnTo>
                  <a:lnTo>
                    <a:pt x="640" y="625"/>
                  </a:lnTo>
                  <a:lnTo>
                    <a:pt x="640" y="625"/>
                  </a:lnTo>
                  <a:lnTo>
                    <a:pt x="698" y="625"/>
                  </a:lnTo>
                  <a:lnTo>
                    <a:pt x="698" y="625"/>
                  </a:lnTo>
                  <a:lnTo>
                    <a:pt x="737" y="625"/>
                  </a:lnTo>
                  <a:lnTo>
                    <a:pt x="737" y="625"/>
                  </a:lnTo>
                  <a:lnTo>
                    <a:pt x="747" y="611"/>
                  </a:lnTo>
                  <a:lnTo>
                    <a:pt x="747" y="611"/>
                  </a:lnTo>
                  <a:lnTo>
                    <a:pt x="723" y="616"/>
                  </a:lnTo>
                  <a:lnTo>
                    <a:pt x="698" y="611"/>
                  </a:lnTo>
                  <a:lnTo>
                    <a:pt x="698" y="611"/>
                  </a:lnTo>
                  <a:close/>
                  <a:moveTo>
                    <a:pt x="820" y="582"/>
                  </a:moveTo>
                  <a:lnTo>
                    <a:pt x="820" y="582"/>
                  </a:lnTo>
                  <a:lnTo>
                    <a:pt x="776" y="572"/>
                  </a:lnTo>
                  <a:lnTo>
                    <a:pt x="776" y="572"/>
                  </a:lnTo>
                  <a:lnTo>
                    <a:pt x="766" y="567"/>
                  </a:lnTo>
                  <a:lnTo>
                    <a:pt x="766" y="567"/>
                  </a:lnTo>
                  <a:lnTo>
                    <a:pt x="761" y="577"/>
                  </a:lnTo>
                  <a:lnTo>
                    <a:pt x="761" y="577"/>
                  </a:lnTo>
                  <a:lnTo>
                    <a:pt x="771" y="557"/>
                  </a:lnTo>
                  <a:lnTo>
                    <a:pt x="771" y="557"/>
                  </a:lnTo>
                  <a:lnTo>
                    <a:pt x="728" y="562"/>
                  </a:lnTo>
                  <a:lnTo>
                    <a:pt x="728" y="562"/>
                  </a:lnTo>
                  <a:lnTo>
                    <a:pt x="703" y="557"/>
                  </a:lnTo>
                  <a:lnTo>
                    <a:pt x="679" y="548"/>
                  </a:lnTo>
                  <a:lnTo>
                    <a:pt x="655" y="533"/>
                  </a:lnTo>
                  <a:lnTo>
                    <a:pt x="635" y="519"/>
                  </a:lnTo>
                  <a:lnTo>
                    <a:pt x="635" y="519"/>
                  </a:lnTo>
                  <a:lnTo>
                    <a:pt x="635" y="524"/>
                  </a:lnTo>
                  <a:lnTo>
                    <a:pt x="635" y="524"/>
                  </a:lnTo>
                  <a:lnTo>
                    <a:pt x="621" y="519"/>
                  </a:lnTo>
                  <a:lnTo>
                    <a:pt x="601" y="519"/>
                  </a:lnTo>
                  <a:lnTo>
                    <a:pt x="567" y="524"/>
                  </a:lnTo>
                  <a:lnTo>
                    <a:pt x="567" y="524"/>
                  </a:lnTo>
                  <a:lnTo>
                    <a:pt x="533" y="528"/>
                  </a:lnTo>
                  <a:lnTo>
                    <a:pt x="495" y="524"/>
                  </a:lnTo>
                  <a:lnTo>
                    <a:pt x="495" y="524"/>
                  </a:lnTo>
                  <a:lnTo>
                    <a:pt x="470" y="509"/>
                  </a:lnTo>
                  <a:lnTo>
                    <a:pt x="470" y="509"/>
                  </a:lnTo>
                  <a:lnTo>
                    <a:pt x="475" y="528"/>
                  </a:lnTo>
                  <a:lnTo>
                    <a:pt x="475" y="528"/>
                  </a:lnTo>
                  <a:lnTo>
                    <a:pt x="475" y="519"/>
                  </a:lnTo>
                  <a:lnTo>
                    <a:pt x="475" y="519"/>
                  </a:lnTo>
                  <a:lnTo>
                    <a:pt x="466" y="524"/>
                  </a:lnTo>
                  <a:lnTo>
                    <a:pt x="466" y="524"/>
                  </a:lnTo>
                  <a:lnTo>
                    <a:pt x="446" y="528"/>
                  </a:lnTo>
                  <a:lnTo>
                    <a:pt x="422" y="528"/>
                  </a:lnTo>
                  <a:lnTo>
                    <a:pt x="403" y="524"/>
                  </a:lnTo>
                  <a:lnTo>
                    <a:pt x="383" y="514"/>
                  </a:lnTo>
                  <a:lnTo>
                    <a:pt x="383" y="514"/>
                  </a:lnTo>
                  <a:lnTo>
                    <a:pt x="373" y="499"/>
                  </a:lnTo>
                  <a:lnTo>
                    <a:pt x="373" y="499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03" y="533"/>
                  </a:lnTo>
                  <a:lnTo>
                    <a:pt x="403" y="533"/>
                  </a:lnTo>
                  <a:lnTo>
                    <a:pt x="373" y="543"/>
                  </a:lnTo>
                  <a:lnTo>
                    <a:pt x="373" y="543"/>
                  </a:lnTo>
                  <a:lnTo>
                    <a:pt x="349" y="543"/>
                  </a:lnTo>
                  <a:lnTo>
                    <a:pt x="320" y="543"/>
                  </a:lnTo>
                  <a:lnTo>
                    <a:pt x="320" y="543"/>
                  </a:lnTo>
                  <a:lnTo>
                    <a:pt x="393" y="572"/>
                  </a:lnTo>
                  <a:lnTo>
                    <a:pt x="393" y="572"/>
                  </a:lnTo>
                  <a:lnTo>
                    <a:pt x="407" y="56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56" y="557"/>
                  </a:lnTo>
                  <a:lnTo>
                    <a:pt x="470" y="553"/>
                  </a:lnTo>
                  <a:lnTo>
                    <a:pt x="480" y="548"/>
                  </a:lnTo>
                  <a:lnTo>
                    <a:pt x="480" y="548"/>
                  </a:lnTo>
                  <a:lnTo>
                    <a:pt x="485" y="548"/>
                  </a:lnTo>
                  <a:lnTo>
                    <a:pt x="485" y="548"/>
                  </a:lnTo>
                  <a:lnTo>
                    <a:pt x="480" y="543"/>
                  </a:lnTo>
                  <a:lnTo>
                    <a:pt x="480" y="543"/>
                  </a:lnTo>
                  <a:lnTo>
                    <a:pt x="485" y="543"/>
                  </a:lnTo>
                  <a:lnTo>
                    <a:pt x="485" y="543"/>
                  </a:lnTo>
                  <a:lnTo>
                    <a:pt x="495" y="548"/>
                  </a:lnTo>
                  <a:lnTo>
                    <a:pt x="519" y="557"/>
                  </a:lnTo>
                  <a:lnTo>
                    <a:pt x="519" y="557"/>
                  </a:lnTo>
                  <a:lnTo>
                    <a:pt x="533" y="567"/>
                  </a:lnTo>
                  <a:lnTo>
                    <a:pt x="533" y="567"/>
                  </a:lnTo>
                  <a:lnTo>
                    <a:pt x="558" y="567"/>
                  </a:lnTo>
                  <a:lnTo>
                    <a:pt x="577" y="572"/>
                  </a:lnTo>
                  <a:lnTo>
                    <a:pt x="577" y="572"/>
                  </a:lnTo>
                  <a:lnTo>
                    <a:pt x="606" y="567"/>
                  </a:lnTo>
                  <a:lnTo>
                    <a:pt x="626" y="557"/>
                  </a:lnTo>
                  <a:lnTo>
                    <a:pt x="635" y="548"/>
                  </a:lnTo>
                  <a:lnTo>
                    <a:pt x="635" y="548"/>
                  </a:lnTo>
                  <a:lnTo>
                    <a:pt x="635" y="548"/>
                  </a:lnTo>
                  <a:lnTo>
                    <a:pt x="635" y="548"/>
                  </a:lnTo>
                  <a:lnTo>
                    <a:pt x="664" y="572"/>
                  </a:lnTo>
                  <a:lnTo>
                    <a:pt x="698" y="587"/>
                  </a:lnTo>
                  <a:lnTo>
                    <a:pt x="698" y="587"/>
                  </a:lnTo>
                  <a:lnTo>
                    <a:pt x="713" y="591"/>
                  </a:lnTo>
                  <a:lnTo>
                    <a:pt x="728" y="591"/>
                  </a:lnTo>
                  <a:lnTo>
                    <a:pt x="757" y="587"/>
                  </a:lnTo>
                  <a:lnTo>
                    <a:pt x="757" y="587"/>
                  </a:lnTo>
                  <a:lnTo>
                    <a:pt x="757" y="591"/>
                  </a:lnTo>
                  <a:lnTo>
                    <a:pt x="757" y="591"/>
                  </a:lnTo>
                  <a:lnTo>
                    <a:pt x="761" y="596"/>
                  </a:lnTo>
                  <a:lnTo>
                    <a:pt x="761" y="596"/>
                  </a:lnTo>
                  <a:lnTo>
                    <a:pt x="786" y="606"/>
                  </a:lnTo>
                  <a:lnTo>
                    <a:pt x="815" y="611"/>
                  </a:lnTo>
                  <a:lnTo>
                    <a:pt x="839" y="606"/>
                  </a:lnTo>
                  <a:lnTo>
                    <a:pt x="868" y="606"/>
                  </a:lnTo>
                  <a:lnTo>
                    <a:pt x="868" y="606"/>
                  </a:lnTo>
                  <a:lnTo>
                    <a:pt x="878" y="601"/>
                  </a:lnTo>
                  <a:lnTo>
                    <a:pt x="878" y="601"/>
                  </a:lnTo>
                  <a:lnTo>
                    <a:pt x="892" y="587"/>
                  </a:lnTo>
                  <a:lnTo>
                    <a:pt x="892" y="587"/>
                  </a:lnTo>
                  <a:lnTo>
                    <a:pt x="863" y="591"/>
                  </a:lnTo>
                  <a:lnTo>
                    <a:pt x="863" y="591"/>
                  </a:lnTo>
                  <a:lnTo>
                    <a:pt x="820" y="582"/>
                  </a:lnTo>
                  <a:lnTo>
                    <a:pt x="820" y="582"/>
                  </a:lnTo>
                  <a:close/>
                  <a:moveTo>
                    <a:pt x="635" y="577"/>
                  </a:moveTo>
                  <a:lnTo>
                    <a:pt x="635" y="577"/>
                  </a:lnTo>
                  <a:lnTo>
                    <a:pt x="611" y="582"/>
                  </a:lnTo>
                  <a:lnTo>
                    <a:pt x="587" y="587"/>
                  </a:lnTo>
                  <a:lnTo>
                    <a:pt x="567" y="591"/>
                  </a:lnTo>
                  <a:lnTo>
                    <a:pt x="543" y="591"/>
                  </a:lnTo>
                  <a:lnTo>
                    <a:pt x="543" y="591"/>
                  </a:lnTo>
                  <a:lnTo>
                    <a:pt x="529" y="591"/>
                  </a:lnTo>
                  <a:lnTo>
                    <a:pt x="504" y="582"/>
                  </a:lnTo>
                  <a:lnTo>
                    <a:pt x="504" y="582"/>
                  </a:lnTo>
                  <a:lnTo>
                    <a:pt x="495" y="572"/>
                  </a:lnTo>
                  <a:lnTo>
                    <a:pt x="495" y="572"/>
                  </a:lnTo>
                  <a:lnTo>
                    <a:pt x="495" y="567"/>
                  </a:lnTo>
                  <a:lnTo>
                    <a:pt x="495" y="567"/>
                  </a:lnTo>
                  <a:lnTo>
                    <a:pt x="470" y="572"/>
                  </a:lnTo>
                  <a:lnTo>
                    <a:pt x="470" y="572"/>
                  </a:lnTo>
                  <a:lnTo>
                    <a:pt x="456" y="572"/>
                  </a:lnTo>
                  <a:lnTo>
                    <a:pt x="436" y="567"/>
                  </a:lnTo>
                  <a:lnTo>
                    <a:pt x="436" y="567"/>
                  </a:lnTo>
                  <a:lnTo>
                    <a:pt x="470" y="596"/>
                  </a:lnTo>
                  <a:lnTo>
                    <a:pt x="470" y="596"/>
                  </a:lnTo>
                  <a:lnTo>
                    <a:pt x="485" y="601"/>
                  </a:lnTo>
                  <a:lnTo>
                    <a:pt x="485" y="601"/>
                  </a:lnTo>
                  <a:lnTo>
                    <a:pt x="495" y="596"/>
                  </a:lnTo>
                  <a:lnTo>
                    <a:pt x="504" y="591"/>
                  </a:lnTo>
                  <a:lnTo>
                    <a:pt x="504" y="591"/>
                  </a:lnTo>
                  <a:lnTo>
                    <a:pt x="504" y="582"/>
                  </a:lnTo>
                  <a:lnTo>
                    <a:pt x="504" y="582"/>
                  </a:lnTo>
                  <a:lnTo>
                    <a:pt x="514" y="606"/>
                  </a:lnTo>
                  <a:lnTo>
                    <a:pt x="514" y="606"/>
                  </a:lnTo>
                  <a:lnTo>
                    <a:pt x="519" y="611"/>
                  </a:lnTo>
                  <a:lnTo>
                    <a:pt x="519" y="611"/>
                  </a:lnTo>
                  <a:lnTo>
                    <a:pt x="606" y="621"/>
                  </a:lnTo>
                  <a:lnTo>
                    <a:pt x="606" y="621"/>
                  </a:lnTo>
                  <a:lnTo>
                    <a:pt x="630" y="616"/>
                  </a:lnTo>
                  <a:lnTo>
                    <a:pt x="630" y="616"/>
                  </a:lnTo>
                  <a:lnTo>
                    <a:pt x="640" y="611"/>
                  </a:lnTo>
                  <a:lnTo>
                    <a:pt x="640" y="611"/>
                  </a:lnTo>
                  <a:lnTo>
                    <a:pt x="640" y="577"/>
                  </a:lnTo>
                  <a:lnTo>
                    <a:pt x="640" y="577"/>
                  </a:lnTo>
                  <a:lnTo>
                    <a:pt x="635" y="577"/>
                  </a:lnTo>
                  <a:lnTo>
                    <a:pt x="635" y="577"/>
                  </a:lnTo>
                  <a:close/>
                  <a:moveTo>
                    <a:pt x="955" y="562"/>
                  </a:moveTo>
                  <a:lnTo>
                    <a:pt x="955" y="562"/>
                  </a:lnTo>
                  <a:lnTo>
                    <a:pt x="941" y="553"/>
                  </a:lnTo>
                  <a:lnTo>
                    <a:pt x="922" y="548"/>
                  </a:lnTo>
                  <a:lnTo>
                    <a:pt x="922" y="548"/>
                  </a:lnTo>
                  <a:lnTo>
                    <a:pt x="922" y="548"/>
                  </a:lnTo>
                  <a:lnTo>
                    <a:pt x="922" y="548"/>
                  </a:lnTo>
                  <a:lnTo>
                    <a:pt x="926" y="543"/>
                  </a:lnTo>
                  <a:lnTo>
                    <a:pt x="926" y="543"/>
                  </a:lnTo>
                  <a:lnTo>
                    <a:pt x="883" y="548"/>
                  </a:lnTo>
                  <a:lnTo>
                    <a:pt x="883" y="548"/>
                  </a:lnTo>
                  <a:lnTo>
                    <a:pt x="854" y="548"/>
                  </a:lnTo>
                  <a:lnTo>
                    <a:pt x="825" y="543"/>
                  </a:lnTo>
                  <a:lnTo>
                    <a:pt x="825" y="543"/>
                  </a:lnTo>
                  <a:lnTo>
                    <a:pt x="786" y="528"/>
                  </a:lnTo>
                  <a:lnTo>
                    <a:pt x="786" y="528"/>
                  </a:lnTo>
                  <a:lnTo>
                    <a:pt x="776" y="548"/>
                  </a:lnTo>
                  <a:lnTo>
                    <a:pt x="776" y="548"/>
                  </a:lnTo>
                  <a:lnTo>
                    <a:pt x="795" y="557"/>
                  </a:lnTo>
                  <a:lnTo>
                    <a:pt x="815" y="562"/>
                  </a:lnTo>
                  <a:lnTo>
                    <a:pt x="815" y="562"/>
                  </a:lnTo>
                  <a:lnTo>
                    <a:pt x="863" y="567"/>
                  </a:lnTo>
                  <a:lnTo>
                    <a:pt x="912" y="562"/>
                  </a:lnTo>
                  <a:lnTo>
                    <a:pt x="912" y="562"/>
                  </a:lnTo>
                  <a:lnTo>
                    <a:pt x="907" y="567"/>
                  </a:lnTo>
                  <a:lnTo>
                    <a:pt x="907" y="567"/>
                  </a:lnTo>
                  <a:lnTo>
                    <a:pt x="907" y="572"/>
                  </a:lnTo>
                  <a:lnTo>
                    <a:pt x="907" y="572"/>
                  </a:lnTo>
                  <a:lnTo>
                    <a:pt x="931" y="582"/>
                  </a:lnTo>
                  <a:lnTo>
                    <a:pt x="955" y="591"/>
                  </a:lnTo>
                  <a:lnTo>
                    <a:pt x="955" y="591"/>
                  </a:lnTo>
                  <a:lnTo>
                    <a:pt x="1019" y="567"/>
                  </a:lnTo>
                  <a:lnTo>
                    <a:pt x="1019" y="567"/>
                  </a:lnTo>
                  <a:lnTo>
                    <a:pt x="994" y="572"/>
                  </a:lnTo>
                  <a:lnTo>
                    <a:pt x="994" y="572"/>
                  </a:lnTo>
                  <a:lnTo>
                    <a:pt x="975" y="567"/>
                  </a:lnTo>
                  <a:lnTo>
                    <a:pt x="955" y="562"/>
                  </a:lnTo>
                  <a:lnTo>
                    <a:pt x="955" y="562"/>
                  </a:lnTo>
                  <a:close/>
                  <a:moveTo>
                    <a:pt x="1334" y="82"/>
                  </a:moveTo>
                  <a:lnTo>
                    <a:pt x="1334" y="82"/>
                  </a:lnTo>
                  <a:lnTo>
                    <a:pt x="1358" y="63"/>
                  </a:lnTo>
                  <a:lnTo>
                    <a:pt x="1378" y="34"/>
                  </a:lnTo>
                  <a:lnTo>
                    <a:pt x="1378" y="34"/>
                  </a:lnTo>
                  <a:lnTo>
                    <a:pt x="1392" y="9"/>
                  </a:lnTo>
                  <a:lnTo>
                    <a:pt x="1392" y="9"/>
                  </a:lnTo>
                  <a:lnTo>
                    <a:pt x="1392" y="9"/>
                  </a:lnTo>
                  <a:lnTo>
                    <a:pt x="1392" y="9"/>
                  </a:lnTo>
                  <a:lnTo>
                    <a:pt x="1373" y="34"/>
                  </a:lnTo>
                  <a:lnTo>
                    <a:pt x="1344" y="63"/>
                  </a:lnTo>
                  <a:lnTo>
                    <a:pt x="1305" y="92"/>
                  </a:lnTo>
                  <a:lnTo>
                    <a:pt x="1251" y="116"/>
                  </a:lnTo>
                  <a:lnTo>
                    <a:pt x="1251" y="116"/>
                  </a:lnTo>
                  <a:lnTo>
                    <a:pt x="1247" y="121"/>
                  </a:lnTo>
                  <a:lnTo>
                    <a:pt x="1247" y="121"/>
                  </a:lnTo>
                  <a:lnTo>
                    <a:pt x="1271" y="121"/>
                  </a:lnTo>
                  <a:lnTo>
                    <a:pt x="1295" y="111"/>
                  </a:lnTo>
                  <a:lnTo>
                    <a:pt x="1314" y="97"/>
                  </a:lnTo>
                  <a:lnTo>
                    <a:pt x="1334" y="82"/>
                  </a:lnTo>
                  <a:lnTo>
                    <a:pt x="1334" y="82"/>
                  </a:lnTo>
                  <a:close/>
                  <a:moveTo>
                    <a:pt x="1203" y="393"/>
                  </a:moveTo>
                  <a:lnTo>
                    <a:pt x="1203" y="393"/>
                  </a:lnTo>
                  <a:lnTo>
                    <a:pt x="1179" y="388"/>
                  </a:lnTo>
                  <a:lnTo>
                    <a:pt x="1179" y="388"/>
                  </a:lnTo>
                  <a:lnTo>
                    <a:pt x="1179" y="388"/>
                  </a:lnTo>
                  <a:lnTo>
                    <a:pt x="1179" y="388"/>
                  </a:lnTo>
                  <a:lnTo>
                    <a:pt x="1154" y="397"/>
                  </a:lnTo>
                  <a:lnTo>
                    <a:pt x="1130" y="402"/>
                  </a:lnTo>
                  <a:lnTo>
                    <a:pt x="1082" y="402"/>
                  </a:lnTo>
                  <a:lnTo>
                    <a:pt x="1082" y="402"/>
                  </a:lnTo>
                  <a:lnTo>
                    <a:pt x="1023" y="397"/>
                  </a:lnTo>
                  <a:lnTo>
                    <a:pt x="1023" y="397"/>
                  </a:lnTo>
                  <a:lnTo>
                    <a:pt x="1014" y="397"/>
                  </a:lnTo>
                  <a:lnTo>
                    <a:pt x="1014" y="397"/>
                  </a:lnTo>
                  <a:lnTo>
                    <a:pt x="1009" y="402"/>
                  </a:lnTo>
                  <a:lnTo>
                    <a:pt x="1009" y="402"/>
                  </a:lnTo>
                  <a:lnTo>
                    <a:pt x="1023" y="373"/>
                  </a:lnTo>
                  <a:lnTo>
                    <a:pt x="1023" y="373"/>
                  </a:lnTo>
                  <a:lnTo>
                    <a:pt x="1019" y="383"/>
                  </a:lnTo>
                  <a:lnTo>
                    <a:pt x="1019" y="383"/>
                  </a:lnTo>
                  <a:lnTo>
                    <a:pt x="1043" y="388"/>
                  </a:lnTo>
                  <a:lnTo>
                    <a:pt x="1067" y="388"/>
                  </a:lnTo>
                  <a:lnTo>
                    <a:pt x="1067" y="388"/>
                  </a:lnTo>
                  <a:lnTo>
                    <a:pt x="1106" y="393"/>
                  </a:lnTo>
                  <a:lnTo>
                    <a:pt x="1130" y="388"/>
                  </a:lnTo>
                  <a:lnTo>
                    <a:pt x="1150" y="383"/>
                  </a:lnTo>
                  <a:lnTo>
                    <a:pt x="1150" y="383"/>
                  </a:lnTo>
                  <a:lnTo>
                    <a:pt x="1188" y="368"/>
                  </a:lnTo>
                  <a:lnTo>
                    <a:pt x="1188" y="368"/>
                  </a:lnTo>
                  <a:lnTo>
                    <a:pt x="1198" y="339"/>
                  </a:lnTo>
                  <a:lnTo>
                    <a:pt x="1198" y="339"/>
                  </a:lnTo>
                  <a:lnTo>
                    <a:pt x="1193" y="344"/>
                  </a:lnTo>
                  <a:lnTo>
                    <a:pt x="1193" y="344"/>
                  </a:lnTo>
                  <a:lnTo>
                    <a:pt x="1174" y="354"/>
                  </a:lnTo>
                  <a:lnTo>
                    <a:pt x="1154" y="363"/>
                  </a:lnTo>
                  <a:lnTo>
                    <a:pt x="1111" y="373"/>
                  </a:lnTo>
                  <a:lnTo>
                    <a:pt x="1111" y="373"/>
                  </a:lnTo>
                  <a:lnTo>
                    <a:pt x="1082" y="378"/>
                  </a:lnTo>
                  <a:lnTo>
                    <a:pt x="1053" y="373"/>
                  </a:lnTo>
                  <a:lnTo>
                    <a:pt x="1053" y="373"/>
                  </a:lnTo>
                  <a:lnTo>
                    <a:pt x="1028" y="363"/>
                  </a:lnTo>
                  <a:lnTo>
                    <a:pt x="1028" y="363"/>
                  </a:lnTo>
                  <a:lnTo>
                    <a:pt x="1023" y="368"/>
                  </a:lnTo>
                  <a:lnTo>
                    <a:pt x="1023" y="368"/>
                  </a:lnTo>
                  <a:lnTo>
                    <a:pt x="1009" y="378"/>
                  </a:lnTo>
                  <a:lnTo>
                    <a:pt x="994" y="388"/>
                  </a:lnTo>
                  <a:lnTo>
                    <a:pt x="994" y="388"/>
                  </a:lnTo>
                  <a:lnTo>
                    <a:pt x="951" y="397"/>
                  </a:lnTo>
                  <a:lnTo>
                    <a:pt x="907" y="402"/>
                  </a:lnTo>
                  <a:lnTo>
                    <a:pt x="907" y="402"/>
                  </a:lnTo>
                  <a:lnTo>
                    <a:pt x="878" y="407"/>
                  </a:lnTo>
                  <a:lnTo>
                    <a:pt x="863" y="402"/>
                  </a:lnTo>
                  <a:lnTo>
                    <a:pt x="854" y="402"/>
                  </a:lnTo>
                  <a:lnTo>
                    <a:pt x="854" y="402"/>
                  </a:lnTo>
                  <a:lnTo>
                    <a:pt x="839" y="393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402"/>
                  </a:lnTo>
                  <a:lnTo>
                    <a:pt x="825" y="402"/>
                  </a:lnTo>
                  <a:lnTo>
                    <a:pt x="825" y="402"/>
                  </a:lnTo>
                  <a:lnTo>
                    <a:pt x="825" y="402"/>
                  </a:lnTo>
                  <a:lnTo>
                    <a:pt x="839" y="412"/>
                  </a:lnTo>
                  <a:lnTo>
                    <a:pt x="858" y="417"/>
                  </a:lnTo>
                  <a:lnTo>
                    <a:pt x="892" y="427"/>
                  </a:lnTo>
                  <a:lnTo>
                    <a:pt x="892" y="427"/>
                  </a:lnTo>
                  <a:lnTo>
                    <a:pt x="936" y="427"/>
                  </a:lnTo>
                  <a:lnTo>
                    <a:pt x="980" y="417"/>
                  </a:lnTo>
                  <a:lnTo>
                    <a:pt x="980" y="417"/>
                  </a:lnTo>
                  <a:lnTo>
                    <a:pt x="1004" y="407"/>
                  </a:lnTo>
                  <a:lnTo>
                    <a:pt x="1004" y="407"/>
                  </a:lnTo>
                  <a:lnTo>
                    <a:pt x="1004" y="417"/>
                  </a:lnTo>
                  <a:lnTo>
                    <a:pt x="1004" y="417"/>
                  </a:lnTo>
                  <a:lnTo>
                    <a:pt x="1014" y="422"/>
                  </a:lnTo>
                  <a:lnTo>
                    <a:pt x="1014" y="422"/>
                  </a:lnTo>
                  <a:lnTo>
                    <a:pt x="1048" y="422"/>
                  </a:lnTo>
                  <a:lnTo>
                    <a:pt x="1082" y="422"/>
                  </a:lnTo>
                  <a:lnTo>
                    <a:pt x="1082" y="422"/>
                  </a:lnTo>
                  <a:lnTo>
                    <a:pt x="1130" y="417"/>
                  </a:lnTo>
                  <a:lnTo>
                    <a:pt x="1150" y="407"/>
                  </a:lnTo>
                  <a:lnTo>
                    <a:pt x="1174" y="397"/>
                  </a:lnTo>
                  <a:lnTo>
                    <a:pt x="1174" y="397"/>
                  </a:lnTo>
                  <a:lnTo>
                    <a:pt x="1169" y="402"/>
                  </a:lnTo>
                  <a:lnTo>
                    <a:pt x="1169" y="402"/>
                  </a:lnTo>
                  <a:lnTo>
                    <a:pt x="1188" y="407"/>
                  </a:lnTo>
                  <a:lnTo>
                    <a:pt x="1188" y="407"/>
                  </a:lnTo>
                  <a:lnTo>
                    <a:pt x="1213" y="412"/>
                  </a:lnTo>
                  <a:lnTo>
                    <a:pt x="1232" y="412"/>
                  </a:lnTo>
                  <a:lnTo>
                    <a:pt x="1251" y="412"/>
                  </a:lnTo>
                  <a:lnTo>
                    <a:pt x="1266" y="407"/>
                  </a:lnTo>
                  <a:lnTo>
                    <a:pt x="1266" y="407"/>
                  </a:lnTo>
                  <a:lnTo>
                    <a:pt x="1310" y="359"/>
                  </a:lnTo>
                  <a:lnTo>
                    <a:pt x="1310" y="359"/>
                  </a:lnTo>
                  <a:lnTo>
                    <a:pt x="1280" y="373"/>
                  </a:lnTo>
                  <a:lnTo>
                    <a:pt x="1256" y="383"/>
                  </a:lnTo>
                  <a:lnTo>
                    <a:pt x="1256" y="383"/>
                  </a:lnTo>
                  <a:lnTo>
                    <a:pt x="1232" y="388"/>
                  </a:lnTo>
                  <a:lnTo>
                    <a:pt x="1203" y="393"/>
                  </a:lnTo>
                  <a:lnTo>
                    <a:pt x="1203" y="393"/>
                  </a:lnTo>
                  <a:close/>
                  <a:moveTo>
                    <a:pt x="1266" y="228"/>
                  </a:moveTo>
                  <a:lnTo>
                    <a:pt x="1266" y="228"/>
                  </a:lnTo>
                  <a:lnTo>
                    <a:pt x="1251" y="228"/>
                  </a:lnTo>
                  <a:lnTo>
                    <a:pt x="1232" y="228"/>
                  </a:lnTo>
                  <a:lnTo>
                    <a:pt x="1232" y="228"/>
                  </a:lnTo>
                  <a:lnTo>
                    <a:pt x="1227" y="247"/>
                  </a:lnTo>
                  <a:lnTo>
                    <a:pt x="1227" y="247"/>
                  </a:lnTo>
                  <a:lnTo>
                    <a:pt x="1251" y="252"/>
                  </a:lnTo>
                  <a:lnTo>
                    <a:pt x="1271" y="247"/>
                  </a:lnTo>
                  <a:lnTo>
                    <a:pt x="1271" y="247"/>
                  </a:lnTo>
                  <a:lnTo>
                    <a:pt x="1300" y="247"/>
                  </a:lnTo>
                  <a:lnTo>
                    <a:pt x="1329" y="237"/>
                  </a:lnTo>
                  <a:lnTo>
                    <a:pt x="1358" y="228"/>
                  </a:lnTo>
                  <a:lnTo>
                    <a:pt x="1382" y="208"/>
                  </a:lnTo>
                  <a:lnTo>
                    <a:pt x="1382" y="208"/>
                  </a:lnTo>
                  <a:lnTo>
                    <a:pt x="1392" y="174"/>
                  </a:lnTo>
                  <a:lnTo>
                    <a:pt x="1392" y="174"/>
                  </a:lnTo>
                  <a:lnTo>
                    <a:pt x="1353" y="203"/>
                  </a:lnTo>
                  <a:lnTo>
                    <a:pt x="1334" y="213"/>
                  </a:lnTo>
                  <a:lnTo>
                    <a:pt x="1310" y="223"/>
                  </a:lnTo>
                  <a:lnTo>
                    <a:pt x="1310" y="223"/>
                  </a:lnTo>
                  <a:lnTo>
                    <a:pt x="1290" y="228"/>
                  </a:lnTo>
                  <a:lnTo>
                    <a:pt x="1266" y="228"/>
                  </a:lnTo>
                  <a:lnTo>
                    <a:pt x="1266" y="228"/>
                  </a:lnTo>
                  <a:close/>
                  <a:moveTo>
                    <a:pt x="1329" y="169"/>
                  </a:moveTo>
                  <a:lnTo>
                    <a:pt x="1329" y="169"/>
                  </a:lnTo>
                  <a:lnTo>
                    <a:pt x="1305" y="179"/>
                  </a:lnTo>
                  <a:lnTo>
                    <a:pt x="1276" y="184"/>
                  </a:lnTo>
                  <a:lnTo>
                    <a:pt x="1276" y="184"/>
                  </a:lnTo>
                  <a:lnTo>
                    <a:pt x="1242" y="184"/>
                  </a:lnTo>
                  <a:lnTo>
                    <a:pt x="1242" y="184"/>
                  </a:lnTo>
                  <a:lnTo>
                    <a:pt x="1237" y="199"/>
                  </a:lnTo>
                  <a:lnTo>
                    <a:pt x="1237" y="199"/>
                  </a:lnTo>
                  <a:lnTo>
                    <a:pt x="1266" y="199"/>
                  </a:lnTo>
                  <a:lnTo>
                    <a:pt x="1266" y="199"/>
                  </a:lnTo>
                  <a:lnTo>
                    <a:pt x="1314" y="199"/>
                  </a:lnTo>
                  <a:lnTo>
                    <a:pt x="1334" y="194"/>
                  </a:lnTo>
                  <a:lnTo>
                    <a:pt x="1358" y="184"/>
                  </a:lnTo>
                  <a:lnTo>
                    <a:pt x="1358" y="184"/>
                  </a:lnTo>
                  <a:lnTo>
                    <a:pt x="1378" y="174"/>
                  </a:lnTo>
                  <a:lnTo>
                    <a:pt x="1397" y="155"/>
                  </a:lnTo>
                  <a:lnTo>
                    <a:pt x="1397" y="155"/>
                  </a:lnTo>
                  <a:lnTo>
                    <a:pt x="1402" y="116"/>
                  </a:lnTo>
                  <a:lnTo>
                    <a:pt x="1402" y="116"/>
                  </a:lnTo>
                  <a:lnTo>
                    <a:pt x="1368" y="145"/>
                  </a:lnTo>
                  <a:lnTo>
                    <a:pt x="1329" y="169"/>
                  </a:lnTo>
                  <a:lnTo>
                    <a:pt x="1329" y="169"/>
                  </a:lnTo>
                  <a:close/>
                  <a:moveTo>
                    <a:pt x="1276" y="281"/>
                  </a:moveTo>
                  <a:lnTo>
                    <a:pt x="1276" y="281"/>
                  </a:lnTo>
                  <a:lnTo>
                    <a:pt x="1232" y="281"/>
                  </a:lnTo>
                  <a:lnTo>
                    <a:pt x="1232" y="281"/>
                  </a:lnTo>
                  <a:lnTo>
                    <a:pt x="1217" y="281"/>
                  </a:lnTo>
                  <a:lnTo>
                    <a:pt x="1217" y="281"/>
                  </a:lnTo>
                  <a:lnTo>
                    <a:pt x="1213" y="296"/>
                  </a:lnTo>
                  <a:lnTo>
                    <a:pt x="1213" y="296"/>
                  </a:lnTo>
                  <a:lnTo>
                    <a:pt x="1227" y="296"/>
                  </a:lnTo>
                  <a:lnTo>
                    <a:pt x="1227" y="296"/>
                  </a:lnTo>
                  <a:lnTo>
                    <a:pt x="1261" y="296"/>
                  </a:lnTo>
                  <a:lnTo>
                    <a:pt x="1295" y="296"/>
                  </a:lnTo>
                  <a:lnTo>
                    <a:pt x="1295" y="296"/>
                  </a:lnTo>
                  <a:lnTo>
                    <a:pt x="1329" y="291"/>
                  </a:lnTo>
                  <a:lnTo>
                    <a:pt x="1344" y="286"/>
                  </a:lnTo>
                  <a:lnTo>
                    <a:pt x="1358" y="276"/>
                  </a:lnTo>
                  <a:lnTo>
                    <a:pt x="1358" y="276"/>
                  </a:lnTo>
                  <a:lnTo>
                    <a:pt x="1373" y="242"/>
                  </a:lnTo>
                  <a:lnTo>
                    <a:pt x="1373" y="242"/>
                  </a:lnTo>
                  <a:lnTo>
                    <a:pt x="1363" y="247"/>
                  </a:lnTo>
                  <a:lnTo>
                    <a:pt x="1363" y="247"/>
                  </a:lnTo>
                  <a:lnTo>
                    <a:pt x="1324" y="271"/>
                  </a:lnTo>
                  <a:lnTo>
                    <a:pt x="1276" y="281"/>
                  </a:lnTo>
                  <a:lnTo>
                    <a:pt x="1276" y="281"/>
                  </a:lnTo>
                  <a:close/>
                  <a:moveTo>
                    <a:pt x="1164" y="470"/>
                  </a:moveTo>
                  <a:lnTo>
                    <a:pt x="1164" y="470"/>
                  </a:lnTo>
                  <a:lnTo>
                    <a:pt x="1140" y="460"/>
                  </a:lnTo>
                  <a:lnTo>
                    <a:pt x="1140" y="460"/>
                  </a:lnTo>
                  <a:lnTo>
                    <a:pt x="1125" y="475"/>
                  </a:lnTo>
                  <a:lnTo>
                    <a:pt x="1125" y="475"/>
                  </a:lnTo>
                  <a:lnTo>
                    <a:pt x="1106" y="485"/>
                  </a:lnTo>
                  <a:lnTo>
                    <a:pt x="1086" y="485"/>
                  </a:lnTo>
                  <a:lnTo>
                    <a:pt x="1043" y="490"/>
                  </a:lnTo>
                  <a:lnTo>
                    <a:pt x="1043" y="490"/>
                  </a:lnTo>
                  <a:lnTo>
                    <a:pt x="1019" y="485"/>
                  </a:lnTo>
                  <a:lnTo>
                    <a:pt x="994" y="480"/>
                  </a:lnTo>
                  <a:lnTo>
                    <a:pt x="994" y="480"/>
                  </a:lnTo>
                  <a:lnTo>
                    <a:pt x="970" y="475"/>
                  </a:lnTo>
                  <a:lnTo>
                    <a:pt x="970" y="475"/>
                  </a:lnTo>
                  <a:lnTo>
                    <a:pt x="960" y="490"/>
                  </a:lnTo>
                  <a:lnTo>
                    <a:pt x="960" y="490"/>
                  </a:lnTo>
                  <a:lnTo>
                    <a:pt x="917" y="499"/>
                  </a:lnTo>
                  <a:lnTo>
                    <a:pt x="878" y="499"/>
                  </a:lnTo>
                  <a:lnTo>
                    <a:pt x="878" y="499"/>
                  </a:lnTo>
                  <a:lnTo>
                    <a:pt x="849" y="494"/>
                  </a:lnTo>
                  <a:lnTo>
                    <a:pt x="820" y="485"/>
                  </a:lnTo>
                  <a:lnTo>
                    <a:pt x="820" y="485"/>
                  </a:lnTo>
                  <a:lnTo>
                    <a:pt x="800" y="480"/>
                  </a:lnTo>
                  <a:lnTo>
                    <a:pt x="800" y="480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86" y="494"/>
                  </a:lnTo>
                  <a:lnTo>
                    <a:pt x="786" y="494"/>
                  </a:lnTo>
                  <a:lnTo>
                    <a:pt x="747" y="499"/>
                  </a:lnTo>
                  <a:lnTo>
                    <a:pt x="708" y="504"/>
                  </a:lnTo>
                  <a:lnTo>
                    <a:pt x="708" y="504"/>
                  </a:lnTo>
                  <a:lnTo>
                    <a:pt x="679" y="499"/>
                  </a:lnTo>
                  <a:lnTo>
                    <a:pt x="669" y="494"/>
                  </a:lnTo>
                  <a:lnTo>
                    <a:pt x="655" y="485"/>
                  </a:lnTo>
                  <a:lnTo>
                    <a:pt x="655" y="485"/>
                  </a:lnTo>
                  <a:lnTo>
                    <a:pt x="630" y="460"/>
                  </a:lnTo>
                  <a:lnTo>
                    <a:pt x="630" y="460"/>
                  </a:lnTo>
                  <a:lnTo>
                    <a:pt x="630" y="460"/>
                  </a:lnTo>
                  <a:lnTo>
                    <a:pt x="592" y="470"/>
                  </a:lnTo>
                  <a:lnTo>
                    <a:pt x="553" y="475"/>
                  </a:lnTo>
                  <a:lnTo>
                    <a:pt x="553" y="475"/>
                  </a:lnTo>
                  <a:lnTo>
                    <a:pt x="514" y="470"/>
                  </a:lnTo>
                  <a:lnTo>
                    <a:pt x="500" y="470"/>
                  </a:lnTo>
                  <a:lnTo>
                    <a:pt x="480" y="460"/>
                  </a:lnTo>
                  <a:lnTo>
                    <a:pt x="480" y="460"/>
                  </a:lnTo>
                  <a:lnTo>
                    <a:pt x="466" y="446"/>
                  </a:lnTo>
                  <a:lnTo>
                    <a:pt x="446" y="431"/>
                  </a:lnTo>
                  <a:lnTo>
                    <a:pt x="446" y="431"/>
                  </a:lnTo>
                  <a:lnTo>
                    <a:pt x="441" y="407"/>
                  </a:lnTo>
                  <a:lnTo>
                    <a:pt x="441" y="407"/>
                  </a:lnTo>
                  <a:lnTo>
                    <a:pt x="432" y="412"/>
                  </a:lnTo>
                  <a:lnTo>
                    <a:pt x="432" y="412"/>
                  </a:lnTo>
                  <a:lnTo>
                    <a:pt x="407" y="417"/>
                  </a:lnTo>
                  <a:lnTo>
                    <a:pt x="383" y="417"/>
                  </a:lnTo>
                  <a:lnTo>
                    <a:pt x="383" y="417"/>
                  </a:lnTo>
                  <a:lnTo>
                    <a:pt x="354" y="417"/>
                  </a:lnTo>
                  <a:lnTo>
                    <a:pt x="325" y="407"/>
                  </a:lnTo>
                  <a:lnTo>
                    <a:pt x="325" y="407"/>
                  </a:lnTo>
                  <a:lnTo>
                    <a:pt x="315" y="397"/>
                  </a:lnTo>
                  <a:lnTo>
                    <a:pt x="301" y="388"/>
                  </a:lnTo>
                  <a:lnTo>
                    <a:pt x="301" y="388"/>
                  </a:lnTo>
                  <a:lnTo>
                    <a:pt x="320" y="422"/>
                  </a:lnTo>
                  <a:lnTo>
                    <a:pt x="320" y="422"/>
                  </a:lnTo>
                  <a:lnTo>
                    <a:pt x="349" y="436"/>
                  </a:lnTo>
                  <a:lnTo>
                    <a:pt x="349" y="436"/>
                  </a:lnTo>
                  <a:lnTo>
                    <a:pt x="383" y="446"/>
                  </a:lnTo>
                  <a:lnTo>
                    <a:pt x="412" y="446"/>
                  </a:lnTo>
                  <a:lnTo>
                    <a:pt x="412" y="446"/>
                  </a:lnTo>
                  <a:lnTo>
                    <a:pt x="432" y="446"/>
                  </a:lnTo>
                  <a:lnTo>
                    <a:pt x="446" y="436"/>
                  </a:lnTo>
                  <a:lnTo>
                    <a:pt x="446" y="436"/>
                  </a:lnTo>
                  <a:lnTo>
                    <a:pt x="446" y="431"/>
                  </a:lnTo>
                  <a:lnTo>
                    <a:pt x="446" y="431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56" y="465"/>
                  </a:lnTo>
                  <a:lnTo>
                    <a:pt x="456" y="465"/>
                  </a:lnTo>
                  <a:lnTo>
                    <a:pt x="456" y="465"/>
                  </a:lnTo>
                  <a:lnTo>
                    <a:pt x="456" y="465"/>
                  </a:lnTo>
                  <a:lnTo>
                    <a:pt x="432" y="470"/>
                  </a:lnTo>
                  <a:lnTo>
                    <a:pt x="412" y="465"/>
                  </a:lnTo>
                  <a:lnTo>
                    <a:pt x="412" y="465"/>
                  </a:lnTo>
                  <a:lnTo>
                    <a:pt x="388" y="460"/>
                  </a:lnTo>
                  <a:lnTo>
                    <a:pt x="369" y="451"/>
                  </a:lnTo>
                  <a:lnTo>
                    <a:pt x="330" y="436"/>
                  </a:lnTo>
                  <a:lnTo>
                    <a:pt x="330" y="436"/>
                  </a:lnTo>
                  <a:lnTo>
                    <a:pt x="349" y="470"/>
                  </a:lnTo>
                  <a:lnTo>
                    <a:pt x="349" y="470"/>
                  </a:lnTo>
                  <a:lnTo>
                    <a:pt x="373" y="480"/>
                  </a:lnTo>
                  <a:lnTo>
                    <a:pt x="393" y="490"/>
                  </a:lnTo>
                  <a:lnTo>
                    <a:pt x="417" y="494"/>
                  </a:lnTo>
                  <a:lnTo>
                    <a:pt x="441" y="494"/>
                  </a:lnTo>
                  <a:lnTo>
                    <a:pt x="441" y="494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66" y="485"/>
                  </a:lnTo>
                  <a:lnTo>
                    <a:pt x="466" y="485"/>
                  </a:lnTo>
                  <a:lnTo>
                    <a:pt x="485" y="494"/>
                  </a:lnTo>
                  <a:lnTo>
                    <a:pt x="504" y="504"/>
                  </a:lnTo>
                  <a:lnTo>
                    <a:pt x="553" y="509"/>
                  </a:lnTo>
                  <a:lnTo>
                    <a:pt x="553" y="509"/>
                  </a:lnTo>
                  <a:lnTo>
                    <a:pt x="592" y="509"/>
                  </a:lnTo>
                  <a:lnTo>
                    <a:pt x="616" y="504"/>
                  </a:lnTo>
                  <a:lnTo>
                    <a:pt x="630" y="490"/>
                  </a:lnTo>
                  <a:lnTo>
                    <a:pt x="630" y="490"/>
                  </a:lnTo>
                  <a:lnTo>
                    <a:pt x="635" y="490"/>
                  </a:lnTo>
                  <a:lnTo>
                    <a:pt x="635" y="490"/>
                  </a:lnTo>
                  <a:lnTo>
                    <a:pt x="635" y="485"/>
                  </a:lnTo>
                  <a:lnTo>
                    <a:pt x="635" y="485"/>
                  </a:lnTo>
                  <a:lnTo>
                    <a:pt x="655" y="504"/>
                  </a:lnTo>
                  <a:lnTo>
                    <a:pt x="684" y="519"/>
                  </a:lnTo>
                  <a:lnTo>
                    <a:pt x="684" y="519"/>
                  </a:lnTo>
                  <a:lnTo>
                    <a:pt x="703" y="528"/>
                  </a:lnTo>
                  <a:lnTo>
                    <a:pt x="723" y="528"/>
                  </a:lnTo>
                  <a:lnTo>
                    <a:pt x="761" y="528"/>
                  </a:lnTo>
                  <a:lnTo>
                    <a:pt x="761" y="528"/>
                  </a:lnTo>
                  <a:lnTo>
                    <a:pt x="786" y="524"/>
                  </a:lnTo>
                  <a:lnTo>
                    <a:pt x="786" y="524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5" y="499"/>
                  </a:lnTo>
                  <a:lnTo>
                    <a:pt x="795" y="499"/>
                  </a:lnTo>
                  <a:lnTo>
                    <a:pt x="805" y="504"/>
                  </a:lnTo>
                  <a:lnTo>
                    <a:pt x="805" y="504"/>
                  </a:lnTo>
                  <a:lnTo>
                    <a:pt x="825" y="509"/>
                  </a:lnTo>
                  <a:lnTo>
                    <a:pt x="839" y="514"/>
                  </a:lnTo>
                  <a:lnTo>
                    <a:pt x="878" y="514"/>
                  </a:lnTo>
                  <a:lnTo>
                    <a:pt x="878" y="514"/>
                  </a:lnTo>
                  <a:lnTo>
                    <a:pt x="917" y="509"/>
                  </a:lnTo>
                  <a:lnTo>
                    <a:pt x="955" y="499"/>
                  </a:lnTo>
                  <a:lnTo>
                    <a:pt x="955" y="499"/>
                  </a:lnTo>
                  <a:lnTo>
                    <a:pt x="955" y="499"/>
                  </a:lnTo>
                  <a:lnTo>
                    <a:pt x="955" y="499"/>
                  </a:lnTo>
                  <a:lnTo>
                    <a:pt x="955" y="494"/>
                  </a:lnTo>
                  <a:lnTo>
                    <a:pt x="955" y="494"/>
                  </a:lnTo>
                  <a:lnTo>
                    <a:pt x="955" y="494"/>
                  </a:lnTo>
                  <a:lnTo>
                    <a:pt x="955" y="494"/>
                  </a:lnTo>
                  <a:lnTo>
                    <a:pt x="975" y="499"/>
                  </a:lnTo>
                  <a:lnTo>
                    <a:pt x="985" y="504"/>
                  </a:lnTo>
                  <a:lnTo>
                    <a:pt x="985" y="504"/>
                  </a:lnTo>
                  <a:lnTo>
                    <a:pt x="1028" y="504"/>
                  </a:lnTo>
                  <a:lnTo>
                    <a:pt x="1077" y="504"/>
                  </a:lnTo>
                  <a:lnTo>
                    <a:pt x="1077" y="504"/>
                  </a:lnTo>
                  <a:lnTo>
                    <a:pt x="1096" y="499"/>
                  </a:lnTo>
                  <a:lnTo>
                    <a:pt x="1116" y="494"/>
                  </a:lnTo>
                  <a:lnTo>
                    <a:pt x="1116" y="494"/>
                  </a:lnTo>
                  <a:lnTo>
                    <a:pt x="1125" y="475"/>
                  </a:lnTo>
                  <a:lnTo>
                    <a:pt x="1125" y="475"/>
                  </a:lnTo>
                  <a:lnTo>
                    <a:pt x="1120" y="480"/>
                  </a:lnTo>
                  <a:lnTo>
                    <a:pt x="1120" y="480"/>
                  </a:lnTo>
                  <a:lnTo>
                    <a:pt x="1145" y="490"/>
                  </a:lnTo>
                  <a:lnTo>
                    <a:pt x="1174" y="490"/>
                  </a:lnTo>
                  <a:lnTo>
                    <a:pt x="1174" y="490"/>
                  </a:lnTo>
                  <a:lnTo>
                    <a:pt x="1198" y="470"/>
                  </a:lnTo>
                  <a:lnTo>
                    <a:pt x="1198" y="470"/>
                  </a:lnTo>
                  <a:lnTo>
                    <a:pt x="1183" y="470"/>
                  </a:lnTo>
                  <a:lnTo>
                    <a:pt x="1164" y="470"/>
                  </a:lnTo>
                  <a:lnTo>
                    <a:pt x="1164" y="470"/>
                  </a:lnTo>
                  <a:close/>
                  <a:moveTo>
                    <a:pt x="1208" y="330"/>
                  </a:moveTo>
                  <a:lnTo>
                    <a:pt x="1208" y="330"/>
                  </a:lnTo>
                  <a:lnTo>
                    <a:pt x="1203" y="330"/>
                  </a:lnTo>
                  <a:lnTo>
                    <a:pt x="1203" y="330"/>
                  </a:lnTo>
                  <a:lnTo>
                    <a:pt x="1193" y="349"/>
                  </a:lnTo>
                  <a:lnTo>
                    <a:pt x="1193" y="349"/>
                  </a:lnTo>
                  <a:lnTo>
                    <a:pt x="1222" y="354"/>
                  </a:lnTo>
                  <a:lnTo>
                    <a:pt x="1242" y="354"/>
                  </a:lnTo>
                  <a:lnTo>
                    <a:pt x="1242" y="354"/>
                  </a:lnTo>
                  <a:lnTo>
                    <a:pt x="1271" y="349"/>
                  </a:lnTo>
                  <a:lnTo>
                    <a:pt x="1295" y="344"/>
                  </a:lnTo>
                  <a:lnTo>
                    <a:pt x="1295" y="344"/>
                  </a:lnTo>
                  <a:lnTo>
                    <a:pt x="1314" y="334"/>
                  </a:lnTo>
                  <a:lnTo>
                    <a:pt x="1334" y="320"/>
                  </a:lnTo>
                  <a:lnTo>
                    <a:pt x="1334" y="320"/>
                  </a:lnTo>
                  <a:lnTo>
                    <a:pt x="1344" y="305"/>
                  </a:lnTo>
                  <a:lnTo>
                    <a:pt x="1344" y="305"/>
                  </a:lnTo>
                  <a:lnTo>
                    <a:pt x="1324" y="315"/>
                  </a:lnTo>
                  <a:lnTo>
                    <a:pt x="1305" y="320"/>
                  </a:lnTo>
                  <a:lnTo>
                    <a:pt x="1266" y="330"/>
                  </a:lnTo>
                  <a:lnTo>
                    <a:pt x="1266" y="330"/>
                  </a:lnTo>
                  <a:lnTo>
                    <a:pt x="1208" y="330"/>
                  </a:lnTo>
                  <a:lnTo>
                    <a:pt x="1208" y="330"/>
                  </a:lnTo>
                  <a:close/>
                  <a:moveTo>
                    <a:pt x="1116" y="494"/>
                  </a:moveTo>
                  <a:lnTo>
                    <a:pt x="1116" y="494"/>
                  </a:lnTo>
                  <a:lnTo>
                    <a:pt x="1101" y="509"/>
                  </a:lnTo>
                  <a:lnTo>
                    <a:pt x="1101" y="509"/>
                  </a:lnTo>
                  <a:lnTo>
                    <a:pt x="1116" y="509"/>
                  </a:lnTo>
                  <a:lnTo>
                    <a:pt x="1135" y="514"/>
                  </a:lnTo>
                  <a:lnTo>
                    <a:pt x="1135" y="514"/>
                  </a:lnTo>
                  <a:lnTo>
                    <a:pt x="1150" y="504"/>
                  </a:lnTo>
                  <a:lnTo>
                    <a:pt x="1150" y="504"/>
                  </a:lnTo>
                  <a:lnTo>
                    <a:pt x="1130" y="499"/>
                  </a:lnTo>
                  <a:lnTo>
                    <a:pt x="1130" y="499"/>
                  </a:lnTo>
                  <a:lnTo>
                    <a:pt x="1116" y="494"/>
                  </a:lnTo>
                  <a:lnTo>
                    <a:pt x="1116" y="494"/>
                  </a:lnTo>
                  <a:close/>
                  <a:moveTo>
                    <a:pt x="1208" y="427"/>
                  </a:moveTo>
                  <a:lnTo>
                    <a:pt x="1208" y="427"/>
                  </a:lnTo>
                  <a:lnTo>
                    <a:pt x="1164" y="417"/>
                  </a:lnTo>
                  <a:lnTo>
                    <a:pt x="1164" y="417"/>
                  </a:lnTo>
                  <a:lnTo>
                    <a:pt x="1150" y="436"/>
                  </a:lnTo>
                  <a:lnTo>
                    <a:pt x="1150" y="436"/>
                  </a:lnTo>
                  <a:lnTo>
                    <a:pt x="1159" y="441"/>
                  </a:lnTo>
                  <a:lnTo>
                    <a:pt x="1159" y="441"/>
                  </a:lnTo>
                  <a:lnTo>
                    <a:pt x="1198" y="446"/>
                  </a:lnTo>
                  <a:lnTo>
                    <a:pt x="1217" y="441"/>
                  </a:lnTo>
                  <a:lnTo>
                    <a:pt x="1237" y="436"/>
                  </a:lnTo>
                  <a:lnTo>
                    <a:pt x="1237" y="436"/>
                  </a:lnTo>
                  <a:lnTo>
                    <a:pt x="1256" y="422"/>
                  </a:lnTo>
                  <a:lnTo>
                    <a:pt x="1256" y="422"/>
                  </a:lnTo>
                  <a:lnTo>
                    <a:pt x="1232" y="427"/>
                  </a:lnTo>
                  <a:lnTo>
                    <a:pt x="1208" y="427"/>
                  </a:lnTo>
                  <a:lnTo>
                    <a:pt x="1208" y="427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36"/>
            <p:cNvSpPr>
              <a:spLocks/>
            </p:cNvSpPr>
            <p:nvPr/>
          </p:nvSpPr>
          <p:spPr bwMode="auto">
            <a:xfrm>
              <a:off x="671" y="1981"/>
              <a:ext cx="1397" cy="271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87"/>
                </a:cxn>
                <a:cxn ang="0">
                  <a:pos x="14" y="106"/>
                </a:cxn>
                <a:cxn ang="0">
                  <a:pos x="34" y="126"/>
                </a:cxn>
                <a:cxn ang="0">
                  <a:pos x="63" y="140"/>
                </a:cxn>
                <a:cxn ang="0">
                  <a:pos x="92" y="160"/>
                </a:cxn>
                <a:cxn ang="0">
                  <a:pos x="165" y="189"/>
                </a:cxn>
                <a:cxn ang="0">
                  <a:pos x="247" y="218"/>
                </a:cxn>
                <a:cxn ang="0">
                  <a:pos x="349" y="242"/>
                </a:cxn>
                <a:cxn ang="0">
                  <a:pos x="456" y="257"/>
                </a:cxn>
                <a:cxn ang="0">
                  <a:pos x="572" y="266"/>
                </a:cxn>
                <a:cxn ang="0">
                  <a:pos x="698" y="271"/>
                </a:cxn>
                <a:cxn ang="0">
                  <a:pos x="698" y="271"/>
                </a:cxn>
                <a:cxn ang="0">
                  <a:pos x="824" y="266"/>
                </a:cxn>
                <a:cxn ang="0">
                  <a:pos x="941" y="257"/>
                </a:cxn>
                <a:cxn ang="0">
                  <a:pos x="1048" y="242"/>
                </a:cxn>
                <a:cxn ang="0">
                  <a:pos x="1145" y="218"/>
                </a:cxn>
                <a:cxn ang="0">
                  <a:pos x="1232" y="194"/>
                </a:cxn>
                <a:cxn ang="0">
                  <a:pos x="1305" y="160"/>
                </a:cxn>
                <a:cxn ang="0">
                  <a:pos x="1334" y="145"/>
                </a:cxn>
                <a:cxn ang="0">
                  <a:pos x="1358" y="126"/>
                </a:cxn>
                <a:cxn ang="0">
                  <a:pos x="1382" y="106"/>
                </a:cxn>
                <a:cxn ang="0">
                  <a:pos x="1397" y="87"/>
                </a:cxn>
                <a:cxn ang="0">
                  <a:pos x="1397" y="87"/>
                </a:cxn>
                <a:cxn ang="0">
                  <a:pos x="1397" y="48"/>
                </a:cxn>
                <a:cxn ang="0">
                  <a:pos x="1387" y="4"/>
                </a:cxn>
                <a:cxn ang="0">
                  <a:pos x="1387" y="4"/>
                </a:cxn>
                <a:cxn ang="0">
                  <a:pos x="1373" y="29"/>
                </a:cxn>
                <a:cxn ang="0">
                  <a:pos x="1373" y="29"/>
                </a:cxn>
                <a:cxn ang="0">
                  <a:pos x="1368" y="43"/>
                </a:cxn>
                <a:cxn ang="0">
                  <a:pos x="1363" y="58"/>
                </a:cxn>
                <a:cxn ang="0">
                  <a:pos x="1339" y="87"/>
                </a:cxn>
                <a:cxn ang="0">
                  <a:pos x="1305" y="111"/>
                </a:cxn>
                <a:cxn ang="0">
                  <a:pos x="1256" y="135"/>
                </a:cxn>
                <a:cxn ang="0">
                  <a:pos x="1198" y="155"/>
                </a:cxn>
                <a:cxn ang="0">
                  <a:pos x="1130" y="174"/>
                </a:cxn>
                <a:cxn ang="0">
                  <a:pos x="1057" y="189"/>
                </a:cxn>
                <a:cxn ang="0">
                  <a:pos x="970" y="198"/>
                </a:cxn>
                <a:cxn ang="0">
                  <a:pos x="970" y="198"/>
                </a:cxn>
                <a:cxn ang="0">
                  <a:pos x="907" y="213"/>
                </a:cxn>
                <a:cxn ang="0">
                  <a:pos x="839" y="218"/>
                </a:cxn>
                <a:cxn ang="0">
                  <a:pos x="776" y="223"/>
                </a:cxn>
                <a:cxn ang="0">
                  <a:pos x="703" y="223"/>
                </a:cxn>
                <a:cxn ang="0">
                  <a:pos x="703" y="223"/>
                </a:cxn>
                <a:cxn ang="0">
                  <a:pos x="582" y="218"/>
                </a:cxn>
                <a:cxn ang="0">
                  <a:pos x="470" y="203"/>
                </a:cxn>
                <a:cxn ang="0">
                  <a:pos x="470" y="203"/>
                </a:cxn>
                <a:cxn ang="0">
                  <a:pos x="378" y="194"/>
                </a:cxn>
                <a:cxn ang="0">
                  <a:pos x="291" y="174"/>
                </a:cxn>
                <a:cxn ang="0">
                  <a:pos x="218" y="155"/>
                </a:cxn>
                <a:cxn ang="0">
                  <a:pos x="150" y="135"/>
                </a:cxn>
                <a:cxn ang="0">
                  <a:pos x="102" y="111"/>
                </a:cxn>
                <a:cxn ang="0">
                  <a:pos x="63" y="82"/>
                </a:cxn>
                <a:cxn ang="0">
                  <a:pos x="48" y="67"/>
                </a:cxn>
                <a:cxn ang="0">
                  <a:pos x="34" y="53"/>
                </a:cxn>
                <a:cxn ang="0">
                  <a:pos x="29" y="3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43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397" h="271">
                  <a:moveTo>
                    <a:pt x="0" y="87"/>
                  </a:moveTo>
                  <a:lnTo>
                    <a:pt x="0" y="87"/>
                  </a:lnTo>
                  <a:lnTo>
                    <a:pt x="14" y="106"/>
                  </a:lnTo>
                  <a:lnTo>
                    <a:pt x="34" y="126"/>
                  </a:lnTo>
                  <a:lnTo>
                    <a:pt x="63" y="140"/>
                  </a:lnTo>
                  <a:lnTo>
                    <a:pt x="92" y="160"/>
                  </a:lnTo>
                  <a:lnTo>
                    <a:pt x="165" y="189"/>
                  </a:lnTo>
                  <a:lnTo>
                    <a:pt x="247" y="218"/>
                  </a:lnTo>
                  <a:lnTo>
                    <a:pt x="349" y="242"/>
                  </a:lnTo>
                  <a:lnTo>
                    <a:pt x="456" y="257"/>
                  </a:lnTo>
                  <a:lnTo>
                    <a:pt x="572" y="266"/>
                  </a:lnTo>
                  <a:lnTo>
                    <a:pt x="698" y="271"/>
                  </a:lnTo>
                  <a:lnTo>
                    <a:pt x="698" y="271"/>
                  </a:lnTo>
                  <a:lnTo>
                    <a:pt x="824" y="266"/>
                  </a:lnTo>
                  <a:lnTo>
                    <a:pt x="941" y="257"/>
                  </a:lnTo>
                  <a:lnTo>
                    <a:pt x="1048" y="242"/>
                  </a:lnTo>
                  <a:lnTo>
                    <a:pt x="1145" y="218"/>
                  </a:lnTo>
                  <a:lnTo>
                    <a:pt x="1232" y="194"/>
                  </a:lnTo>
                  <a:lnTo>
                    <a:pt x="1305" y="160"/>
                  </a:lnTo>
                  <a:lnTo>
                    <a:pt x="1334" y="145"/>
                  </a:lnTo>
                  <a:lnTo>
                    <a:pt x="1358" y="126"/>
                  </a:lnTo>
                  <a:lnTo>
                    <a:pt x="1382" y="106"/>
                  </a:lnTo>
                  <a:lnTo>
                    <a:pt x="1397" y="87"/>
                  </a:lnTo>
                  <a:lnTo>
                    <a:pt x="1397" y="87"/>
                  </a:lnTo>
                  <a:lnTo>
                    <a:pt x="1397" y="48"/>
                  </a:lnTo>
                  <a:lnTo>
                    <a:pt x="1387" y="4"/>
                  </a:lnTo>
                  <a:lnTo>
                    <a:pt x="1387" y="4"/>
                  </a:lnTo>
                  <a:lnTo>
                    <a:pt x="1373" y="29"/>
                  </a:lnTo>
                  <a:lnTo>
                    <a:pt x="1373" y="29"/>
                  </a:lnTo>
                  <a:lnTo>
                    <a:pt x="1368" y="43"/>
                  </a:lnTo>
                  <a:lnTo>
                    <a:pt x="1363" y="58"/>
                  </a:lnTo>
                  <a:lnTo>
                    <a:pt x="1339" y="87"/>
                  </a:lnTo>
                  <a:lnTo>
                    <a:pt x="1305" y="111"/>
                  </a:lnTo>
                  <a:lnTo>
                    <a:pt x="1256" y="135"/>
                  </a:lnTo>
                  <a:lnTo>
                    <a:pt x="1198" y="155"/>
                  </a:lnTo>
                  <a:lnTo>
                    <a:pt x="1130" y="174"/>
                  </a:lnTo>
                  <a:lnTo>
                    <a:pt x="1057" y="189"/>
                  </a:lnTo>
                  <a:lnTo>
                    <a:pt x="970" y="198"/>
                  </a:lnTo>
                  <a:lnTo>
                    <a:pt x="970" y="198"/>
                  </a:lnTo>
                  <a:lnTo>
                    <a:pt x="907" y="213"/>
                  </a:lnTo>
                  <a:lnTo>
                    <a:pt x="839" y="218"/>
                  </a:lnTo>
                  <a:lnTo>
                    <a:pt x="776" y="223"/>
                  </a:lnTo>
                  <a:lnTo>
                    <a:pt x="703" y="223"/>
                  </a:lnTo>
                  <a:lnTo>
                    <a:pt x="703" y="223"/>
                  </a:lnTo>
                  <a:lnTo>
                    <a:pt x="582" y="218"/>
                  </a:lnTo>
                  <a:lnTo>
                    <a:pt x="470" y="203"/>
                  </a:lnTo>
                  <a:lnTo>
                    <a:pt x="470" y="203"/>
                  </a:lnTo>
                  <a:lnTo>
                    <a:pt x="378" y="194"/>
                  </a:lnTo>
                  <a:lnTo>
                    <a:pt x="291" y="174"/>
                  </a:lnTo>
                  <a:lnTo>
                    <a:pt x="218" y="155"/>
                  </a:lnTo>
                  <a:lnTo>
                    <a:pt x="150" y="135"/>
                  </a:lnTo>
                  <a:lnTo>
                    <a:pt x="102" y="111"/>
                  </a:lnTo>
                  <a:lnTo>
                    <a:pt x="63" y="82"/>
                  </a:lnTo>
                  <a:lnTo>
                    <a:pt x="48" y="67"/>
                  </a:lnTo>
                  <a:lnTo>
                    <a:pt x="34" y="53"/>
                  </a:lnTo>
                  <a:lnTo>
                    <a:pt x="29" y="3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43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8C5A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37"/>
            <p:cNvSpPr>
              <a:spLocks/>
            </p:cNvSpPr>
            <p:nvPr/>
          </p:nvSpPr>
          <p:spPr bwMode="auto">
            <a:xfrm>
              <a:off x="661" y="1927"/>
              <a:ext cx="1421" cy="296"/>
            </a:xfrm>
            <a:custGeom>
              <a:avLst/>
              <a:gdLst/>
              <a:ahLst/>
              <a:cxnLst>
                <a:cxn ang="0">
                  <a:pos x="1407" y="15"/>
                </a:cxn>
                <a:cxn ang="0">
                  <a:pos x="1387" y="20"/>
                </a:cxn>
                <a:cxn ang="0">
                  <a:pos x="1378" y="29"/>
                </a:cxn>
                <a:cxn ang="0">
                  <a:pos x="1373" y="44"/>
                </a:cxn>
                <a:cxn ang="0">
                  <a:pos x="1373" y="54"/>
                </a:cxn>
                <a:cxn ang="0">
                  <a:pos x="1363" y="92"/>
                </a:cxn>
                <a:cxn ang="0">
                  <a:pos x="1324" y="131"/>
                </a:cxn>
                <a:cxn ang="0">
                  <a:pos x="1266" y="160"/>
                </a:cxn>
                <a:cxn ang="0">
                  <a:pos x="1087" y="209"/>
                </a:cxn>
                <a:cxn ang="0">
                  <a:pos x="854" y="238"/>
                </a:cxn>
                <a:cxn ang="0">
                  <a:pos x="718" y="238"/>
                </a:cxn>
                <a:cxn ang="0">
                  <a:pos x="456" y="228"/>
                </a:cxn>
                <a:cxn ang="0">
                  <a:pos x="243" y="185"/>
                </a:cxn>
                <a:cxn ang="0">
                  <a:pos x="126" y="141"/>
                </a:cxn>
                <a:cxn ang="0">
                  <a:pos x="78" y="107"/>
                </a:cxn>
                <a:cxn ang="0">
                  <a:pos x="49" y="73"/>
                </a:cxn>
                <a:cxn ang="0">
                  <a:pos x="49" y="49"/>
                </a:cxn>
                <a:cxn ang="0">
                  <a:pos x="53" y="24"/>
                </a:cxn>
                <a:cxn ang="0">
                  <a:pos x="19" y="0"/>
                </a:cxn>
                <a:cxn ang="0">
                  <a:pos x="5" y="34"/>
                </a:cxn>
                <a:cxn ang="0">
                  <a:pos x="0" y="63"/>
                </a:cxn>
                <a:cxn ang="0">
                  <a:pos x="15" y="112"/>
                </a:cxn>
                <a:cxn ang="0">
                  <a:pos x="58" y="155"/>
                </a:cxn>
                <a:cxn ang="0">
                  <a:pos x="121" y="194"/>
                </a:cxn>
                <a:cxn ang="0">
                  <a:pos x="209" y="228"/>
                </a:cxn>
                <a:cxn ang="0">
                  <a:pos x="437" y="277"/>
                </a:cxn>
                <a:cxn ang="0">
                  <a:pos x="713" y="296"/>
                </a:cxn>
                <a:cxn ang="0">
                  <a:pos x="854" y="291"/>
                </a:cxn>
                <a:cxn ang="0">
                  <a:pos x="1106" y="257"/>
                </a:cxn>
                <a:cxn ang="0">
                  <a:pos x="1256" y="209"/>
                </a:cxn>
                <a:cxn ang="0">
                  <a:pos x="1334" y="175"/>
                </a:cxn>
                <a:cxn ang="0">
                  <a:pos x="1387" y="131"/>
                </a:cxn>
                <a:cxn ang="0">
                  <a:pos x="1416" y="88"/>
                </a:cxn>
                <a:cxn ang="0">
                  <a:pos x="1421" y="63"/>
                </a:cxn>
                <a:cxn ang="0">
                  <a:pos x="1407" y="15"/>
                </a:cxn>
              </a:cxnLst>
              <a:rect l="0" t="0" r="r" b="b"/>
              <a:pathLst>
                <a:path w="1421" h="296">
                  <a:moveTo>
                    <a:pt x="1407" y="15"/>
                  </a:moveTo>
                  <a:lnTo>
                    <a:pt x="1407" y="15"/>
                  </a:lnTo>
                  <a:lnTo>
                    <a:pt x="1397" y="15"/>
                  </a:lnTo>
                  <a:lnTo>
                    <a:pt x="1387" y="20"/>
                  </a:lnTo>
                  <a:lnTo>
                    <a:pt x="1387" y="20"/>
                  </a:lnTo>
                  <a:lnTo>
                    <a:pt x="1378" y="29"/>
                  </a:lnTo>
                  <a:lnTo>
                    <a:pt x="1373" y="44"/>
                  </a:lnTo>
                  <a:lnTo>
                    <a:pt x="1373" y="44"/>
                  </a:lnTo>
                  <a:lnTo>
                    <a:pt x="1373" y="54"/>
                  </a:lnTo>
                  <a:lnTo>
                    <a:pt x="1373" y="54"/>
                  </a:lnTo>
                  <a:lnTo>
                    <a:pt x="1373" y="73"/>
                  </a:lnTo>
                  <a:lnTo>
                    <a:pt x="1363" y="92"/>
                  </a:lnTo>
                  <a:lnTo>
                    <a:pt x="1344" y="112"/>
                  </a:lnTo>
                  <a:lnTo>
                    <a:pt x="1324" y="131"/>
                  </a:lnTo>
                  <a:lnTo>
                    <a:pt x="1295" y="146"/>
                  </a:lnTo>
                  <a:lnTo>
                    <a:pt x="1266" y="160"/>
                  </a:lnTo>
                  <a:lnTo>
                    <a:pt x="1184" y="189"/>
                  </a:lnTo>
                  <a:lnTo>
                    <a:pt x="1087" y="209"/>
                  </a:lnTo>
                  <a:lnTo>
                    <a:pt x="975" y="228"/>
                  </a:lnTo>
                  <a:lnTo>
                    <a:pt x="854" y="238"/>
                  </a:lnTo>
                  <a:lnTo>
                    <a:pt x="718" y="238"/>
                  </a:lnTo>
                  <a:lnTo>
                    <a:pt x="718" y="238"/>
                  </a:lnTo>
                  <a:lnTo>
                    <a:pt x="582" y="238"/>
                  </a:lnTo>
                  <a:lnTo>
                    <a:pt x="456" y="228"/>
                  </a:lnTo>
                  <a:lnTo>
                    <a:pt x="340" y="209"/>
                  </a:lnTo>
                  <a:lnTo>
                    <a:pt x="243" y="185"/>
                  </a:lnTo>
                  <a:lnTo>
                    <a:pt x="160" y="160"/>
                  </a:lnTo>
                  <a:lnTo>
                    <a:pt x="126" y="141"/>
                  </a:lnTo>
                  <a:lnTo>
                    <a:pt x="97" y="126"/>
                  </a:lnTo>
                  <a:lnTo>
                    <a:pt x="78" y="107"/>
                  </a:lnTo>
                  <a:lnTo>
                    <a:pt x="58" y="92"/>
                  </a:lnTo>
                  <a:lnTo>
                    <a:pt x="49" y="73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39" y="1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5" y="34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5" y="88"/>
                  </a:lnTo>
                  <a:lnTo>
                    <a:pt x="15" y="112"/>
                  </a:lnTo>
                  <a:lnTo>
                    <a:pt x="34" y="131"/>
                  </a:lnTo>
                  <a:lnTo>
                    <a:pt x="58" y="155"/>
                  </a:lnTo>
                  <a:lnTo>
                    <a:pt x="87" y="175"/>
                  </a:lnTo>
                  <a:lnTo>
                    <a:pt x="121" y="194"/>
                  </a:lnTo>
                  <a:lnTo>
                    <a:pt x="165" y="209"/>
                  </a:lnTo>
                  <a:lnTo>
                    <a:pt x="209" y="228"/>
                  </a:lnTo>
                  <a:lnTo>
                    <a:pt x="315" y="257"/>
                  </a:lnTo>
                  <a:lnTo>
                    <a:pt x="437" y="277"/>
                  </a:lnTo>
                  <a:lnTo>
                    <a:pt x="568" y="291"/>
                  </a:lnTo>
                  <a:lnTo>
                    <a:pt x="713" y="296"/>
                  </a:lnTo>
                  <a:lnTo>
                    <a:pt x="713" y="296"/>
                  </a:lnTo>
                  <a:lnTo>
                    <a:pt x="854" y="291"/>
                  </a:lnTo>
                  <a:lnTo>
                    <a:pt x="985" y="277"/>
                  </a:lnTo>
                  <a:lnTo>
                    <a:pt x="1106" y="257"/>
                  </a:lnTo>
                  <a:lnTo>
                    <a:pt x="1213" y="228"/>
                  </a:lnTo>
                  <a:lnTo>
                    <a:pt x="1256" y="209"/>
                  </a:lnTo>
                  <a:lnTo>
                    <a:pt x="1300" y="194"/>
                  </a:lnTo>
                  <a:lnTo>
                    <a:pt x="1334" y="175"/>
                  </a:lnTo>
                  <a:lnTo>
                    <a:pt x="1363" y="155"/>
                  </a:lnTo>
                  <a:lnTo>
                    <a:pt x="1387" y="131"/>
                  </a:lnTo>
                  <a:lnTo>
                    <a:pt x="1407" y="112"/>
                  </a:lnTo>
                  <a:lnTo>
                    <a:pt x="1416" y="88"/>
                  </a:lnTo>
                  <a:lnTo>
                    <a:pt x="1421" y="63"/>
                  </a:lnTo>
                  <a:lnTo>
                    <a:pt x="1421" y="63"/>
                  </a:lnTo>
                  <a:lnTo>
                    <a:pt x="1416" y="39"/>
                  </a:lnTo>
                  <a:lnTo>
                    <a:pt x="1407" y="15"/>
                  </a:lnTo>
                  <a:lnTo>
                    <a:pt x="1407" y="15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38"/>
            <p:cNvSpPr>
              <a:spLocks noEditPoints="1"/>
            </p:cNvSpPr>
            <p:nvPr/>
          </p:nvSpPr>
          <p:spPr bwMode="auto">
            <a:xfrm>
              <a:off x="661" y="1961"/>
              <a:ext cx="1416" cy="262"/>
            </a:xfrm>
            <a:custGeom>
              <a:avLst/>
              <a:gdLst/>
              <a:ahLst/>
              <a:cxnLst>
                <a:cxn ang="0">
                  <a:pos x="660" y="257"/>
                </a:cxn>
                <a:cxn ang="0">
                  <a:pos x="393" y="184"/>
                </a:cxn>
                <a:cxn ang="0">
                  <a:pos x="422" y="189"/>
                </a:cxn>
                <a:cxn ang="0">
                  <a:pos x="301" y="218"/>
                </a:cxn>
                <a:cxn ang="0">
                  <a:pos x="306" y="165"/>
                </a:cxn>
                <a:cxn ang="0">
                  <a:pos x="441" y="243"/>
                </a:cxn>
                <a:cxn ang="0">
                  <a:pos x="340" y="175"/>
                </a:cxn>
                <a:cxn ang="0">
                  <a:pos x="364" y="180"/>
                </a:cxn>
                <a:cxn ang="0">
                  <a:pos x="262" y="209"/>
                </a:cxn>
                <a:cxn ang="0">
                  <a:pos x="262" y="155"/>
                </a:cxn>
                <a:cxn ang="0">
                  <a:pos x="534" y="252"/>
                </a:cxn>
                <a:cxn ang="0">
                  <a:pos x="563" y="199"/>
                </a:cxn>
                <a:cxn ang="0">
                  <a:pos x="606" y="228"/>
                </a:cxn>
                <a:cxn ang="0">
                  <a:pos x="577" y="248"/>
                </a:cxn>
                <a:cxn ang="0">
                  <a:pos x="165" y="126"/>
                </a:cxn>
                <a:cxn ang="0">
                  <a:pos x="15" y="68"/>
                </a:cxn>
                <a:cxn ang="0">
                  <a:pos x="49" y="24"/>
                </a:cxn>
                <a:cxn ang="0">
                  <a:pos x="87" y="141"/>
                </a:cxn>
                <a:cxn ang="0">
                  <a:pos x="58" y="117"/>
                </a:cxn>
                <a:cxn ang="0">
                  <a:pos x="19" y="10"/>
                </a:cxn>
                <a:cxn ang="0">
                  <a:pos x="699" y="262"/>
                </a:cxn>
                <a:cxn ang="0">
                  <a:pos x="665" y="257"/>
                </a:cxn>
                <a:cxn ang="0">
                  <a:pos x="204" y="141"/>
                </a:cxn>
                <a:cxn ang="0">
                  <a:pos x="116" y="102"/>
                </a:cxn>
                <a:cxn ang="0">
                  <a:pos x="121" y="155"/>
                </a:cxn>
                <a:cxn ang="0">
                  <a:pos x="116" y="102"/>
                </a:cxn>
                <a:cxn ang="0">
                  <a:pos x="243" y="204"/>
                </a:cxn>
                <a:cxn ang="0">
                  <a:pos x="1368" y="44"/>
                </a:cxn>
                <a:cxn ang="0">
                  <a:pos x="1383" y="73"/>
                </a:cxn>
                <a:cxn ang="0">
                  <a:pos x="1256" y="175"/>
                </a:cxn>
                <a:cxn ang="0">
                  <a:pos x="1252" y="131"/>
                </a:cxn>
                <a:cxn ang="0">
                  <a:pos x="1218" y="189"/>
                </a:cxn>
                <a:cxn ang="0">
                  <a:pos x="1208" y="146"/>
                </a:cxn>
                <a:cxn ang="0">
                  <a:pos x="1198" y="199"/>
                </a:cxn>
                <a:cxn ang="0">
                  <a:pos x="1121" y="170"/>
                </a:cxn>
                <a:cxn ang="0">
                  <a:pos x="1155" y="209"/>
                </a:cxn>
                <a:cxn ang="0">
                  <a:pos x="1416" y="39"/>
                </a:cxn>
                <a:cxn ang="0">
                  <a:pos x="1373" y="20"/>
                </a:cxn>
                <a:cxn ang="0">
                  <a:pos x="1412" y="63"/>
                </a:cxn>
                <a:cxn ang="0">
                  <a:pos x="1290" y="151"/>
                </a:cxn>
                <a:cxn ang="0">
                  <a:pos x="1305" y="107"/>
                </a:cxn>
                <a:cxn ang="0">
                  <a:pos x="1091" y="223"/>
                </a:cxn>
                <a:cxn ang="0">
                  <a:pos x="1087" y="175"/>
                </a:cxn>
                <a:cxn ang="0">
                  <a:pos x="1353" y="126"/>
                </a:cxn>
                <a:cxn ang="0">
                  <a:pos x="897" y="199"/>
                </a:cxn>
                <a:cxn ang="0">
                  <a:pos x="917" y="199"/>
                </a:cxn>
                <a:cxn ang="0">
                  <a:pos x="1043" y="233"/>
                </a:cxn>
                <a:cxn ang="0">
                  <a:pos x="1038" y="184"/>
                </a:cxn>
                <a:cxn ang="0">
                  <a:pos x="878" y="252"/>
                </a:cxn>
                <a:cxn ang="0">
                  <a:pos x="757" y="204"/>
                </a:cxn>
                <a:cxn ang="0">
                  <a:pos x="728" y="262"/>
                </a:cxn>
                <a:cxn ang="0">
                  <a:pos x="946" y="223"/>
                </a:cxn>
                <a:cxn ang="0">
                  <a:pos x="956" y="194"/>
                </a:cxn>
                <a:cxn ang="0">
                  <a:pos x="791" y="257"/>
                </a:cxn>
                <a:cxn ang="0">
                  <a:pos x="791" y="204"/>
                </a:cxn>
                <a:cxn ang="0">
                  <a:pos x="1019" y="238"/>
                </a:cxn>
                <a:cxn ang="0">
                  <a:pos x="480" y="248"/>
                </a:cxn>
                <a:cxn ang="0">
                  <a:pos x="514" y="199"/>
                </a:cxn>
              </a:cxnLst>
              <a:rect l="0" t="0" r="r" b="b"/>
              <a:pathLst>
                <a:path w="1416" h="262">
                  <a:moveTo>
                    <a:pt x="640" y="204"/>
                  </a:moveTo>
                  <a:lnTo>
                    <a:pt x="640" y="204"/>
                  </a:lnTo>
                  <a:lnTo>
                    <a:pt x="635" y="233"/>
                  </a:lnTo>
                  <a:lnTo>
                    <a:pt x="635" y="257"/>
                  </a:lnTo>
                  <a:lnTo>
                    <a:pt x="635" y="257"/>
                  </a:lnTo>
                  <a:lnTo>
                    <a:pt x="660" y="257"/>
                  </a:lnTo>
                  <a:lnTo>
                    <a:pt x="660" y="257"/>
                  </a:lnTo>
                  <a:lnTo>
                    <a:pt x="660" y="233"/>
                  </a:lnTo>
                  <a:lnTo>
                    <a:pt x="660" y="204"/>
                  </a:lnTo>
                  <a:lnTo>
                    <a:pt x="660" y="204"/>
                  </a:lnTo>
                  <a:lnTo>
                    <a:pt x="640" y="204"/>
                  </a:lnTo>
                  <a:lnTo>
                    <a:pt x="640" y="204"/>
                  </a:lnTo>
                  <a:close/>
                  <a:moveTo>
                    <a:pt x="393" y="184"/>
                  </a:moveTo>
                  <a:lnTo>
                    <a:pt x="393" y="184"/>
                  </a:lnTo>
                  <a:lnTo>
                    <a:pt x="393" y="238"/>
                  </a:lnTo>
                  <a:lnTo>
                    <a:pt x="393" y="238"/>
                  </a:lnTo>
                  <a:lnTo>
                    <a:pt x="417" y="238"/>
                  </a:lnTo>
                  <a:lnTo>
                    <a:pt x="417" y="238"/>
                  </a:lnTo>
                  <a:lnTo>
                    <a:pt x="417" y="214"/>
                  </a:lnTo>
                  <a:lnTo>
                    <a:pt x="422" y="189"/>
                  </a:lnTo>
                  <a:lnTo>
                    <a:pt x="422" y="189"/>
                  </a:lnTo>
                  <a:lnTo>
                    <a:pt x="393" y="184"/>
                  </a:lnTo>
                  <a:lnTo>
                    <a:pt x="393" y="184"/>
                  </a:lnTo>
                  <a:close/>
                  <a:moveTo>
                    <a:pt x="306" y="165"/>
                  </a:moveTo>
                  <a:lnTo>
                    <a:pt x="306" y="165"/>
                  </a:lnTo>
                  <a:lnTo>
                    <a:pt x="301" y="194"/>
                  </a:lnTo>
                  <a:lnTo>
                    <a:pt x="301" y="218"/>
                  </a:lnTo>
                  <a:lnTo>
                    <a:pt x="301" y="218"/>
                  </a:lnTo>
                  <a:lnTo>
                    <a:pt x="315" y="223"/>
                  </a:lnTo>
                  <a:lnTo>
                    <a:pt x="315" y="223"/>
                  </a:lnTo>
                  <a:lnTo>
                    <a:pt x="315" y="194"/>
                  </a:lnTo>
                  <a:lnTo>
                    <a:pt x="320" y="170"/>
                  </a:lnTo>
                  <a:lnTo>
                    <a:pt x="320" y="170"/>
                  </a:lnTo>
                  <a:lnTo>
                    <a:pt x="306" y="165"/>
                  </a:lnTo>
                  <a:lnTo>
                    <a:pt x="306" y="165"/>
                  </a:lnTo>
                  <a:close/>
                  <a:moveTo>
                    <a:pt x="466" y="194"/>
                  </a:moveTo>
                  <a:lnTo>
                    <a:pt x="466" y="194"/>
                  </a:lnTo>
                  <a:lnTo>
                    <a:pt x="441" y="189"/>
                  </a:lnTo>
                  <a:lnTo>
                    <a:pt x="441" y="189"/>
                  </a:lnTo>
                  <a:lnTo>
                    <a:pt x="437" y="214"/>
                  </a:lnTo>
                  <a:lnTo>
                    <a:pt x="441" y="243"/>
                  </a:lnTo>
                  <a:lnTo>
                    <a:pt x="441" y="243"/>
                  </a:lnTo>
                  <a:lnTo>
                    <a:pt x="466" y="248"/>
                  </a:lnTo>
                  <a:lnTo>
                    <a:pt x="466" y="248"/>
                  </a:lnTo>
                  <a:lnTo>
                    <a:pt x="466" y="218"/>
                  </a:lnTo>
                  <a:lnTo>
                    <a:pt x="466" y="194"/>
                  </a:lnTo>
                  <a:lnTo>
                    <a:pt x="466" y="194"/>
                  </a:lnTo>
                  <a:close/>
                  <a:moveTo>
                    <a:pt x="340" y="175"/>
                  </a:moveTo>
                  <a:lnTo>
                    <a:pt x="340" y="175"/>
                  </a:lnTo>
                  <a:lnTo>
                    <a:pt x="335" y="199"/>
                  </a:lnTo>
                  <a:lnTo>
                    <a:pt x="340" y="223"/>
                  </a:lnTo>
                  <a:lnTo>
                    <a:pt x="340" y="223"/>
                  </a:lnTo>
                  <a:lnTo>
                    <a:pt x="369" y="233"/>
                  </a:lnTo>
                  <a:lnTo>
                    <a:pt x="369" y="233"/>
                  </a:lnTo>
                  <a:lnTo>
                    <a:pt x="364" y="180"/>
                  </a:lnTo>
                  <a:lnTo>
                    <a:pt x="364" y="180"/>
                  </a:lnTo>
                  <a:lnTo>
                    <a:pt x="340" y="175"/>
                  </a:lnTo>
                  <a:lnTo>
                    <a:pt x="340" y="175"/>
                  </a:lnTo>
                  <a:close/>
                  <a:moveTo>
                    <a:pt x="262" y="155"/>
                  </a:moveTo>
                  <a:lnTo>
                    <a:pt x="262" y="155"/>
                  </a:lnTo>
                  <a:lnTo>
                    <a:pt x="262" y="184"/>
                  </a:lnTo>
                  <a:lnTo>
                    <a:pt x="262" y="209"/>
                  </a:lnTo>
                  <a:lnTo>
                    <a:pt x="262" y="209"/>
                  </a:lnTo>
                  <a:lnTo>
                    <a:pt x="281" y="214"/>
                  </a:lnTo>
                  <a:lnTo>
                    <a:pt x="281" y="214"/>
                  </a:lnTo>
                  <a:lnTo>
                    <a:pt x="281" y="189"/>
                  </a:lnTo>
                  <a:lnTo>
                    <a:pt x="286" y="165"/>
                  </a:lnTo>
                  <a:lnTo>
                    <a:pt x="286" y="165"/>
                  </a:lnTo>
                  <a:lnTo>
                    <a:pt x="262" y="155"/>
                  </a:lnTo>
                  <a:lnTo>
                    <a:pt x="262" y="155"/>
                  </a:lnTo>
                  <a:close/>
                  <a:moveTo>
                    <a:pt x="563" y="199"/>
                  </a:moveTo>
                  <a:lnTo>
                    <a:pt x="563" y="199"/>
                  </a:lnTo>
                  <a:lnTo>
                    <a:pt x="538" y="199"/>
                  </a:lnTo>
                  <a:lnTo>
                    <a:pt x="538" y="199"/>
                  </a:lnTo>
                  <a:lnTo>
                    <a:pt x="534" y="228"/>
                  </a:lnTo>
                  <a:lnTo>
                    <a:pt x="534" y="252"/>
                  </a:lnTo>
                  <a:lnTo>
                    <a:pt x="534" y="252"/>
                  </a:lnTo>
                  <a:lnTo>
                    <a:pt x="553" y="252"/>
                  </a:lnTo>
                  <a:lnTo>
                    <a:pt x="553" y="252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8" y="223"/>
                  </a:lnTo>
                  <a:lnTo>
                    <a:pt x="563" y="199"/>
                  </a:lnTo>
                  <a:lnTo>
                    <a:pt x="563" y="199"/>
                  </a:lnTo>
                  <a:close/>
                  <a:moveTo>
                    <a:pt x="577" y="248"/>
                  </a:moveTo>
                  <a:lnTo>
                    <a:pt x="577" y="248"/>
                  </a:lnTo>
                  <a:lnTo>
                    <a:pt x="577" y="257"/>
                  </a:lnTo>
                  <a:lnTo>
                    <a:pt x="577" y="257"/>
                  </a:lnTo>
                  <a:lnTo>
                    <a:pt x="606" y="257"/>
                  </a:lnTo>
                  <a:lnTo>
                    <a:pt x="606" y="257"/>
                  </a:lnTo>
                  <a:lnTo>
                    <a:pt x="606" y="228"/>
                  </a:lnTo>
                  <a:lnTo>
                    <a:pt x="611" y="204"/>
                  </a:lnTo>
                  <a:lnTo>
                    <a:pt x="611" y="204"/>
                  </a:lnTo>
                  <a:lnTo>
                    <a:pt x="587" y="204"/>
                  </a:lnTo>
                  <a:lnTo>
                    <a:pt x="587" y="204"/>
                  </a:lnTo>
                  <a:lnTo>
                    <a:pt x="582" y="223"/>
                  </a:lnTo>
                  <a:lnTo>
                    <a:pt x="577" y="248"/>
                  </a:lnTo>
                  <a:lnTo>
                    <a:pt x="577" y="248"/>
                  </a:lnTo>
                  <a:close/>
                  <a:moveTo>
                    <a:pt x="136" y="141"/>
                  </a:moveTo>
                  <a:lnTo>
                    <a:pt x="136" y="141"/>
                  </a:lnTo>
                  <a:lnTo>
                    <a:pt x="136" y="165"/>
                  </a:lnTo>
                  <a:lnTo>
                    <a:pt x="136" y="165"/>
                  </a:lnTo>
                  <a:lnTo>
                    <a:pt x="160" y="175"/>
                  </a:lnTo>
                  <a:lnTo>
                    <a:pt x="160" y="175"/>
                  </a:lnTo>
                  <a:lnTo>
                    <a:pt x="165" y="126"/>
                  </a:lnTo>
                  <a:lnTo>
                    <a:pt x="165" y="126"/>
                  </a:lnTo>
                  <a:lnTo>
                    <a:pt x="141" y="117"/>
                  </a:lnTo>
                  <a:lnTo>
                    <a:pt x="141" y="117"/>
                  </a:lnTo>
                  <a:lnTo>
                    <a:pt x="136" y="141"/>
                  </a:lnTo>
                  <a:lnTo>
                    <a:pt x="136" y="141"/>
                  </a:lnTo>
                  <a:close/>
                  <a:moveTo>
                    <a:pt x="15" y="68"/>
                  </a:moveTo>
                  <a:lnTo>
                    <a:pt x="15" y="68"/>
                  </a:lnTo>
                  <a:lnTo>
                    <a:pt x="34" y="97"/>
                  </a:lnTo>
                  <a:lnTo>
                    <a:pt x="34" y="97"/>
                  </a:lnTo>
                  <a:lnTo>
                    <a:pt x="44" y="68"/>
                  </a:lnTo>
                  <a:lnTo>
                    <a:pt x="53" y="39"/>
                  </a:lnTo>
                  <a:lnTo>
                    <a:pt x="53" y="39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29" y="44"/>
                  </a:lnTo>
                  <a:lnTo>
                    <a:pt x="15" y="68"/>
                  </a:lnTo>
                  <a:lnTo>
                    <a:pt x="15" y="68"/>
                  </a:lnTo>
                  <a:close/>
                  <a:moveTo>
                    <a:pt x="58" y="117"/>
                  </a:moveTo>
                  <a:lnTo>
                    <a:pt x="58" y="117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102" y="92"/>
                  </a:lnTo>
                  <a:lnTo>
                    <a:pt x="102" y="92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68" y="97"/>
                  </a:lnTo>
                  <a:lnTo>
                    <a:pt x="58" y="117"/>
                  </a:lnTo>
                  <a:lnTo>
                    <a:pt x="58" y="117"/>
                  </a:lnTo>
                  <a:close/>
                  <a:moveTo>
                    <a:pt x="24" y="5"/>
                  </a:moveTo>
                  <a:lnTo>
                    <a:pt x="24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24" y="5"/>
                  </a:lnTo>
                  <a:close/>
                  <a:moveTo>
                    <a:pt x="665" y="257"/>
                  </a:moveTo>
                  <a:lnTo>
                    <a:pt x="665" y="257"/>
                  </a:lnTo>
                  <a:lnTo>
                    <a:pt x="699" y="262"/>
                  </a:lnTo>
                  <a:lnTo>
                    <a:pt x="699" y="262"/>
                  </a:lnTo>
                  <a:lnTo>
                    <a:pt x="699" y="233"/>
                  </a:lnTo>
                  <a:lnTo>
                    <a:pt x="703" y="204"/>
                  </a:lnTo>
                  <a:lnTo>
                    <a:pt x="703" y="204"/>
                  </a:lnTo>
                  <a:lnTo>
                    <a:pt x="674" y="204"/>
                  </a:lnTo>
                  <a:lnTo>
                    <a:pt x="674" y="204"/>
                  </a:lnTo>
                  <a:lnTo>
                    <a:pt x="669" y="233"/>
                  </a:lnTo>
                  <a:lnTo>
                    <a:pt x="665" y="257"/>
                  </a:lnTo>
                  <a:lnTo>
                    <a:pt x="665" y="257"/>
                  </a:lnTo>
                  <a:close/>
                  <a:moveTo>
                    <a:pt x="175" y="180"/>
                  </a:moveTo>
                  <a:lnTo>
                    <a:pt x="175" y="180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180" y="131"/>
                  </a:lnTo>
                  <a:lnTo>
                    <a:pt x="180" y="131"/>
                  </a:lnTo>
                  <a:lnTo>
                    <a:pt x="175" y="155"/>
                  </a:lnTo>
                  <a:lnTo>
                    <a:pt x="175" y="180"/>
                  </a:lnTo>
                  <a:lnTo>
                    <a:pt x="175" y="180"/>
                  </a:lnTo>
                  <a:close/>
                  <a:moveTo>
                    <a:pt x="116" y="102"/>
                  </a:moveTo>
                  <a:lnTo>
                    <a:pt x="116" y="102"/>
                  </a:lnTo>
                  <a:lnTo>
                    <a:pt x="112" y="141"/>
                  </a:lnTo>
                  <a:lnTo>
                    <a:pt x="112" y="141"/>
                  </a:lnTo>
                  <a:lnTo>
                    <a:pt x="107" y="151"/>
                  </a:lnTo>
                  <a:lnTo>
                    <a:pt x="107" y="151"/>
                  </a:lnTo>
                  <a:lnTo>
                    <a:pt x="121" y="155"/>
                  </a:lnTo>
                  <a:lnTo>
                    <a:pt x="121" y="155"/>
                  </a:lnTo>
                  <a:lnTo>
                    <a:pt x="121" y="151"/>
                  </a:lnTo>
                  <a:lnTo>
                    <a:pt x="121" y="151"/>
                  </a:lnTo>
                  <a:lnTo>
                    <a:pt x="121" y="126"/>
                  </a:lnTo>
                  <a:lnTo>
                    <a:pt x="126" y="107"/>
                  </a:lnTo>
                  <a:lnTo>
                    <a:pt x="126" y="107"/>
                  </a:lnTo>
                  <a:lnTo>
                    <a:pt x="116" y="102"/>
                  </a:lnTo>
                  <a:lnTo>
                    <a:pt x="116" y="102"/>
                  </a:lnTo>
                  <a:close/>
                  <a:moveTo>
                    <a:pt x="223" y="146"/>
                  </a:moveTo>
                  <a:lnTo>
                    <a:pt x="223" y="146"/>
                  </a:lnTo>
                  <a:lnTo>
                    <a:pt x="218" y="170"/>
                  </a:lnTo>
                  <a:lnTo>
                    <a:pt x="213" y="194"/>
                  </a:lnTo>
                  <a:lnTo>
                    <a:pt x="213" y="194"/>
                  </a:lnTo>
                  <a:lnTo>
                    <a:pt x="243" y="204"/>
                  </a:lnTo>
                  <a:lnTo>
                    <a:pt x="243" y="204"/>
                  </a:lnTo>
                  <a:lnTo>
                    <a:pt x="243" y="180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23" y="146"/>
                  </a:lnTo>
                  <a:lnTo>
                    <a:pt x="223" y="146"/>
                  </a:lnTo>
                  <a:close/>
                  <a:moveTo>
                    <a:pt x="1368" y="44"/>
                  </a:moveTo>
                  <a:lnTo>
                    <a:pt x="1368" y="44"/>
                  </a:lnTo>
                  <a:lnTo>
                    <a:pt x="1353" y="68"/>
                  </a:lnTo>
                  <a:lnTo>
                    <a:pt x="1353" y="68"/>
                  </a:lnTo>
                  <a:lnTo>
                    <a:pt x="1368" y="117"/>
                  </a:lnTo>
                  <a:lnTo>
                    <a:pt x="1368" y="117"/>
                  </a:lnTo>
                  <a:lnTo>
                    <a:pt x="1383" y="107"/>
                  </a:lnTo>
                  <a:lnTo>
                    <a:pt x="1383" y="107"/>
                  </a:lnTo>
                  <a:lnTo>
                    <a:pt x="1383" y="73"/>
                  </a:lnTo>
                  <a:lnTo>
                    <a:pt x="1383" y="73"/>
                  </a:lnTo>
                  <a:lnTo>
                    <a:pt x="1368" y="44"/>
                  </a:lnTo>
                  <a:lnTo>
                    <a:pt x="1368" y="44"/>
                  </a:lnTo>
                  <a:close/>
                  <a:moveTo>
                    <a:pt x="1252" y="131"/>
                  </a:moveTo>
                  <a:lnTo>
                    <a:pt x="1252" y="131"/>
                  </a:lnTo>
                  <a:lnTo>
                    <a:pt x="1256" y="155"/>
                  </a:lnTo>
                  <a:lnTo>
                    <a:pt x="1256" y="175"/>
                  </a:lnTo>
                  <a:lnTo>
                    <a:pt x="1256" y="175"/>
                  </a:lnTo>
                  <a:lnTo>
                    <a:pt x="1276" y="170"/>
                  </a:lnTo>
                  <a:lnTo>
                    <a:pt x="1276" y="170"/>
                  </a:lnTo>
                  <a:lnTo>
                    <a:pt x="1276" y="146"/>
                  </a:lnTo>
                  <a:lnTo>
                    <a:pt x="1271" y="126"/>
                  </a:lnTo>
                  <a:lnTo>
                    <a:pt x="1271" y="126"/>
                  </a:lnTo>
                  <a:lnTo>
                    <a:pt x="1252" y="131"/>
                  </a:lnTo>
                  <a:lnTo>
                    <a:pt x="1252" y="131"/>
                  </a:lnTo>
                  <a:close/>
                  <a:moveTo>
                    <a:pt x="1208" y="146"/>
                  </a:moveTo>
                  <a:lnTo>
                    <a:pt x="1208" y="146"/>
                  </a:lnTo>
                  <a:lnTo>
                    <a:pt x="1213" y="175"/>
                  </a:lnTo>
                  <a:lnTo>
                    <a:pt x="1213" y="175"/>
                  </a:lnTo>
                  <a:lnTo>
                    <a:pt x="1218" y="189"/>
                  </a:lnTo>
                  <a:lnTo>
                    <a:pt x="1218" y="189"/>
                  </a:lnTo>
                  <a:lnTo>
                    <a:pt x="1232" y="184"/>
                  </a:lnTo>
                  <a:lnTo>
                    <a:pt x="1232" y="184"/>
                  </a:lnTo>
                  <a:lnTo>
                    <a:pt x="1232" y="160"/>
                  </a:lnTo>
                  <a:lnTo>
                    <a:pt x="1227" y="141"/>
                  </a:lnTo>
                  <a:lnTo>
                    <a:pt x="1227" y="141"/>
                  </a:lnTo>
                  <a:lnTo>
                    <a:pt x="1208" y="146"/>
                  </a:lnTo>
                  <a:lnTo>
                    <a:pt x="1208" y="146"/>
                  </a:lnTo>
                  <a:close/>
                  <a:moveTo>
                    <a:pt x="1174" y="155"/>
                  </a:moveTo>
                  <a:lnTo>
                    <a:pt x="1174" y="155"/>
                  </a:lnTo>
                  <a:lnTo>
                    <a:pt x="1174" y="184"/>
                  </a:lnTo>
                  <a:lnTo>
                    <a:pt x="1174" y="184"/>
                  </a:lnTo>
                  <a:lnTo>
                    <a:pt x="1179" y="204"/>
                  </a:lnTo>
                  <a:lnTo>
                    <a:pt x="1179" y="204"/>
                  </a:lnTo>
                  <a:lnTo>
                    <a:pt x="1198" y="199"/>
                  </a:lnTo>
                  <a:lnTo>
                    <a:pt x="1198" y="199"/>
                  </a:lnTo>
                  <a:lnTo>
                    <a:pt x="1198" y="175"/>
                  </a:lnTo>
                  <a:lnTo>
                    <a:pt x="1193" y="151"/>
                  </a:lnTo>
                  <a:lnTo>
                    <a:pt x="1193" y="151"/>
                  </a:lnTo>
                  <a:lnTo>
                    <a:pt x="1174" y="155"/>
                  </a:lnTo>
                  <a:lnTo>
                    <a:pt x="1174" y="155"/>
                  </a:lnTo>
                  <a:close/>
                  <a:moveTo>
                    <a:pt x="1121" y="170"/>
                  </a:moveTo>
                  <a:lnTo>
                    <a:pt x="1121" y="170"/>
                  </a:lnTo>
                  <a:lnTo>
                    <a:pt x="1125" y="189"/>
                  </a:lnTo>
                  <a:lnTo>
                    <a:pt x="1125" y="189"/>
                  </a:lnTo>
                  <a:lnTo>
                    <a:pt x="1130" y="214"/>
                  </a:lnTo>
                  <a:lnTo>
                    <a:pt x="1130" y="214"/>
                  </a:lnTo>
                  <a:lnTo>
                    <a:pt x="1155" y="209"/>
                  </a:lnTo>
                  <a:lnTo>
                    <a:pt x="1155" y="209"/>
                  </a:lnTo>
                  <a:lnTo>
                    <a:pt x="1155" y="184"/>
                  </a:lnTo>
                  <a:lnTo>
                    <a:pt x="1150" y="165"/>
                  </a:lnTo>
                  <a:lnTo>
                    <a:pt x="1150" y="165"/>
                  </a:lnTo>
                  <a:lnTo>
                    <a:pt x="1121" y="170"/>
                  </a:lnTo>
                  <a:lnTo>
                    <a:pt x="1121" y="170"/>
                  </a:lnTo>
                  <a:close/>
                  <a:moveTo>
                    <a:pt x="1416" y="39"/>
                  </a:moveTo>
                  <a:lnTo>
                    <a:pt x="1416" y="39"/>
                  </a:lnTo>
                  <a:lnTo>
                    <a:pt x="1407" y="24"/>
                  </a:lnTo>
                  <a:lnTo>
                    <a:pt x="1392" y="10"/>
                  </a:lnTo>
                  <a:lnTo>
                    <a:pt x="1392" y="10"/>
                  </a:lnTo>
                  <a:lnTo>
                    <a:pt x="1373" y="5"/>
                  </a:lnTo>
                  <a:lnTo>
                    <a:pt x="1373" y="5"/>
                  </a:lnTo>
                  <a:lnTo>
                    <a:pt x="1373" y="20"/>
                  </a:lnTo>
                  <a:lnTo>
                    <a:pt x="1373" y="20"/>
                  </a:lnTo>
                  <a:lnTo>
                    <a:pt x="1373" y="29"/>
                  </a:lnTo>
                  <a:lnTo>
                    <a:pt x="1373" y="29"/>
                  </a:lnTo>
                  <a:lnTo>
                    <a:pt x="1387" y="58"/>
                  </a:lnTo>
                  <a:lnTo>
                    <a:pt x="1387" y="58"/>
                  </a:lnTo>
                  <a:lnTo>
                    <a:pt x="1397" y="83"/>
                  </a:lnTo>
                  <a:lnTo>
                    <a:pt x="1397" y="83"/>
                  </a:lnTo>
                  <a:lnTo>
                    <a:pt x="1412" y="63"/>
                  </a:lnTo>
                  <a:lnTo>
                    <a:pt x="1416" y="44"/>
                  </a:lnTo>
                  <a:lnTo>
                    <a:pt x="1416" y="44"/>
                  </a:lnTo>
                  <a:lnTo>
                    <a:pt x="1416" y="39"/>
                  </a:lnTo>
                  <a:lnTo>
                    <a:pt x="1416" y="39"/>
                  </a:lnTo>
                  <a:close/>
                  <a:moveTo>
                    <a:pt x="1285" y="117"/>
                  </a:moveTo>
                  <a:lnTo>
                    <a:pt x="1285" y="117"/>
                  </a:lnTo>
                  <a:lnTo>
                    <a:pt x="1290" y="151"/>
                  </a:lnTo>
                  <a:lnTo>
                    <a:pt x="1290" y="151"/>
                  </a:lnTo>
                  <a:lnTo>
                    <a:pt x="1290" y="160"/>
                  </a:lnTo>
                  <a:lnTo>
                    <a:pt x="1290" y="160"/>
                  </a:lnTo>
                  <a:lnTo>
                    <a:pt x="1310" y="151"/>
                  </a:lnTo>
                  <a:lnTo>
                    <a:pt x="1310" y="151"/>
                  </a:lnTo>
                  <a:lnTo>
                    <a:pt x="1310" y="126"/>
                  </a:lnTo>
                  <a:lnTo>
                    <a:pt x="1305" y="107"/>
                  </a:lnTo>
                  <a:lnTo>
                    <a:pt x="1305" y="107"/>
                  </a:lnTo>
                  <a:lnTo>
                    <a:pt x="1285" y="117"/>
                  </a:lnTo>
                  <a:lnTo>
                    <a:pt x="1285" y="117"/>
                  </a:lnTo>
                  <a:close/>
                  <a:moveTo>
                    <a:pt x="1087" y="175"/>
                  </a:moveTo>
                  <a:lnTo>
                    <a:pt x="1087" y="175"/>
                  </a:lnTo>
                  <a:lnTo>
                    <a:pt x="1091" y="199"/>
                  </a:lnTo>
                  <a:lnTo>
                    <a:pt x="1091" y="223"/>
                  </a:lnTo>
                  <a:lnTo>
                    <a:pt x="1091" y="223"/>
                  </a:lnTo>
                  <a:lnTo>
                    <a:pt x="1111" y="218"/>
                  </a:lnTo>
                  <a:lnTo>
                    <a:pt x="1111" y="218"/>
                  </a:lnTo>
                  <a:lnTo>
                    <a:pt x="1106" y="175"/>
                  </a:lnTo>
                  <a:lnTo>
                    <a:pt x="1106" y="175"/>
                  </a:lnTo>
                  <a:lnTo>
                    <a:pt x="1087" y="175"/>
                  </a:lnTo>
                  <a:lnTo>
                    <a:pt x="1087" y="175"/>
                  </a:lnTo>
                  <a:close/>
                  <a:moveTo>
                    <a:pt x="1324" y="92"/>
                  </a:moveTo>
                  <a:lnTo>
                    <a:pt x="1324" y="92"/>
                  </a:lnTo>
                  <a:lnTo>
                    <a:pt x="1329" y="112"/>
                  </a:lnTo>
                  <a:lnTo>
                    <a:pt x="1329" y="112"/>
                  </a:lnTo>
                  <a:lnTo>
                    <a:pt x="1334" y="141"/>
                  </a:lnTo>
                  <a:lnTo>
                    <a:pt x="1334" y="141"/>
                  </a:lnTo>
                  <a:lnTo>
                    <a:pt x="1353" y="126"/>
                  </a:lnTo>
                  <a:lnTo>
                    <a:pt x="1353" y="126"/>
                  </a:lnTo>
                  <a:lnTo>
                    <a:pt x="1349" y="102"/>
                  </a:lnTo>
                  <a:lnTo>
                    <a:pt x="1344" y="83"/>
                  </a:lnTo>
                  <a:lnTo>
                    <a:pt x="1344" y="83"/>
                  </a:lnTo>
                  <a:lnTo>
                    <a:pt x="1324" y="92"/>
                  </a:lnTo>
                  <a:lnTo>
                    <a:pt x="1324" y="92"/>
                  </a:lnTo>
                  <a:close/>
                  <a:moveTo>
                    <a:pt x="897" y="199"/>
                  </a:moveTo>
                  <a:lnTo>
                    <a:pt x="897" y="199"/>
                  </a:lnTo>
                  <a:lnTo>
                    <a:pt x="897" y="252"/>
                  </a:lnTo>
                  <a:lnTo>
                    <a:pt x="897" y="252"/>
                  </a:lnTo>
                  <a:lnTo>
                    <a:pt x="922" y="248"/>
                  </a:lnTo>
                  <a:lnTo>
                    <a:pt x="922" y="248"/>
                  </a:lnTo>
                  <a:lnTo>
                    <a:pt x="917" y="199"/>
                  </a:lnTo>
                  <a:lnTo>
                    <a:pt x="917" y="199"/>
                  </a:lnTo>
                  <a:lnTo>
                    <a:pt x="897" y="199"/>
                  </a:lnTo>
                  <a:lnTo>
                    <a:pt x="897" y="199"/>
                  </a:lnTo>
                  <a:close/>
                  <a:moveTo>
                    <a:pt x="1038" y="184"/>
                  </a:moveTo>
                  <a:lnTo>
                    <a:pt x="1038" y="184"/>
                  </a:lnTo>
                  <a:lnTo>
                    <a:pt x="1043" y="218"/>
                  </a:lnTo>
                  <a:lnTo>
                    <a:pt x="1043" y="218"/>
                  </a:lnTo>
                  <a:lnTo>
                    <a:pt x="1043" y="233"/>
                  </a:lnTo>
                  <a:lnTo>
                    <a:pt x="1043" y="233"/>
                  </a:lnTo>
                  <a:lnTo>
                    <a:pt x="1067" y="228"/>
                  </a:lnTo>
                  <a:lnTo>
                    <a:pt x="1067" y="228"/>
                  </a:lnTo>
                  <a:lnTo>
                    <a:pt x="1062" y="204"/>
                  </a:lnTo>
                  <a:lnTo>
                    <a:pt x="1058" y="180"/>
                  </a:lnTo>
                  <a:lnTo>
                    <a:pt x="1058" y="180"/>
                  </a:lnTo>
                  <a:lnTo>
                    <a:pt x="1038" y="184"/>
                  </a:lnTo>
                  <a:lnTo>
                    <a:pt x="1038" y="184"/>
                  </a:lnTo>
                  <a:close/>
                  <a:moveTo>
                    <a:pt x="849" y="204"/>
                  </a:moveTo>
                  <a:lnTo>
                    <a:pt x="849" y="204"/>
                  </a:lnTo>
                  <a:lnTo>
                    <a:pt x="854" y="228"/>
                  </a:lnTo>
                  <a:lnTo>
                    <a:pt x="854" y="257"/>
                  </a:lnTo>
                  <a:lnTo>
                    <a:pt x="854" y="257"/>
                  </a:lnTo>
                  <a:lnTo>
                    <a:pt x="878" y="252"/>
                  </a:lnTo>
                  <a:lnTo>
                    <a:pt x="878" y="252"/>
                  </a:lnTo>
                  <a:lnTo>
                    <a:pt x="878" y="228"/>
                  </a:lnTo>
                  <a:lnTo>
                    <a:pt x="868" y="199"/>
                  </a:lnTo>
                  <a:lnTo>
                    <a:pt x="868" y="199"/>
                  </a:lnTo>
                  <a:lnTo>
                    <a:pt x="849" y="204"/>
                  </a:lnTo>
                  <a:lnTo>
                    <a:pt x="849" y="204"/>
                  </a:lnTo>
                  <a:close/>
                  <a:moveTo>
                    <a:pt x="757" y="204"/>
                  </a:moveTo>
                  <a:lnTo>
                    <a:pt x="757" y="204"/>
                  </a:lnTo>
                  <a:lnTo>
                    <a:pt x="728" y="204"/>
                  </a:lnTo>
                  <a:lnTo>
                    <a:pt x="728" y="204"/>
                  </a:lnTo>
                  <a:lnTo>
                    <a:pt x="728" y="228"/>
                  </a:lnTo>
                  <a:lnTo>
                    <a:pt x="728" y="228"/>
                  </a:lnTo>
                  <a:lnTo>
                    <a:pt x="728" y="262"/>
                  </a:lnTo>
                  <a:lnTo>
                    <a:pt x="728" y="262"/>
                  </a:lnTo>
                  <a:lnTo>
                    <a:pt x="757" y="257"/>
                  </a:lnTo>
                  <a:lnTo>
                    <a:pt x="757" y="257"/>
                  </a:lnTo>
                  <a:lnTo>
                    <a:pt x="757" y="209"/>
                  </a:lnTo>
                  <a:lnTo>
                    <a:pt x="757" y="204"/>
                  </a:lnTo>
                  <a:close/>
                  <a:moveTo>
                    <a:pt x="936" y="194"/>
                  </a:moveTo>
                  <a:lnTo>
                    <a:pt x="936" y="194"/>
                  </a:lnTo>
                  <a:lnTo>
                    <a:pt x="946" y="223"/>
                  </a:lnTo>
                  <a:lnTo>
                    <a:pt x="946" y="223"/>
                  </a:lnTo>
                  <a:lnTo>
                    <a:pt x="951" y="248"/>
                  </a:lnTo>
                  <a:lnTo>
                    <a:pt x="951" y="248"/>
                  </a:lnTo>
                  <a:lnTo>
                    <a:pt x="965" y="243"/>
                  </a:lnTo>
                  <a:lnTo>
                    <a:pt x="965" y="243"/>
                  </a:lnTo>
                  <a:lnTo>
                    <a:pt x="965" y="218"/>
                  </a:lnTo>
                  <a:lnTo>
                    <a:pt x="956" y="194"/>
                  </a:lnTo>
                  <a:lnTo>
                    <a:pt x="956" y="194"/>
                  </a:lnTo>
                  <a:lnTo>
                    <a:pt x="936" y="194"/>
                  </a:lnTo>
                  <a:lnTo>
                    <a:pt x="936" y="194"/>
                  </a:lnTo>
                  <a:close/>
                  <a:moveTo>
                    <a:pt x="791" y="204"/>
                  </a:moveTo>
                  <a:lnTo>
                    <a:pt x="791" y="204"/>
                  </a:lnTo>
                  <a:lnTo>
                    <a:pt x="791" y="257"/>
                  </a:lnTo>
                  <a:lnTo>
                    <a:pt x="791" y="257"/>
                  </a:lnTo>
                  <a:lnTo>
                    <a:pt x="820" y="257"/>
                  </a:lnTo>
                  <a:lnTo>
                    <a:pt x="820" y="257"/>
                  </a:lnTo>
                  <a:lnTo>
                    <a:pt x="815" y="228"/>
                  </a:lnTo>
                  <a:lnTo>
                    <a:pt x="805" y="204"/>
                  </a:lnTo>
                  <a:lnTo>
                    <a:pt x="805" y="204"/>
                  </a:lnTo>
                  <a:lnTo>
                    <a:pt x="791" y="204"/>
                  </a:lnTo>
                  <a:lnTo>
                    <a:pt x="791" y="204"/>
                  </a:lnTo>
                  <a:close/>
                  <a:moveTo>
                    <a:pt x="990" y="189"/>
                  </a:moveTo>
                  <a:lnTo>
                    <a:pt x="990" y="189"/>
                  </a:lnTo>
                  <a:lnTo>
                    <a:pt x="994" y="204"/>
                  </a:lnTo>
                  <a:lnTo>
                    <a:pt x="994" y="204"/>
                  </a:lnTo>
                  <a:lnTo>
                    <a:pt x="999" y="238"/>
                  </a:lnTo>
                  <a:lnTo>
                    <a:pt x="999" y="238"/>
                  </a:lnTo>
                  <a:lnTo>
                    <a:pt x="1019" y="238"/>
                  </a:lnTo>
                  <a:lnTo>
                    <a:pt x="1019" y="238"/>
                  </a:lnTo>
                  <a:lnTo>
                    <a:pt x="1014" y="214"/>
                  </a:lnTo>
                  <a:lnTo>
                    <a:pt x="1004" y="189"/>
                  </a:lnTo>
                  <a:lnTo>
                    <a:pt x="1004" y="189"/>
                  </a:lnTo>
                  <a:lnTo>
                    <a:pt x="990" y="189"/>
                  </a:lnTo>
                  <a:lnTo>
                    <a:pt x="990" y="189"/>
                  </a:lnTo>
                  <a:close/>
                  <a:moveTo>
                    <a:pt x="480" y="248"/>
                  </a:moveTo>
                  <a:lnTo>
                    <a:pt x="480" y="248"/>
                  </a:lnTo>
                  <a:lnTo>
                    <a:pt x="505" y="252"/>
                  </a:lnTo>
                  <a:lnTo>
                    <a:pt x="505" y="252"/>
                  </a:lnTo>
                  <a:lnTo>
                    <a:pt x="505" y="248"/>
                  </a:lnTo>
                  <a:lnTo>
                    <a:pt x="505" y="248"/>
                  </a:lnTo>
                  <a:lnTo>
                    <a:pt x="505" y="218"/>
                  </a:lnTo>
                  <a:lnTo>
                    <a:pt x="514" y="199"/>
                  </a:lnTo>
                  <a:lnTo>
                    <a:pt x="514" y="199"/>
                  </a:lnTo>
                  <a:lnTo>
                    <a:pt x="480" y="194"/>
                  </a:lnTo>
                  <a:lnTo>
                    <a:pt x="480" y="194"/>
                  </a:lnTo>
                  <a:lnTo>
                    <a:pt x="475" y="218"/>
                  </a:lnTo>
                  <a:lnTo>
                    <a:pt x="480" y="248"/>
                  </a:lnTo>
                  <a:lnTo>
                    <a:pt x="480" y="248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3" name="Group 27"/>
          <p:cNvGrpSpPr>
            <a:grpSpLocks/>
          </p:cNvGrpSpPr>
          <p:nvPr/>
        </p:nvGrpSpPr>
        <p:grpSpPr bwMode="auto">
          <a:xfrm>
            <a:off x="5857884" y="3857628"/>
            <a:ext cx="1439863" cy="1871663"/>
            <a:chOff x="588" y="821"/>
            <a:chExt cx="1572" cy="1780"/>
          </a:xfrm>
        </p:grpSpPr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680" y="1767"/>
              <a:ext cx="1378" cy="456"/>
            </a:xfrm>
            <a:custGeom>
              <a:avLst/>
              <a:gdLst/>
              <a:ahLst/>
              <a:cxnLst>
                <a:cxn ang="0">
                  <a:pos x="1378" y="228"/>
                </a:cxn>
                <a:cxn ang="0">
                  <a:pos x="1378" y="228"/>
                </a:cxn>
                <a:cxn ang="0">
                  <a:pos x="1373" y="252"/>
                </a:cxn>
                <a:cxn ang="0">
                  <a:pos x="1364" y="277"/>
                </a:cxn>
                <a:cxn ang="0">
                  <a:pos x="1349" y="296"/>
                </a:cxn>
                <a:cxn ang="0">
                  <a:pos x="1325" y="315"/>
                </a:cxn>
                <a:cxn ang="0">
                  <a:pos x="1296" y="340"/>
                </a:cxn>
                <a:cxn ang="0">
                  <a:pos x="1262" y="359"/>
                </a:cxn>
                <a:cxn ang="0">
                  <a:pos x="1223" y="374"/>
                </a:cxn>
                <a:cxn ang="0">
                  <a:pos x="1174" y="393"/>
                </a:cxn>
                <a:cxn ang="0">
                  <a:pos x="1072" y="417"/>
                </a:cxn>
                <a:cxn ang="0">
                  <a:pos x="956" y="442"/>
                </a:cxn>
                <a:cxn ang="0">
                  <a:pos x="830" y="451"/>
                </a:cxn>
                <a:cxn ang="0">
                  <a:pos x="689" y="456"/>
                </a:cxn>
                <a:cxn ang="0">
                  <a:pos x="689" y="456"/>
                </a:cxn>
                <a:cxn ang="0">
                  <a:pos x="549" y="451"/>
                </a:cxn>
                <a:cxn ang="0">
                  <a:pos x="422" y="442"/>
                </a:cxn>
                <a:cxn ang="0">
                  <a:pos x="306" y="417"/>
                </a:cxn>
                <a:cxn ang="0">
                  <a:pos x="204" y="393"/>
                </a:cxn>
                <a:cxn ang="0">
                  <a:pos x="156" y="374"/>
                </a:cxn>
                <a:cxn ang="0">
                  <a:pos x="117" y="359"/>
                </a:cxn>
                <a:cxn ang="0">
                  <a:pos x="83" y="340"/>
                </a:cxn>
                <a:cxn ang="0">
                  <a:pos x="54" y="315"/>
                </a:cxn>
                <a:cxn ang="0">
                  <a:pos x="30" y="296"/>
                </a:cxn>
                <a:cxn ang="0">
                  <a:pos x="15" y="277"/>
                </a:cxn>
                <a:cxn ang="0">
                  <a:pos x="5" y="252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5" y="204"/>
                </a:cxn>
                <a:cxn ang="0">
                  <a:pos x="15" y="180"/>
                </a:cxn>
                <a:cxn ang="0">
                  <a:pos x="30" y="160"/>
                </a:cxn>
                <a:cxn ang="0">
                  <a:pos x="54" y="141"/>
                </a:cxn>
                <a:cxn ang="0">
                  <a:pos x="83" y="117"/>
                </a:cxn>
                <a:cxn ang="0">
                  <a:pos x="117" y="102"/>
                </a:cxn>
                <a:cxn ang="0">
                  <a:pos x="156" y="83"/>
                </a:cxn>
                <a:cxn ang="0">
                  <a:pos x="204" y="68"/>
                </a:cxn>
                <a:cxn ang="0">
                  <a:pos x="306" y="39"/>
                </a:cxn>
                <a:cxn ang="0">
                  <a:pos x="422" y="15"/>
                </a:cxn>
                <a:cxn ang="0">
                  <a:pos x="549" y="5"/>
                </a:cxn>
                <a:cxn ang="0">
                  <a:pos x="689" y="0"/>
                </a:cxn>
                <a:cxn ang="0">
                  <a:pos x="689" y="0"/>
                </a:cxn>
                <a:cxn ang="0">
                  <a:pos x="830" y="5"/>
                </a:cxn>
                <a:cxn ang="0">
                  <a:pos x="956" y="15"/>
                </a:cxn>
                <a:cxn ang="0">
                  <a:pos x="1072" y="39"/>
                </a:cxn>
                <a:cxn ang="0">
                  <a:pos x="1174" y="68"/>
                </a:cxn>
                <a:cxn ang="0">
                  <a:pos x="1223" y="83"/>
                </a:cxn>
                <a:cxn ang="0">
                  <a:pos x="1262" y="102"/>
                </a:cxn>
                <a:cxn ang="0">
                  <a:pos x="1296" y="117"/>
                </a:cxn>
                <a:cxn ang="0">
                  <a:pos x="1325" y="141"/>
                </a:cxn>
                <a:cxn ang="0">
                  <a:pos x="1349" y="160"/>
                </a:cxn>
                <a:cxn ang="0">
                  <a:pos x="1364" y="180"/>
                </a:cxn>
                <a:cxn ang="0">
                  <a:pos x="1373" y="204"/>
                </a:cxn>
                <a:cxn ang="0">
                  <a:pos x="1378" y="228"/>
                </a:cxn>
                <a:cxn ang="0">
                  <a:pos x="1378" y="228"/>
                </a:cxn>
              </a:cxnLst>
              <a:rect l="0" t="0" r="r" b="b"/>
              <a:pathLst>
                <a:path w="1378" h="456">
                  <a:moveTo>
                    <a:pt x="1378" y="228"/>
                  </a:moveTo>
                  <a:lnTo>
                    <a:pt x="1378" y="228"/>
                  </a:lnTo>
                  <a:lnTo>
                    <a:pt x="1373" y="252"/>
                  </a:lnTo>
                  <a:lnTo>
                    <a:pt x="1364" y="277"/>
                  </a:lnTo>
                  <a:lnTo>
                    <a:pt x="1349" y="296"/>
                  </a:lnTo>
                  <a:lnTo>
                    <a:pt x="1325" y="315"/>
                  </a:lnTo>
                  <a:lnTo>
                    <a:pt x="1296" y="340"/>
                  </a:lnTo>
                  <a:lnTo>
                    <a:pt x="1262" y="359"/>
                  </a:lnTo>
                  <a:lnTo>
                    <a:pt x="1223" y="374"/>
                  </a:lnTo>
                  <a:lnTo>
                    <a:pt x="1174" y="393"/>
                  </a:lnTo>
                  <a:lnTo>
                    <a:pt x="1072" y="417"/>
                  </a:lnTo>
                  <a:lnTo>
                    <a:pt x="956" y="442"/>
                  </a:lnTo>
                  <a:lnTo>
                    <a:pt x="830" y="451"/>
                  </a:lnTo>
                  <a:lnTo>
                    <a:pt x="689" y="456"/>
                  </a:lnTo>
                  <a:lnTo>
                    <a:pt x="689" y="456"/>
                  </a:lnTo>
                  <a:lnTo>
                    <a:pt x="549" y="451"/>
                  </a:lnTo>
                  <a:lnTo>
                    <a:pt x="422" y="442"/>
                  </a:lnTo>
                  <a:lnTo>
                    <a:pt x="306" y="417"/>
                  </a:lnTo>
                  <a:lnTo>
                    <a:pt x="204" y="393"/>
                  </a:lnTo>
                  <a:lnTo>
                    <a:pt x="156" y="374"/>
                  </a:lnTo>
                  <a:lnTo>
                    <a:pt x="117" y="359"/>
                  </a:lnTo>
                  <a:lnTo>
                    <a:pt x="83" y="340"/>
                  </a:lnTo>
                  <a:lnTo>
                    <a:pt x="54" y="315"/>
                  </a:lnTo>
                  <a:lnTo>
                    <a:pt x="30" y="296"/>
                  </a:lnTo>
                  <a:lnTo>
                    <a:pt x="15" y="277"/>
                  </a:lnTo>
                  <a:lnTo>
                    <a:pt x="5" y="252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5" y="204"/>
                  </a:lnTo>
                  <a:lnTo>
                    <a:pt x="15" y="180"/>
                  </a:lnTo>
                  <a:lnTo>
                    <a:pt x="30" y="160"/>
                  </a:lnTo>
                  <a:lnTo>
                    <a:pt x="54" y="141"/>
                  </a:lnTo>
                  <a:lnTo>
                    <a:pt x="83" y="117"/>
                  </a:lnTo>
                  <a:lnTo>
                    <a:pt x="117" y="102"/>
                  </a:lnTo>
                  <a:lnTo>
                    <a:pt x="156" y="83"/>
                  </a:lnTo>
                  <a:lnTo>
                    <a:pt x="204" y="68"/>
                  </a:lnTo>
                  <a:lnTo>
                    <a:pt x="306" y="39"/>
                  </a:lnTo>
                  <a:lnTo>
                    <a:pt x="422" y="15"/>
                  </a:lnTo>
                  <a:lnTo>
                    <a:pt x="549" y="5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830" y="5"/>
                  </a:lnTo>
                  <a:lnTo>
                    <a:pt x="956" y="15"/>
                  </a:lnTo>
                  <a:lnTo>
                    <a:pt x="1072" y="39"/>
                  </a:lnTo>
                  <a:lnTo>
                    <a:pt x="1174" y="68"/>
                  </a:lnTo>
                  <a:lnTo>
                    <a:pt x="1223" y="83"/>
                  </a:lnTo>
                  <a:lnTo>
                    <a:pt x="1262" y="102"/>
                  </a:lnTo>
                  <a:lnTo>
                    <a:pt x="1296" y="117"/>
                  </a:lnTo>
                  <a:lnTo>
                    <a:pt x="1325" y="141"/>
                  </a:lnTo>
                  <a:lnTo>
                    <a:pt x="1349" y="160"/>
                  </a:lnTo>
                  <a:lnTo>
                    <a:pt x="1364" y="180"/>
                  </a:lnTo>
                  <a:lnTo>
                    <a:pt x="1373" y="204"/>
                  </a:lnTo>
                  <a:lnTo>
                    <a:pt x="1378" y="228"/>
                  </a:lnTo>
                  <a:lnTo>
                    <a:pt x="1378" y="228"/>
                  </a:lnTo>
                  <a:close/>
                </a:path>
              </a:pathLst>
            </a:custGeom>
            <a:solidFill>
              <a:srgbClr val="8458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29"/>
            <p:cNvSpPr>
              <a:spLocks/>
            </p:cNvSpPr>
            <p:nvPr/>
          </p:nvSpPr>
          <p:spPr bwMode="auto">
            <a:xfrm>
              <a:off x="695" y="1757"/>
              <a:ext cx="1387" cy="214"/>
            </a:xfrm>
            <a:custGeom>
              <a:avLst/>
              <a:gdLst/>
              <a:ahLst/>
              <a:cxnLst>
                <a:cxn ang="0">
                  <a:pos x="34" y="194"/>
                </a:cxn>
                <a:cxn ang="0">
                  <a:pos x="34" y="194"/>
                </a:cxn>
                <a:cxn ang="0">
                  <a:pos x="44" y="180"/>
                </a:cxn>
                <a:cxn ang="0">
                  <a:pos x="58" y="161"/>
                </a:cxn>
                <a:cxn ang="0">
                  <a:pos x="78" y="146"/>
                </a:cxn>
                <a:cxn ang="0">
                  <a:pos x="107" y="131"/>
                </a:cxn>
                <a:cxn ang="0">
                  <a:pos x="170" y="102"/>
                </a:cxn>
                <a:cxn ang="0">
                  <a:pos x="247" y="78"/>
                </a:cxn>
                <a:cxn ang="0">
                  <a:pos x="344" y="59"/>
                </a:cxn>
                <a:cxn ang="0">
                  <a:pos x="451" y="49"/>
                </a:cxn>
                <a:cxn ang="0">
                  <a:pos x="568" y="39"/>
                </a:cxn>
                <a:cxn ang="0">
                  <a:pos x="694" y="34"/>
                </a:cxn>
                <a:cxn ang="0">
                  <a:pos x="694" y="34"/>
                </a:cxn>
                <a:cxn ang="0">
                  <a:pos x="825" y="39"/>
                </a:cxn>
                <a:cxn ang="0">
                  <a:pos x="941" y="49"/>
                </a:cxn>
                <a:cxn ang="0">
                  <a:pos x="1053" y="64"/>
                </a:cxn>
                <a:cxn ang="0">
                  <a:pos x="1150" y="83"/>
                </a:cxn>
                <a:cxn ang="0">
                  <a:pos x="1227" y="112"/>
                </a:cxn>
                <a:cxn ang="0">
                  <a:pos x="1261" y="127"/>
                </a:cxn>
                <a:cxn ang="0">
                  <a:pos x="1290" y="141"/>
                </a:cxn>
                <a:cxn ang="0">
                  <a:pos x="1315" y="156"/>
                </a:cxn>
                <a:cxn ang="0">
                  <a:pos x="1334" y="175"/>
                </a:cxn>
                <a:cxn ang="0">
                  <a:pos x="1344" y="194"/>
                </a:cxn>
                <a:cxn ang="0">
                  <a:pos x="1353" y="214"/>
                </a:cxn>
                <a:cxn ang="0">
                  <a:pos x="1353" y="214"/>
                </a:cxn>
                <a:cxn ang="0">
                  <a:pos x="1368" y="194"/>
                </a:cxn>
                <a:cxn ang="0">
                  <a:pos x="1387" y="185"/>
                </a:cxn>
                <a:cxn ang="0">
                  <a:pos x="1387" y="185"/>
                </a:cxn>
                <a:cxn ang="0">
                  <a:pos x="1378" y="165"/>
                </a:cxn>
                <a:cxn ang="0">
                  <a:pos x="1358" y="146"/>
                </a:cxn>
                <a:cxn ang="0">
                  <a:pos x="1339" y="127"/>
                </a:cxn>
                <a:cxn ang="0">
                  <a:pos x="1315" y="112"/>
                </a:cxn>
                <a:cxn ang="0">
                  <a:pos x="1256" y="83"/>
                </a:cxn>
                <a:cxn ang="0">
                  <a:pos x="1174" y="54"/>
                </a:cxn>
                <a:cxn ang="0">
                  <a:pos x="1082" y="34"/>
                </a:cxn>
                <a:cxn ang="0">
                  <a:pos x="970" y="15"/>
                </a:cxn>
                <a:cxn ang="0">
                  <a:pos x="839" y="5"/>
                </a:cxn>
                <a:cxn ang="0">
                  <a:pos x="689" y="0"/>
                </a:cxn>
                <a:cxn ang="0">
                  <a:pos x="689" y="0"/>
                </a:cxn>
                <a:cxn ang="0">
                  <a:pos x="553" y="5"/>
                </a:cxn>
                <a:cxn ang="0">
                  <a:pos x="427" y="15"/>
                </a:cxn>
                <a:cxn ang="0">
                  <a:pos x="320" y="30"/>
                </a:cxn>
                <a:cxn ang="0">
                  <a:pos x="223" y="49"/>
                </a:cxn>
                <a:cxn ang="0">
                  <a:pos x="146" y="73"/>
                </a:cxn>
                <a:cxn ang="0">
                  <a:pos x="82" y="102"/>
                </a:cxn>
                <a:cxn ang="0">
                  <a:pos x="34" y="136"/>
                </a:cxn>
                <a:cxn ang="0">
                  <a:pos x="15" y="156"/>
                </a:cxn>
                <a:cxn ang="0">
                  <a:pos x="0" y="170"/>
                </a:cxn>
                <a:cxn ang="0">
                  <a:pos x="0" y="170"/>
                </a:cxn>
                <a:cxn ang="0">
                  <a:pos x="19" y="180"/>
                </a:cxn>
                <a:cxn ang="0">
                  <a:pos x="34" y="194"/>
                </a:cxn>
                <a:cxn ang="0">
                  <a:pos x="34" y="194"/>
                </a:cxn>
              </a:cxnLst>
              <a:rect l="0" t="0" r="r" b="b"/>
              <a:pathLst>
                <a:path w="1387" h="214">
                  <a:moveTo>
                    <a:pt x="34" y="194"/>
                  </a:moveTo>
                  <a:lnTo>
                    <a:pt x="34" y="194"/>
                  </a:lnTo>
                  <a:lnTo>
                    <a:pt x="44" y="180"/>
                  </a:lnTo>
                  <a:lnTo>
                    <a:pt x="58" y="161"/>
                  </a:lnTo>
                  <a:lnTo>
                    <a:pt x="78" y="146"/>
                  </a:lnTo>
                  <a:lnTo>
                    <a:pt x="107" y="131"/>
                  </a:lnTo>
                  <a:lnTo>
                    <a:pt x="170" y="102"/>
                  </a:lnTo>
                  <a:lnTo>
                    <a:pt x="247" y="78"/>
                  </a:lnTo>
                  <a:lnTo>
                    <a:pt x="344" y="59"/>
                  </a:lnTo>
                  <a:lnTo>
                    <a:pt x="451" y="49"/>
                  </a:lnTo>
                  <a:lnTo>
                    <a:pt x="568" y="39"/>
                  </a:lnTo>
                  <a:lnTo>
                    <a:pt x="694" y="34"/>
                  </a:lnTo>
                  <a:lnTo>
                    <a:pt x="694" y="34"/>
                  </a:lnTo>
                  <a:lnTo>
                    <a:pt x="825" y="39"/>
                  </a:lnTo>
                  <a:lnTo>
                    <a:pt x="941" y="49"/>
                  </a:lnTo>
                  <a:lnTo>
                    <a:pt x="1053" y="64"/>
                  </a:lnTo>
                  <a:lnTo>
                    <a:pt x="1150" y="83"/>
                  </a:lnTo>
                  <a:lnTo>
                    <a:pt x="1227" y="112"/>
                  </a:lnTo>
                  <a:lnTo>
                    <a:pt x="1261" y="127"/>
                  </a:lnTo>
                  <a:lnTo>
                    <a:pt x="1290" y="141"/>
                  </a:lnTo>
                  <a:lnTo>
                    <a:pt x="1315" y="156"/>
                  </a:lnTo>
                  <a:lnTo>
                    <a:pt x="1334" y="175"/>
                  </a:lnTo>
                  <a:lnTo>
                    <a:pt x="1344" y="194"/>
                  </a:lnTo>
                  <a:lnTo>
                    <a:pt x="1353" y="214"/>
                  </a:lnTo>
                  <a:lnTo>
                    <a:pt x="1353" y="214"/>
                  </a:lnTo>
                  <a:lnTo>
                    <a:pt x="1368" y="194"/>
                  </a:lnTo>
                  <a:lnTo>
                    <a:pt x="1387" y="185"/>
                  </a:lnTo>
                  <a:lnTo>
                    <a:pt x="1387" y="185"/>
                  </a:lnTo>
                  <a:lnTo>
                    <a:pt x="1378" y="165"/>
                  </a:lnTo>
                  <a:lnTo>
                    <a:pt x="1358" y="146"/>
                  </a:lnTo>
                  <a:lnTo>
                    <a:pt x="1339" y="127"/>
                  </a:lnTo>
                  <a:lnTo>
                    <a:pt x="1315" y="112"/>
                  </a:lnTo>
                  <a:lnTo>
                    <a:pt x="1256" y="83"/>
                  </a:lnTo>
                  <a:lnTo>
                    <a:pt x="1174" y="54"/>
                  </a:lnTo>
                  <a:lnTo>
                    <a:pt x="1082" y="34"/>
                  </a:lnTo>
                  <a:lnTo>
                    <a:pt x="970" y="15"/>
                  </a:lnTo>
                  <a:lnTo>
                    <a:pt x="839" y="5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553" y="5"/>
                  </a:lnTo>
                  <a:lnTo>
                    <a:pt x="427" y="15"/>
                  </a:lnTo>
                  <a:lnTo>
                    <a:pt x="320" y="30"/>
                  </a:lnTo>
                  <a:lnTo>
                    <a:pt x="223" y="49"/>
                  </a:lnTo>
                  <a:lnTo>
                    <a:pt x="146" y="73"/>
                  </a:lnTo>
                  <a:lnTo>
                    <a:pt x="82" y="102"/>
                  </a:lnTo>
                  <a:lnTo>
                    <a:pt x="34" y="136"/>
                  </a:lnTo>
                  <a:lnTo>
                    <a:pt x="15" y="156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19" y="180"/>
                  </a:lnTo>
                  <a:lnTo>
                    <a:pt x="34" y="194"/>
                  </a:lnTo>
                  <a:lnTo>
                    <a:pt x="34" y="194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30"/>
            <p:cNvSpPr>
              <a:spLocks noEditPoints="1"/>
            </p:cNvSpPr>
            <p:nvPr/>
          </p:nvSpPr>
          <p:spPr bwMode="auto">
            <a:xfrm>
              <a:off x="676" y="1757"/>
              <a:ext cx="1411" cy="209"/>
            </a:xfrm>
            <a:custGeom>
              <a:avLst/>
              <a:gdLst/>
              <a:ahLst/>
              <a:cxnLst>
                <a:cxn ang="0">
                  <a:pos x="431" y="15"/>
                </a:cxn>
                <a:cxn ang="0">
                  <a:pos x="368" y="59"/>
                </a:cxn>
                <a:cxn ang="0">
                  <a:pos x="383" y="30"/>
                </a:cxn>
                <a:cxn ang="0">
                  <a:pos x="383" y="20"/>
                </a:cxn>
                <a:cxn ang="0">
                  <a:pos x="465" y="10"/>
                </a:cxn>
                <a:cxn ang="0">
                  <a:pos x="320" y="68"/>
                </a:cxn>
                <a:cxn ang="0">
                  <a:pos x="538" y="39"/>
                </a:cxn>
                <a:cxn ang="0">
                  <a:pos x="538" y="39"/>
                </a:cxn>
                <a:cxn ang="0">
                  <a:pos x="494" y="5"/>
                </a:cxn>
                <a:cxn ang="0">
                  <a:pos x="582" y="0"/>
                </a:cxn>
                <a:cxn ang="0">
                  <a:pos x="523" y="39"/>
                </a:cxn>
                <a:cxn ang="0">
                  <a:pos x="165" y="68"/>
                </a:cxn>
                <a:cxn ang="0">
                  <a:pos x="165" y="68"/>
                </a:cxn>
                <a:cxn ang="0">
                  <a:pos x="131" y="122"/>
                </a:cxn>
                <a:cxn ang="0">
                  <a:pos x="48" y="136"/>
                </a:cxn>
                <a:cxn ang="0">
                  <a:pos x="82" y="156"/>
                </a:cxn>
                <a:cxn ang="0">
                  <a:pos x="281" y="73"/>
                </a:cxn>
                <a:cxn ang="0">
                  <a:pos x="9" y="190"/>
                </a:cxn>
                <a:cxn ang="0">
                  <a:pos x="34" y="204"/>
                </a:cxn>
                <a:cxn ang="0">
                  <a:pos x="9" y="190"/>
                </a:cxn>
                <a:cxn ang="0">
                  <a:pos x="165" y="107"/>
                </a:cxn>
                <a:cxn ang="0">
                  <a:pos x="242" y="49"/>
                </a:cxn>
                <a:cxn ang="0">
                  <a:pos x="266" y="39"/>
                </a:cxn>
                <a:cxn ang="0">
                  <a:pos x="616" y="34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92" y="131"/>
                </a:cxn>
                <a:cxn ang="0">
                  <a:pos x="1169" y="78"/>
                </a:cxn>
                <a:cxn ang="0">
                  <a:pos x="1198" y="54"/>
                </a:cxn>
                <a:cxn ang="0">
                  <a:pos x="1140" y="78"/>
                </a:cxn>
                <a:cxn ang="0">
                  <a:pos x="1110" y="68"/>
                </a:cxn>
                <a:cxn ang="0">
                  <a:pos x="1246" y="73"/>
                </a:cxn>
                <a:cxn ang="0">
                  <a:pos x="1057" y="59"/>
                </a:cxn>
                <a:cxn ang="0">
                  <a:pos x="1081" y="30"/>
                </a:cxn>
                <a:cxn ang="0">
                  <a:pos x="1023" y="49"/>
                </a:cxn>
                <a:cxn ang="0">
                  <a:pos x="1062" y="25"/>
                </a:cxn>
                <a:cxn ang="0">
                  <a:pos x="659" y="0"/>
                </a:cxn>
                <a:cxn ang="0">
                  <a:pos x="1334" y="136"/>
                </a:cxn>
                <a:cxn ang="0">
                  <a:pos x="1353" y="141"/>
                </a:cxn>
                <a:cxn ang="0">
                  <a:pos x="1256" y="97"/>
                </a:cxn>
                <a:cxn ang="0">
                  <a:pos x="1295" y="93"/>
                </a:cxn>
                <a:cxn ang="0">
                  <a:pos x="1290" y="127"/>
                </a:cxn>
                <a:cxn ang="0">
                  <a:pos x="1314" y="102"/>
                </a:cxn>
                <a:cxn ang="0">
                  <a:pos x="1353" y="175"/>
                </a:cxn>
                <a:cxn ang="0">
                  <a:pos x="1401" y="175"/>
                </a:cxn>
                <a:cxn ang="0">
                  <a:pos x="975" y="49"/>
                </a:cxn>
                <a:cxn ang="0">
                  <a:pos x="999" y="15"/>
                </a:cxn>
                <a:cxn ang="0">
                  <a:pos x="766" y="0"/>
                </a:cxn>
                <a:cxn ang="0">
                  <a:pos x="688" y="34"/>
                </a:cxn>
                <a:cxn ang="0">
                  <a:pos x="708" y="34"/>
                </a:cxn>
                <a:cxn ang="0">
                  <a:pos x="713" y="15"/>
                </a:cxn>
                <a:cxn ang="0">
                  <a:pos x="790" y="34"/>
                </a:cxn>
                <a:cxn ang="0">
                  <a:pos x="863" y="39"/>
                </a:cxn>
                <a:cxn ang="0">
                  <a:pos x="882" y="5"/>
                </a:cxn>
                <a:cxn ang="0">
                  <a:pos x="931" y="39"/>
                </a:cxn>
                <a:cxn ang="0">
                  <a:pos x="975" y="15"/>
                </a:cxn>
                <a:cxn ang="0">
                  <a:pos x="839" y="20"/>
                </a:cxn>
                <a:cxn ang="0">
                  <a:pos x="887" y="39"/>
                </a:cxn>
                <a:cxn ang="0">
                  <a:pos x="907" y="5"/>
                </a:cxn>
              </a:cxnLst>
              <a:rect l="0" t="0" r="r" b="b"/>
              <a:pathLst>
                <a:path w="1411" h="209">
                  <a:moveTo>
                    <a:pt x="412" y="15"/>
                  </a:moveTo>
                  <a:lnTo>
                    <a:pt x="412" y="15"/>
                  </a:lnTo>
                  <a:lnTo>
                    <a:pt x="407" y="54"/>
                  </a:lnTo>
                  <a:lnTo>
                    <a:pt x="407" y="54"/>
                  </a:lnTo>
                  <a:lnTo>
                    <a:pt x="431" y="49"/>
                  </a:lnTo>
                  <a:lnTo>
                    <a:pt x="431" y="49"/>
                  </a:lnTo>
                  <a:lnTo>
                    <a:pt x="431" y="15"/>
                  </a:lnTo>
                  <a:lnTo>
                    <a:pt x="431" y="15"/>
                  </a:lnTo>
                  <a:lnTo>
                    <a:pt x="412" y="15"/>
                  </a:lnTo>
                  <a:lnTo>
                    <a:pt x="412" y="15"/>
                  </a:lnTo>
                  <a:close/>
                  <a:moveTo>
                    <a:pt x="354" y="25"/>
                  </a:moveTo>
                  <a:lnTo>
                    <a:pt x="354" y="25"/>
                  </a:lnTo>
                  <a:lnTo>
                    <a:pt x="349" y="59"/>
                  </a:lnTo>
                  <a:lnTo>
                    <a:pt x="349" y="59"/>
                  </a:lnTo>
                  <a:lnTo>
                    <a:pt x="368" y="59"/>
                  </a:lnTo>
                  <a:lnTo>
                    <a:pt x="368" y="59"/>
                  </a:lnTo>
                  <a:lnTo>
                    <a:pt x="368" y="20"/>
                  </a:lnTo>
                  <a:lnTo>
                    <a:pt x="368" y="20"/>
                  </a:lnTo>
                  <a:lnTo>
                    <a:pt x="354" y="25"/>
                  </a:lnTo>
                  <a:lnTo>
                    <a:pt x="354" y="25"/>
                  </a:lnTo>
                  <a:close/>
                  <a:moveTo>
                    <a:pt x="383" y="20"/>
                  </a:moveTo>
                  <a:lnTo>
                    <a:pt x="383" y="20"/>
                  </a:lnTo>
                  <a:lnTo>
                    <a:pt x="383" y="30"/>
                  </a:lnTo>
                  <a:lnTo>
                    <a:pt x="383" y="30"/>
                  </a:lnTo>
                  <a:lnTo>
                    <a:pt x="383" y="54"/>
                  </a:lnTo>
                  <a:lnTo>
                    <a:pt x="383" y="54"/>
                  </a:lnTo>
                  <a:lnTo>
                    <a:pt x="402" y="54"/>
                  </a:lnTo>
                  <a:lnTo>
                    <a:pt x="402" y="54"/>
                  </a:lnTo>
                  <a:lnTo>
                    <a:pt x="402" y="15"/>
                  </a:lnTo>
                  <a:lnTo>
                    <a:pt x="402" y="15"/>
                  </a:lnTo>
                  <a:lnTo>
                    <a:pt x="383" y="20"/>
                  </a:lnTo>
                  <a:lnTo>
                    <a:pt x="383" y="20"/>
                  </a:lnTo>
                  <a:close/>
                  <a:moveTo>
                    <a:pt x="446" y="10"/>
                  </a:moveTo>
                  <a:lnTo>
                    <a:pt x="446" y="10"/>
                  </a:lnTo>
                  <a:lnTo>
                    <a:pt x="446" y="49"/>
                  </a:lnTo>
                  <a:lnTo>
                    <a:pt x="446" y="49"/>
                  </a:lnTo>
                  <a:lnTo>
                    <a:pt x="465" y="44"/>
                  </a:lnTo>
                  <a:lnTo>
                    <a:pt x="465" y="44"/>
                  </a:lnTo>
                  <a:lnTo>
                    <a:pt x="465" y="10"/>
                  </a:lnTo>
                  <a:lnTo>
                    <a:pt x="465" y="10"/>
                  </a:lnTo>
                  <a:lnTo>
                    <a:pt x="446" y="10"/>
                  </a:lnTo>
                  <a:lnTo>
                    <a:pt x="446" y="10"/>
                  </a:lnTo>
                  <a:close/>
                  <a:moveTo>
                    <a:pt x="315" y="30"/>
                  </a:moveTo>
                  <a:lnTo>
                    <a:pt x="315" y="30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20" y="68"/>
                  </a:lnTo>
                  <a:lnTo>
                    <a:pt x="320" y="68"/>
                  </a:lnTo>
                  <a:lnTo>
                    <a:pt x="334" y="64"/>
                  </a:lnTo>
                  <a:lnTo>
                    <a:pt x="334" y="64"/>
                  </a:lnTo>
                  <a:lnTo>
                    <a:pt x="334" y="30"/>
                  </a:lnTo>
                  <a:lnTo>
                    <a:pt x="334" y="30"/>
                  </a:lnTo>
                  <a:lnTo>
                    <a:pt x="315" y="30"/>
                  </a:lnTo>
                  <a:lnTo>
                    <a:pt x="315" y="30"/>
                  </a:lnTo>
                  <a:close/>
                  <a:moveTo>
                    <a:pt x="538" y="39"/>
                  </a:moveTo>
                  <a:lnTo>
                    <a:pt x="538" y="39"/>
                  </a:lnTo>
                  <a:lnTo>
                    <a:pt x="557" y="39"/>
                  </a:lnTo>
                  <a:lnTo>
                    <a:pt x="557" y="39"/>
                  </a:lnTo>
                  <a:lnTo>
                    <a:pt x="557" y="5"/>
                  </a:lnTo>
                  <a:lnTo>
                    <a:pt x="557" y="5"/>
                  </a:lnTo>
                  <a:lnTo>
                    <a:pt x="543" y="5"/>
                  </a:lnTo>
                  <a:lnTo>
                    <a:pt x="543" y="5"/>
                  </a:lnTo>
                  <a:lnTo>
                    <a:pt x="538" y="39"/>
                  </a:lnTo>
                  <a:lnTo>
                    <a:pt x="538" y="39"/>
                  </a:lnTo>
                  <a:close/>
                  <a:moveTo>
                    <a:pt x="475" y="10"/>
                  </a:moveTo>
                  <a:lnTo>
                    <a:pt x="475" y="10"/>
                  </a:lnTo>
                  <a:lnTo>
                    <a:pt x="475" y="44"/>
                  </a:lnTo>
                  <a:lnTo>
                    <a:pt x="475" y="44"/>
                  </a:lnTo>
                  <a:lnTo>
                    <a:pt x="494" y="44"/>
                  </a:lnTo>
                  <a:lnTo>
                    <a:pt x="494" y="44"/>
                  </a:lnTo>
                  <a:lnTo>
                    <a:pt x="494" y="5"/>
                  </a:lnTo>
                  <a:lnTo>
                    <a:pt x="494" y="5"/>
                  </a:lnTo>
                  <a:lnTo>
                    <a:pt x="475" y="10"/>
                  </a:lnTo>
                  <a:lnTo>
                    <a:pt x="475" y="10"/>
                  </a:lnTo>
                  <a:close/>
                  <a:moveTo>
                    <a:pt x="567" y="39"/>
                  </a:moveTo>
                  <a:lnTo>
                    <a:pt x="567" y="39"/>
                  </a:lnTo>
                  <a:lnTo>
                    <a:pt x="582" y="34"/>
                  </a:lnTo>
                  <a:lnTo>
                    <a:pt x="582" y="34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72" y="0"/>
                  </a:lnTo>
                  <a:lnTo>
                    <a:pt x="572" y="0"/>
                  </a:lnTo>
                  <a:lnTo>
                    <a:pt x="567" y="39"/>
                  </a:lnTo>
                  <a:lnTo>
                    <a:pt x="567" y="39"/>
                  </a:lnTo>
                  <a:close/>
                  <a:moveTo>
                    <a:pt x="509" y="39"/>
                  </a:moveTo>
                  <a:lnTo>
                    <a:pt x="509" y="39"/>
                  </a:lnTo>
                  <a:lnTo>
                    <a:pt x="523" y="39"/>
                  </a:lnTo>
                  <a:lnTo>
                    <a:pt x="523" y="39"/>
                  </a:lnTo>
                  <a:lnTo>
                    <a:pt x="528" y="5"/>
                  </a:lnTo>
                  <a:lnTo>
                    <a:pt x="528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39"/>
                  </a:lnTo>
                  <a:lnTo>
                    <a:pt x="509" y="39"/>
                  </a:lnTo>
                  <a:close/>
                  <a:moveTo>
                    <a:pt x="165" y="68"/>
                  </a:moveTo>
                  <a:lnTo>
                    <a:pt x="165" y="68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94" y="97"/>
                  </a:lnTo>
                  <a:lnTo>
                    <a:pt x="194" y="97"/>
                  </a:lnTo>
                  <a:lnTo>
                    <a:pt x="194" y="7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65" y="68"/>
                  </a:lnTo>
                  <a:lnTo>
                    <a:pt x="165" y="68"/>
                  </a:lnTo>
                  <a:close/>
                  <a:moveTo>
                    <a:pt x="111" y="93"/>
                  </a:moveTo>
                  <a:lnTo>
                    <a:pt x="111" y="93"/>
                  </a:lnTo>
                  <a:lnTo>
                    <a:pt x="121" y="112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31" y="122"/>
                  </a:lnTo>
                  <a:lnTo>
                    <a:pt x="131" y="122"/>
                  </a:lnTo>
                  <a:lnTo>
                    <a:pt x="126" y="107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1" y="93"/>
                  </a:lnTo>
                  <a:lnTo>
                    <a:pt x="111" y="93"/>
                  </a:lnTo>
                  <a:close/>
                  <a:moveTo>
                    <a:pt x="58" y="136"/>
                  </a:moveTo>
                  <a:lnTo>
                    <a:pt x="58" y="136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34" y="151"/>
                  </a:lnTo>
                  <a:lnTo>
                    <a:pt x="34" y="151"/>
                  </a:lnTo>
                  <a:lnTo>
                    <a:pt x="48" y="161"/>
                  </a:lnTo>
                  <a:lnTo>
                    <a:pt x="63" y="175"/>
                  </a:lnTo>
                  <a:lnTo>
                    <a:pt x="63" y="175"/>
                  </a:lnTo>
                  <a:lnTo>
                    <a:pt x="82" y="156"/>
                  </a:lnTo>
                  <a:lnTo>
                    <a:pt x="82" y="156"/>
                  </a:lnTo>
                  <a:lnTo>
                    <a:pt x="72" y="146"/>
                  </a:lnTo>
                  <a:lnTo>
                    <a:pt x="58" y="136"/>
                  </a:lnTo>
                  <a:lnTo>
                    <a:pt x="58" y="136"/>
                  </a:lnTo>
                  <a:close/>
                  <a:moveTo>
                    <a:pt x="281" y="39"/>
                  </a:moveTo>
                  <a:lnTo>
                    <a:pt x="281" y="39"/>
                  </a:lnTo>
                  <a:lnTo>
                    <a:pt x="281" y="64"/>
                  </a:lnTo>
                  <a:lnTo>
                    <a:pt x="281" y="64"/>
                  </a:lnTo>
                  <a:lnTo>
                    <a:pt x="281" y="73"/>
                  </a:lnTo>
                  <a:lnTo>
                    <a:pt x="281" y="73"/>
                  </a:lnTo>
                  <a:lnTo>
                    <a:pt x="305" y="68"/>
                  </a:lnTo>
                  <a:lnTo>
                    <a:pt x="305" y="68"/>
                  </a:lnTo>
                  <a:lnTo>
                    <a:pt x="300" y="34"/>
                  </a:lnTo>
                  <a:lnTo>
                    <a:pt x="300" y="34"/>
                  </a:lnTo>
                  <a:lnTo>
                    <a:pt x="281" y="39"/>
                  </a:lnTo>
                  <a:lnTo>
                    <a:pt x="281" y="39"/>
                  </a:lnTo>
                  <a:close/>
                  <a:moveTo>
                    <a:pt x="9" y="190"/>
                  </a:moveTo>
                  <a:lnTo>
                    <a:pt x="9" y="190"/>
                  </a:lnTo>
                  <a:lnTo>
                    <a:pt x="4" y="194"/>
                  </a:lnTo>
                  <a:lnTo>
                    <a:pt x="4" y="19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19" y="209"/>
                  </a:lnTo>
                  <a:lnTo>
                    <a:pt x="19" y="209"/>
                  </a:lnTo>
                  <a:lnTo>
                    <a:pt x="34" y="204"/>
                  </a:lnTo>
                  <a:lnTo>
                    <a:pt x="48" y="199"/>
                  </a:lnTo>
                  <a:lnTo>
                    <a:pt x="48" y="199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3" y="185"/>
                  </a:lnTo>
                  <a:lnTo>
                    <a:pt x="29" y="185"/>
                  </a:lnTo>
                  <a:lnTo>
                    <a:pt x="9" y="190"/>
                  </a:lnTo>
                  <a:lnTo>
                    <a:pt x="9" y="190"/>
                  </a:lnTo>
                  <a:close/>
                  <a:moveTo>
                    <a:pt x="155" y="78"/>
                  </a:moveTo>
                  <a:lnTo>
                    <a:pt x="155" y="78"/>
                  </a:lnTo>
                  <a:lnTo>
                    <a:pt x="140" y="83"/>
                  </a:lnTo>
                  <a:lnTo>
                    <a:pt x="140" y="83"/>
                  </a:lnTo>
                  <a:lnTo>
                    <a:pt x="145" y="97"/>
                  </a:lnTo>
                  <a:lnTo>
                    <a:pt x="150" y="112"/>
                  </a:lnTo>
                  <a:lnTo>
                    <a:pt x="150" y="112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0" y="93"/>
                  </a:lnTo>
                  <a:lnTo>
                    <a:pt x="155" y="78"/>
                  </a:lnTo>
                  <a:lnTo>
                    <a:pt x="155" y="78"/>
                  </a:lnTo>
                  <a:close/>
                  <a:moveTo>
                    <a:pt x="242" y="49"/>
                  </a:moveTo>
                  <a:lnTo>
                    <a:pt x="242" y="49"/>
                  </a:lnTo>
                  <a:lnTo>
                    <a:pt x="247" y="73"/>
                  </a:lnTo>
                  <a:lnTo>
                    <a:pt x="247" y="73"/>
                  </a:lnTo>
                  <a:lnTo>
                    <a:pt x="247" y="83"/>
                  </a:lnTo>
                  <a:lnTo>
                    <a:pt x="247" y="83"/>
                  </a:lnTo>
                  <a:lnTo>
                    <a:pt x="271" y="78"/>
                  </a:lnTo>
                  <a:lnTo>
                    <a:pt x="271" y="78"/>
                  </a:lnTo>
                  <a:lnTo>
                    <a:pt x="271" y="59"/>
                  </a:lnTo>
                  <a:lnTo>
                    <a:pt x="266" y="39"/>
                  </a:lnTo>
                  <a:lnTo>
                    <a:pt x="266" y="39"/>
                  </a:lnTo>
                  <a:lnTo>
                    <a:pt x="242" y="49"/>
                  </a:lnTo>
                  <a:lnTo>
                    <a:pt x="242" y="49"/>
                  </a:lnTo>
                  <a:close/>
                  <a:moveTo>
                    <a:pt x="601" y="0"/>
                  </a:moveTo>
                  <a:lnTo>
                    <a:pt x="601" y="0"/>
                  </a:lnTo>
                  <a:lnTo>
                    <a:pt x="596" y="34"/>
                  </a:lnTo>
                  <a:lnTo>
                    <a:pt x="596" y="34"/>
                  </a:lnTo>
                  <a:lnTo>
                    <a:pt x="616" y="34"/>
                  </a:lnTo>
                  <a:lnTo>
                    <a:pt x="616" y="34"/>
                  </a:lnTo>
                  <a:lnTo>
                    <a:pt x="625" y="5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01" y="0"/>
                  </a:lnTo>
                  <a:lnTo>
                    <a:pt x="601" y="0"/>
                  </a:lnTo>
                  <a:close/>
                  <a:moveTo>
                    <a:pt x="208" y="59"/>
                  </a:moveTo>
                  <a:lnTo>
                    <a:pt x="208" y="59"/>
                  </a:lnTo>
                  <a:lnTo>
                    <a:pt x="213" y="93"/>
                  </a:lnTo>
                  <a:lnTo>
                    <a:pt x="213" y="93"/>
                  </a:lnTo>
                  <a:lnTo>
                    <a:pt x="228" y="88"/>
                  </a:lnTo>
                  <a:lnTo>
                    <a:pt x="228" y="88"/>
                  </a:lnTo>
                  <a:lnTo>
                    <a:pt x="228" y="68"/>
                  </a:lnTo>
                  <a:lnTo>
                    <a:pt x="223" y="54"/>
                  </a:lnTo>
                  <a:lnTo>
                    <a:pt x="223" y="54"/>
                  </a:lnTo>
                  <a:lnTo>
                    <a:pt x="208" y="59"/>
                  </a:lnTo>
                  <a:lnTo>
                    <a:pt x="208" y="59"/>
                  </a:lnTo>
                  <a:close/>
                  <a:moveTo>
                    <a:pt x="87" y="107"/>
                  </a:moveTo>
                  <a:lnTo>
                    <a:pt x="87" y="107"/>
                  </a:lnTo>
                  <a:lnTo>
                    <a:pt x="77" y="117"/>
                  </a:lnTo>
                  <a:lnTo>
                    <a:pt x="77" y="117"/>
                  </a:lnTo>
                  <a:lnTo>
                    <a:pt x="87" y="122"/>
                  </a:lnTo>
                  <a:lnTo>
                    <a:pt x="87" y="122"/>
                  </a:lnTo>
                  <a:lnTo>
                    <a:pt x="92" y="131"/>
                  </a:lnTo>
                  <a:lnTo>
                    <a:pt x="97" y="141"/>
                  </a:lnTo>
                  <a:lnTo>
                    <a:pt x="97" y="141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101" y="122"/>
                  </a:lnTo>
                  <a:lnTo>
                    <a:pt x="87" y="107"/>
                  </a:lnTo>
                  <a:lnTo>
                    <a:pt x="87" y="107"/>
                  </a:lnTo>
                  <a:close/>
                  <a:moveTo>
                    <a:pt x="1169" y="78"/>
                  </a:moveTo>
                  <a:lnTo>
                    <a:pt x="1169" y="78"/>
                  </a:lnTo>
                  <a:lnTo>
                    <a:pt x="1169" y="83"/>
                  </a:lnTo>
                  <a:lnTo>
                    <a:pt x="1169" y="83"/>
                  </a:lnTo>
                  <a:lnTo>
                    <a:pt x="1178" y="88"/>
                  </a:lnTo>
                  <a:lnTo>
                    <a:pt x="1178" y="88"/>
                  </a:lnTo>
                  <a:lnTo>
                    <a:pt x="1188" y="68"/>
                  </a:lnTo>
                  <a:lnTo>
                    <a:pt x="1198" y="54"/>
                  </a:lnTo>
                  <a:lnTo>
                    <a:pt x="1198" y="54"/>
                  </a:lnTo>
                  <a:lnTo>
                    <a:pt x="1183" y="49"/>
                  </a:lnTo>
                  <a:lnTo>
                    <a:pt x="1183" y="49"/>
                  </a:lnTo>
                  <a:lnTo>
                    <a:pt x="1173" y="64"/>
                  </a:lnTo>
                  <a:lnTo>
                    <a:pt x="1169" y="78"/>
                  </a:lnTo>
                  <a:lnTo>
                    <a:pt x="1169" y="78"/>
                  </a:lnTo>
                  <a:close/>
                  <a:moveTo>
                    <a:pt x="1110" y="68"/>
                  </a:moveTo>
                  <a:lnTo>
                    <a:pt x="1110" y="68"/>
                  </a:lnTo>
                  <a:lnTo>
                    <a:pt x="1140" y="78"/>
                  </a:lnTo>
                  <a:lnTo>
                    <a:pt x="1140" y="78"/>
                  </a:lnTo>
                  <a:lnTo>
                    <a:pt x="1149" y="44"/>
                  </a:lnTo>
                  <a:lnTo>
                    <a:pt x="1149" y="44"/>
                  </a:lnTo>
                  <a:lnTo>
                    <a:pt x="1130" y="39"/>
                  </a:lnTo>
                  <a:lnTo>
                    <a:pt x="1130" y="39"/>
                  </a:lnTo>
                  <a:lnTo>
                    <a:pt x="1120" y="54"/>
                  </a:lnTo>
                  <a:lnTo>
                    <a:pt x="1110" y="68"/>
                  </a:lnTo>
                  <a:lnTo>
                    <a:pt x="1110" y="68"/>
                  </a:lnTo>
                  <a:close/>
                  <a:moveTo>
                    <a:pt x="1212" y="83"/>
                  </a:moveTo>
                  <a:lnTo>
                    <a:pt x="1212" y="83"/>
                  </a:lnTo>
                  <a:lnTo>
                    <a:pt x="1212" y="97"/>
                  </a:lnTo>
                  <a:lnTo>
                    <a:pt x="1212" y="97"/>
                  </a:lnTo>
                  <a:lnTo>
                    <a:pt x="1227" y="102"/>
                  </a:lnTo>
                  <a:lnTo>
                    <a:pt x="1227" y="102"/>
                  </a:lnTo>
                  <a:lnTo>
                    <a:pt x="1237" y="88"/>
                  </a:lnTo>
                  <a:lnTo>
                    <a:pt x="1246" y="73"/>
                  </a:lnTo>
                  <a:lnTo>
                    <a:pt x="1246" y="73"/>
                  </a:lnTo>
                  <a:lnTo>
                    <a:pt x="1227" y="64"/>
                  </a:lnTo>
                  <a:lnTo>
                    <a:pt x="1227" y="64"/>
                  </a:lnTo>
                  <a:lnTo>
                    <a:pt x="1217" y="73"/>
                  </a:lnTo>
                  <a:lnTo>
                    <a:pt x="1212" y="83"/>
                  </a:lnTo>
                  <a:lnTo>
                    <a:pt x="1212" y="83"/>
                  </a:lnTo>
                  <a:close/>
                  <a:moveTo>
                    <a:pt x="1057" y="59"/>
                  </a:moveTo>
                  <a:lnTo>
                    <a:pt x="1057" y="59"/>
                  </a:lnTo>
                  <a:lnTo>
                    <a:pt x="1081" y="64"/>
                  </a:lnTo>
                  <a:lnTo>
                    <a:pt x="1081" y="64"/>
                  </a:lnTo>
                  <a:lnTo>
                    <a:pt x="1081" y="64"/>
                  </a:lnTo>
                  <a:lnTo>
                    <a:pt x="1081" y="64"/>
                  </a:lnTo>
                  <a:lnTo>
                    <a:pt x="1091" y="44"/>
                  </a:lnTo>
                  <a:lnTo>
                    <a:pt x="1101" y="34"/>
                  </a:lnTo>
                  <a:lnTo>
                    <a:pt x="1101" y="34"/>
                  </a:lnTo>
                  <a:lnTo>
                    <a:pt x="1081" y="30"/>
                  </a:lnTo>
                  <a:lnTo>
                    <a:pt x="1081" y="30"/>
                  </a:lnTo>
                  <a:lnTo>
                    <a:pt x="1067" y="44"/>
                  </a:lnTo>
                  <a:lnTo>
                    <a:pt x="1057" y="59"/>
                  </a:lnTo>
                  <a:lnTo>
                    <a:pt x="1057" y="59"/>
                  </a:lnTo>
                  <a:close/>
                  <a:moveTo>
                    <a:pt x="1047" y="25"/>
                  </a:moveTo>
                  <a:lnTo>
                    <a:pt x="1047" y="25"/>
                  </a:lnTo>
                  <a:lnTo>
                    <a:pt x="1033" y="34"/>
                  </a:lnTo>
                  <a:lnTo>
                    <a:pt x="1023" y="49"/>
                  </a:lnTo>
                  <a:lnTo>
                    <a:pt x="1023" y="49"/>
                  </a:lnTo>
                  <a:lnTo>
                    <a:pt x="1018" y="54"/>
                  </a:lnTo>
                  <a:lnTo>
                    <a:pt x="1018" y="54"/>
                  </a:lnTo>
                  <a:lnTo>
                    <a:pt x="1047" y="59"/>
                  </a:lnTo>
                  <a:lnTo>
                    <a:pt x="1047" y="59"/>
                  </a:lnTo>
                  <a:lnTo>
                    <a:pt x="1052" y="39"/>
                  </a:lnTo>
                  <a:lnTo>
                    <a:pt x="1062" y="25"/>
                  </a:lnTo>
                  <a:lnTo>
                    <a:pt x="1062" y="25"/>
                  </a:lnTo>
                  <a:lnTo>
                    <a:pt x="1047" y="25"/>
                  </a:lnTo>
                  <a:lnTo>
                    <a:pt x="1047" y="25"/>
                  </a:lnTo>
                  <a:close/>
                  <a:moveTo>
                    <a:pt x="630" y="34"/>
                  </a:moveTo>
                  <a:lnTo>
                    <a:pt x="630" y="34"/>
                  </a:lnTo>
                  <a:lnTo>
                    <a:pt x="650" y="34"/>
                  </a:lnTo>
                  <a:lnTo>
                    <a:pt x="650" y="34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0" y="34"/>
                  </a:lnTo>
                  <a:lnTo>
                    <a:pt x="630" y="34"/>
                  </a:lnTo>
                  <a:close/>
                  <a:moveTo>
                    <a:pt x="1353" y="127"/>
                  </a:moveTo>
                  <a:lnTo>
                    <a:pt x="1353" y="127"/>
                  </a:lnTo>
                  <a:lnTo>
                    <a:pt x="1343" y="131"/>
                  </a:lnTo>
                  <a:lnTo>
                    <a:pt x="1334" y="136"/>
                  </a:lnTo>
                  <a:lnTo>
                    <a:pt x="1334" y="136"/>
                  </a:lnTo>
                  <a:lnTo>
                    <a:pt x="1324" y="151"/>
                  </a:lnTo>
                  <a:lnTo>
                    <a:pt x="1324" y="151"/>
                  </a:lnTo>
                  <a:lnTo>
                    <a:pt x="1324" y="151"/>
                  </a:lnTo>
                  <a:lnTo>
                    <a:pt x="1324" y="151"/>
                  </a:lnTo>
                  <a:lnTo>
                    <a:pt x="1338" y="146"/>
                  </a:lnTo>
                  <a:lnTo>
                    <a:pt x="1338" y="146"/>
                  </a:lnTo>
                  <a:lnTo>
                    <a:pt x="1353" y="141"/>
                  </a:lnTo>
                  <a:lnTo>
                    <a:pt x="1368" y="136"/>
                  </a:lnTo>
                  <a:lnTo>
                    <a:pt x="1368" y="136"/>
                  </a:lnTo>
                  <a:lnTo>
                    <a:pt x="1353" y="127"/>
                  </a:lnTo>
                  <a:lnTo>
                    <a:pt x="1353" y="127"/>
                  </a:lnTo>
                  <a:close/>
                  <a:moveTo>
                    <a:pt x="1266" y="78"/>
                  </a:moveTo>
                  <a:lnTo>
                    <a:pt x="1266" y="78"/>
                  </a:lnTo>
                  <a:lnTo>
                    <a:pt x="1261" y="88"/>
                  </a:lnTo>
                  <a:lnTo>
                    <a:pt x="1256" y="97"/>
                  </a:lnTo>
                  <a:lnTo>
                    <a:pt x="1256" y="97"/>
                  </a:lnTo>
                  <a:lnTo>
                    <a:pt x="1256" y="112"/>
                  </a:lnTo>
                  <a:lnTo>
                    <a:pt x="1256" y="112"/>
                  </a:lnTo>
                  <a:lnTo>
                    <a:pt x="1266" y="117"/>
                  </a:lnTo>
                  <a:lnTo>
                    <a:pt x="1266" y="117"/>
                  </a:lnTo>
                  <a:lnTo>
                    <a:pt x="1280" y="102"/>
                  </a:lnTo>
                  <a:lnTo>
                    <a:pt x="1295" y="93"/>
                  </a:lnTo>
                  <a:lnTo>
                    <a:pt x="1295" y="93"/>
                  </a:lnTo>
                  <a:lnTo>
                    <a:pt x="1266" y="78"/>
                  </a:lnTo>
                  <a:lnTo>
                    <a:pt x="1266" y="78"/>
                  </a:lnTo>
                  <a:close/>
                  <a:moveTo>
                    <a:pt x="1314" y="102"/>
                  </a:moveTo>
                  <a:lnTo>
                    <a:pt x="1314" y="102"/>
                  </a:lnTo>
                  <a:lnTo>
                    <a:pt x="1304" y="107"/>
                  </a:lnTo>
                  <a:lnTo>
                    <a:pt x="1295" y="112"/>
                  </a:lnTo>
                  <a:lnTo>
                    <a:pt x="1295" y="112"/>
                  </a:lnTo>
                  <a:lnTo>
                    <a:pt x="1290" y="127"/>
                  </a:lnTo>
                  <a:lnTo>
                    <a:pt x="1290" y="127"/>
                  </a:lnTo>
                  <a:lnTo>
                    <a:pt x="1300" y="136"/>
                  </a:lnTo>
                  <a:lnTo>
                    <a:pt x="1300" y="136"/>
                  </a:lnTo>
                  <a:lnTo>
                    <a:pt x="1314" y="122"/>
                  </a:lnTo>
                  <a:lnTo>
                    <a:pt x="1329" y="112"/>
                  </a:lnTo>
                  <a:lnTo>
                    <a:pt x="1329" y="112"/>
                  </a:lnTo>
                  <a:lnTo>
                    <a:pt x="1314" y="102"/>
                  </a:lnTo>
                  <a:lnTo>
                    <a:pt x="1314" y="102"/>
                  </a:lnTo>
                  <a:close/>
                  <a:moveTo>
                    <a:pt x="1387" y="156"/>
                  </a:moveTo>
                  <a:lnTo>
                    <a:pt x="1387" y="156"/>
                  </a:lnTo>
                  <a:lnTo>
                    <a:pt x="1382" y="156"/>
                  </a:lnTo>
                  <a:lnTo>
                    <a:pt x="1382" y="156"/>
                  </a:lnTo>
                  <a:lnTo>
                    <a:pt x="1372" y="156"/>
                  </a:lnTo>
                  <a:lnTo>
                    <a:pt x="1368" y="161"/>
                  </a:lnTo>
                  <a:lnTo>
                    <a:pt x="1353" y="175"/>
                  </a:lnTo>
                  <a:lnTo>
                    <a:pt x="1353" y="175"/>
                  </a:lnTo>
                  <a:lnTo>
                    <a:pt x="1353" y="180"/>
                  </a:lnTo>
                  <a:lnTo>
                    <a:pt x="1353" y="180"/>
                  </a:lnTo>
                  <a:lnTo>
                    <a:pt x="1368" y="180"/>
                  </a:lnTo>
                  <a:lnTo>
                    <a:pt x="1382" y="185"/>
                  </a:lnTo>
                  <a:lnTo>
                    <a:pt x="1397" y="190"/>
                  </a:lnTo>
                  <a:lnTo>
                    <a:pt x="1411" y="199"/>
                  </a:lnTo>
                  <a:lnTo>
                    <a:pt x="1411" y="199"/>
                  </a:lnTo>
                  <a:lnTo>
                    <a:pt x="1401" y="175"/>
                  </a:lnTo>
                  <a:lnTo>
                    <a:pt x="1387" y="156"/>
                  </a:lnTo>
                  <a:lnTo>
                    <a:pt x="1387" y="156"/>
                  </a:lnTo>
                  <a:close/>
                  <a:moveTo>
                    <a:pt x="999" y="15"/>
                  </a:moveTo>
                  <a:lnTo>
                    <a:pt x="999" y="15"/>
                  </a:lnTo>
                  <a:lnTo>
                    <a:pt x="979" y="34"/>
                  </a:lnTo>
                  <a:lnTo>
                    <a:pt x="979" y="34"/>
                  </a:lnTo>
                  <a:lnTo>
                    <a:pt x="975" y="49"/>
                  </a:lnTo>
                  <a:lnTo>
                    <a:pt x="975" y="49"/>
                  </a:lnTo>
                  <a:lnTo>
                    <a:pt x="1004" y="54"/>
                  </a:lnTo>
                  <a:lnTo>
                    <a:pt x="1004" y="54"/>
                  </a:lnTo>
                  <a:lnTo>
                    <a:pt x="1009" y="44"/>
                  </a:lnTo>
                  <a:lnTo>
                    <a:pt x="1009" y="44"/>
                  </a:lnTo>
                  <a:lnTo>
                    <a:pt x="1023" y="20"/>
                  </a:lnTo>
                  <a:lnTo>
                    <a:pt x="1023" y="20"/>
                  </a:lnTo>
                  <a:lnTo>
                    <a:pt x="999" y="15"/>
                  </a:lnTo>
                  <a:lnTo>
                    <a:pt x="999" y="15"/>
                  </a:lnTo>
                  <a:close/>
                  <a:moveTo>
                    <a:pt x="742" y="25"/>
                  </a:moveTo>
                  <a:lnTo>
                    <a:pt x="742" y="25"/>
                  </a:lnTo>
                  <a:lnTo>
                    <a:pt x="737" y="34"/>
                  </a:lnTo>
                  <a:lnTo>
                    <a:pt x="737" y="34"/>
                  </a:lnTo>
                  <a:lnTo>
                    <a:pt x="756" y="34"/>
                  </a:lnTo>
                  <a:lnTo>
                    <a:pt x="756" y="34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51" y="0"/>
                  </a:lnTo>
                  <a:lnTo>
                    <a:pt x="751" y="0"/>
                  </a:lnTo>
                  <a:lnTo>
                    <a:pt x="742" y="25"/>
                  </a:lnTo>
                  <a:lnTo>
                    <a:pt x="742" y="25"/>
                  </a:lnTo>
                  <a:close/>
                  <a:moveTo>
                    <a:pt x="669" y="34"/>
                  </a:moveTo>
                  <a:lnTo>
                    <a:pt x="669" y="34"/>
                  </a:lnTo>
                  <a:lnTo>
                    <a:pt x="688" y="34"/>
                  </a:lnTo>
                  <a:lnTo>
                    <a:pt x="688" y="34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674" y="15"/>
                  </a:lnTo>
                  <a:lnTo>
                    <a:pt x="669" y="34"/>
                  </a:lnTo>
                  <a:lnTo>
                    <a:pt x="669" y="34"/>
                  </a:lnTo>
                  <a:close/>
                  <a:moveTo>
                    <a:pt x="708" y="34"/>
                  </a:moveTo>
                  <a:lnTo>
                    <a:pt x="708" y="34"/>
                  </a:lnTo>
                  <a:lnTo>
                    <a:pt x="727" y="34"/>
                  </a:lnTo>
                  <a:lnTo>
                    <a:pt x="727" y="34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13" y="15"/>
                  </a:lnTo>
                  <a:lnTo>
                    <a:pt x="708" y="34"/>
                  </a:lnTo>
                  <a:lnTo>
                    <a:pt x="708" y="34"/>
                  </a:lnTo>
                  <a:close/>
                  <a:moveTo>
                    <a:pt x="771" y="30"/>
                  </a:moveTo>
                  <a:lnTo>
                    <a:pt x="771" y="30"/>
                  </a:lnTo>
                  <a:lnTo>
                    <a:pt x="771" y="34"/>
                  </a:lnTo>
                  <a:lnTo>
                    <a:pt x="771" y="34"/>
                  </a:lnTo>
                  <a:lnTo>
                    <a:pt x="790" y="34"/>
                  </a:lnTo>
                  <a:lnTo>
                    <a:pt x="790" y="34"/>
                  </a:lnTo>
                  <a:lnTo>
                    <a:pt x="810" y="0"/>
                  </a:lnTo>
                  <a:lnTo>
                    <a:pt x="810" y="0"/>
                  </a:lnTo>
                  <a:lnTo>
                    <a:pt x="785" y="0"/>
                  </a:lnTo>
                  <a:lnTo>
                    <a:pt x="785" y="0"/>
                  </a:lnTo>
                  <a:lnTo>
                    <a:pt x="776" y="15"/>
                  </a:lnTo>
                  <a:lnTo>
                    <a:pt x="771" y="30"/>
                  </a:lnTo>
                  <a:lnTo>
                    <a:pt x="771" y="30"/>
                  </a:lnTo>
                  <a:close/>
                  <a:moveTo>
                    <a:pt x="863" y="39"/>
                  </a:moveTo>
                  <a:lnTo>
                    <a:pt x="863" y="39"/>
                  </a:lnTo>
                  <a:lnTo>
                    <a:pt x="868" y="39"/>
                  </a:lnTo>
                  <a:lnTo>
                    <a:pt x="868" y="39"/>
                  </a:lnTo>
                  <a:lnTo>
                    <a:pt x="878" y="20"/>
                  </a:lnTo>
                  <a:lnTo>
                    <a:pt x="878" y="20"/>
                  </a:lnTo>
                  <a:lnTo>
                    <a:pt x="887" y="5"/>
                  </a:lnTo>
                  <a:lnTo>
                    <a:pt x="887" y="5"/>
                  </a:lnTo>
                  <a:lnTo>
                    <a:pt x="882" y="5"/>
                  </a:lnTo>
                  <a:lnTo>
                    <a:pt x="882" y="5"/>
                  </a:lnTo>
                  <a:lnTo>
                    <a:pt x="868" y="20"/>
                  </a:lnTo>
                  <a:lnTo>
                    <a:pt x="863" y="39"/>
                  </a:lnTo>
                  <a:lnTo>
                    <a:pt x="863" y="39"/>
                  </a:lnTo>
                  <a:close/>
                  <a:moveTo>
                    <a:pt x="945" y="10"/>
                  </a:moveTo>
                  <a:lnTo>
                    <a:pt x="945" y="10"/>
                  </a:lnTo>
                  <a:lnTo>
                    <a:pt x="936" y="25"/>
                  </a:lnTo>
                  <a:lnTo>
                    <a:pt x="931" y="39"/>
                  </a:lnTo>
                  <a:lnTo>
                    <a:pt x="931" y="39"/>
                  </a:lnTo>
                  <a:lnTo>
                    <a:pt x="931" y="44"/>
                  </a:lnTo>
                  <a:lnTo>
                    <a:pt x="931" y="44"/>
                  </a:lnTo>
                  <a:lnTo>
                    <a:pt x="950" y="44"/>
                  </a:lnTo>
                  <a:lnTo>
                    <a:pt x="950" y="44"/>
                  </a:lnTo>
                  <a:lnTo>
                    <a:pt x="960" y="30"/>
                  </a:lnTo>
                  <a:lnTo>
                    <a:pt x="960" y="30"/>
                  </a:lnTo>
                  <a:lnTo>
                    <a:pt x="975" y="15"/>
                  </a:lnTo>
                  <a:lnTo>
                    <a:pt x="975" y="15"/>
                  </a:lnTo>
                  <a:lnTo>
                    <a:pt x="945" y="10"/>
                  </a:lnTo>
                  <a:lnTo>
                    <a:pt x="945" y="10"/>
                  </a:lnTo>
                  <a:close/>
                  <a:moveTo>
                    <a:pt x="815" y="34"/>
                  </a:moveTo>
                  <a:lnTo>
                    <a:pt x="815" y="34"/>
                  </a:lnTo>
                  <a:lnTo>
                    <a:pt x="834" y="34"/>
                  </a:lnTo>
                  <a:lnTo>
                    <a:pt x="834" y="34"/>
                  </a:lnTo>
                  <a:lnTo>
                    <a:pt x="839" y="20"/>
                  </a:lnTo>
                  <a:lnTo>
                    <a:pt x="848" y="5"/>
                  </a:lnTo>
                  <a:lnTo>
                    <a:pt x="848" y="5"/>
                  </a:lnTo>
                  <a:lnTo>
                    <a:pt x="839" y="5"/>
                  </a:lnTo>
                  <a:lnTo>
                    <a:pt x="839" y="5"/>
                  </a:lnTo>
                  <a:lnTo>
                    <a:pt x="824" y="20"/>
                  </a:lnTo>
                  <a:lnTo>
                    <a:pt x="815" y="34"/>
                  </a:lnTo>
                  <a:lnTo>
                    <a:pt x="815" y="34"/>
                  </a:lnTo>
                  <a:close/>
                  <a:moveTo>
                    <a:pt x="887" y="39"/>
                  </a:moveTo>
                  <a:lnTo>
                    <a:pt x="887" y="39"/>
                  </a:lnTo>
                  <a:lnTo>
                    <a:pt x="912" y="44"/>
                  </a:lnTo>
                  <a:lnTo>
                    <a:pt x="912" y="44"/>
                  </a:lnTo>
                  <a:lnTo>
                    <a:pt x="912" y="30"/>
                  </a:lnTo>
                  <a:lnTo>
                    <a:pt x="912" y="30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07" y="5"/>
                  </a:lnTo>
                  <a:lnTo>
                    <a:pt x="907" y="5"/>
                  </a:lnTo>
                  <a:lnTo>
                    <a:pt x="897" y="25"/>
                  </a:lnTo>
                  <a:lnTo>
                    <a:pt x="887" y="39"/>
                  </a:lnTo>
                  <a:lnTo>
                    <a:pt x="887" y="39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31"/>
            <p:cNvSpPr>
              <a:spLocks/>
            </p:cNvSpPr>
            <p:nvPr/>
          </p:nvSpPr>
          <p:spPr bwMode="auto">
            <a:xfrm>
              <a:off x="588" y="826"/>
              <a:ext cx="1572" cy="1184"/>
            </a:xfrm>
            <a:custGeom>
              <a:avLst/>
              <a:gdLst/>
              <a:ahLst/>
              <a:cxnLst>
                <a:cxn ang="0">
                  <a:pos x="708" y="0"/>
                </a:cxn>
                <a:cxn ang="0">
                  <a:pos x="481" y="63"/>
                </a:cxn>
                <a:cxn ang="0">
                  <a:pos x="286" y="180"/>
                </a:cxn>
                <a:cxn ang="0">
                  <a:pos x="136" y="349"/>
                </a:cxn>
                <a:cxn ang="0">
                  <a:pos x="39" y="558"/>
                </a:cxn>
                <a:cxn ang="0">
                  <a:pos x="0" y="796"/>
                </a:cxn>
                <a:cxn ang="0">
                  <a:pos x="10" y="898"/>
                </a:cxn>
                <a:cxn ang="0">
                  <a:pos x="25" y="995"/>
                </a:cxn>
                <a:cxn ang="0">
                  <a:pos x="73" y="1121"/>
                </a:cxn>
                <a:cxn ang="0">
                  <a:pos x="73" y="1140"/>
                </a:cxn>
                <a:cxn ang="0">
                  <a:pos x="73" y="1155"/>
                </a:cxn>
                <a:cxn ang="0">
                  <a:pos x="78" y="1164"/>
                </a:cxn>
                <a:cxn ang="0">
                  <a:pos x="83" y="1159"/>
                </a:cxn>
                <a:cxn ang="0">
                  <a:pos x="112" y="1159"/>
                </a:cxn>
                <a:cxn ang="0">
                  <a:pos x="131" y="1164"/>
                </a:cxn>
                <a:cxn ang="0">
                  <a:pos x="136" y="1130"/>
                </a:cxn>
                <a:cxn ang="0">
                  <a:pos x="97" y="1072"/>
                </a:cxn>
                <a:cxn ang="0">
                  <a:pos x="83" y="1043"/>
                </a:cxn>
                <a:cxn ang="0">
                  <a:pos x="49" y="883"/>
                </a:cxn>
                <a:cxn ang="0">
                  <a:pos x="49" y="718"/>
                </a:cxn>
                <a:cxn ang="0">
                  <a:pos x="102" y="505"/>
                </a:cxn>
                <a:cxn ang="0">
                  <a:pos x="214" y="316"/>
                </a:cxn>
                <a:cxn ang="0">
                  <a:pos x="374" y="170"/>
                </a:cxn>
                <a:cxn ang="0">
                  <a:pos x="568" y="73"/>
                </a:cxn>
                <a:cxn ang="0">
                  <a:pos x="786" y="39"/>
                </a:cxn>
                <a:cxn ang="0">
                  <a:pos x="936" y="54"/>
                </a:cxn>
                <a:cxn ang="0">
                  <a:pos x="1140" y="131"/>
                </a:cxn>
                <a:cxn ang="0">
                  <a:pos x="1310" y="262"/>
                </a:cxn>
                <a:cxn ang="0">
                  <a:pos x="1436" y="437"/>
                </a:cxn>
                <a:cxn ang="0">
                  <a:pos x="1514" y="645"/>
                </a:cxn>
                <a:cxn ang="0">
                  <a:pos x="1528" y="796"/>
                </a:cxn>
                <a:cxn ang="0">
                  <a:pos x="1514" y="941"/>
                </a:cxn>
                <a:cxn ang="0">
                  <a:pos x="1489" y="1038"/>
                </a:cxn>
                <a:cxn ang="0">
                  <a:pos x="1456" y="1125"/>
                </a:cxn>
                <a:cxn ang="0">
                  <a:pos x="1436" y="1164"/>
                </a:cxn>
                <a:cxn ang="0">
                  <a:pos x="1436" y="1179"/>
                </a:cxn>
                <a:cxn ang="0">
                  <a:pos x="1446" y="1179"/>
                </a:cxn>
                <a:cxn ang="0">
                  <a:pos x="1465" y="1169"/>
                </a:cxn>
                <a:cxn ang="0">
                  <a:pos x="1489" y="1179"/>
                </a:cxn>
                <a:cxn ang="0">
                  <a:pos x="1494" y="1174"/>
                </a:cxn>
                <a:cxn ang="0">
                  <a:pos x="1514" y="1121"/>
                </a:cxn>
                <a:cxn ang="0">
                  <a:pos x="1543" y="1004"/>
                </a:cxn>
                <a:cxn ang="0">
                  <a:pos x="1557" y="941"/>
                </a:cxn>
                <a:cxn ang="0">
                  <a:pos x="1572" y="796"/>
                </a:cxn>
                <a:cxn ang="0">
                  <a:pos x="1533" y="558"/>
                </a:cxn>
                <a:cxn ang="0">
                  <a:pos x="1436" y="349"/>
                </a:cxn>
                <a:cxn ang="0">
                  <a:pos x="1286" y="180"/>
                </a:cxn>
                <a:cxn ang="0">
                  <a:pos x="1092" y="63"/>
                </a:cxn>
                <a:cxn ang="0">
                  <a:pos x="869" y="0"/>
                </a:cxn>
              </a:cxnLst>
              <a:rect l="0" t="0" r="r" b="b"/>
              <a:pathLst>
                <a:path w="1572" h="1184">
                  <a:moveTo>
                    <a:pt x="786" y="0"/>
                  </a:moveTo>
                  <a:lnTo>
                    <a:pt x="786" y="0"/>
                  </a:lnTo>
                  <a:lnTo>
                    <a:pt x="708" y="0"/>
                  </a:lnTo>
                  <a:lnTo>
                    <a:pt x="631" y="15"/>
                  </a:lnTo>
                  <a:lnTo>
                    <a:pt x="553" y="34"/>
                  </a:lnTo>
                  <a:lnTo>
                    <a:pt x="481" y="63"/>
                  </a:lnTo>
                  <a:lnTo>
                    <a:pt x="413" y="92"/>
                  </a:lnTo>
                  <a:lnTo>
                    <a:pt x="350" y="136"/>
                  </a:lnTo>
                  <a:lnTo>
                    <a:pt x="286" y="180"/>
                  </a:lnTo>
                  <a:lnTo>
                    <a:pt x="233" y="233"/>
                  </a:lnTo>
                  <a:lnTo>
                    <a:pt x="180" y="291"/>
                  </a:lnTo>
                  <a:lnTo>
                    <a:pt x="136" y="349"/>
                  </a:lnTo>
                  <a:lnTo>
                    <a:pt x="97" y="417"/>
                  </a:lnTo>
                  <a:lnTo>
                    <a:pt x="63" y="485"/>
                  </a:lnTo>
                  <a:lnTo>
                    <a:pt x="39" y="558"/>
                  </a:lnTo>
                  <a:lnTo>
                    <a:pt x="20" y="636"/>
                  </a:lnTo>
                  <a:lnTo>
                    <a:pt x="5" y="718"/>
                  </a:lnTo>
                  <a:lnTo>
                    <a:pt x="0" y="796"/>
                  </a:lnTo>
                  <a:lnTo>
                    <a:pt x="0" y="796"/>
                  </a:lnTo>
                  <a:lnTo>
                    <a:pt x="5" y="849"/>
                  </a:lnTo>
                  <a:lnTo>
                    <a:pt x="10" y="898"/>
                  </a:lnTo>
                  <a:lnTo>
                    <a:pt x="15" y="946"/>
                  </a:lnTo>
                  <a:lnTo>
                    <a:pt x="25" y="995"/>
                  </a:lnTo>
                  <a:lnTo>
                    <a:pt x="25" y="995"/>
                  </a:lnTo>
                  <a:lnTo>
                    <a:pt x="54" y="1082"/>
                  </a:lnTo>
                  <a:lnTo>
                    <a:pt x="54" y="1082"/>
                  </a:lnTo>
                  <a:lnTo>
                    <a:pt x="73" y="1121"/>
                  </a:lnTo>
                  <a:lnTo>
                    <a:pt x="73" y="1121"/>
                  </a:lnTo>
                  <a:lnTo>
                    <a:pt x="78" y="1130"/>
                  </a:lnTo>
                  <a:lnTo>
                    <a:pt x="73" y="1140"/>
                  </a:lnTo>
                  <a:lnTo>
                    <a:pt x="73" y="1145"/>
                  </a:lnTo>
                  <a:lnTo>
                    <a:pt x="73" y="1155"/>
                  </a:lnTo>
                  <a:lnTo>
                    <a:pt x="73" y="1155"/>
                  </a:lnTo>
                  <a:lnTo>
                    <a:pt x="73" y="1159"/>
                  </a:lnTo>
                  <a:lnTo>
                    <a:pt x="78" y="1164"/>
                  </a:lnTo>
                  <a:lnTo>
                    <a:pt x="78" y="1164"/>
                  </a:lnTo>
                  <a:lnTo>
                    <a:pt x="83" y="1164"/>
                  </a:lnTo>
                  <a:lnTo>
                    <a:pt x="83" y="1159"/>
                  </a:lnTo>
                  <a:lnTo>
                    <a:pt x="83" y="1159"/>
                  </a:lnTo>
                  <a:lnTo>
                    <a:pt x="97" y="1155"/>
                  </a:lnTo>
                  <a:lnTo>
                    <a:pt x="112" y="1159"/>
                  </a:lnTo>
                  <a:lnTo>
                    <a:pt x="112" y="1159"/>
                  </a:lnTo>
                  <a:lnTo>
                    <a:pt x="122" y="1169"/>
                  </a:lnTo>
                  <a:lnTo>
                    <a:pt x="126" y="1169"/>
                  </a:lnTo>
                  <a:lnTo>
                    <a:pt x="131" y="1164"/>
                  </a:lnTo>
                  <a:lnTo>
                    <a:pt x="131" y="1164"/>
                  </a:lnTo>
                  <a:lnTo>
                    <a:pt x="136" y="1150"/>
                  </a:lnTo>
                  <a:lnTo>
                    <a:pt x="136" y="1130"/>
                  </a:lnTo>
                  <a:lnTo>
                    <a:pt x="117" y="1101"/>
                  </a:lnTo>
                  <a:lnTo>
                    <a:pt x="117" y="1101"/>
                  </a:lnTo>
                  <a:lnTo>
                    <a:pt x="97" y="1072"/>
                  </a:lnTo>
                  <a:lnTo>
                    <a:pt x="88" y="1058"/>
                  </a:lnTo>
                  <a:lnTo>
                    <a:pt x="83" y="1043"/>
                  </a:lnTo>
                  <a:lnTo>
                    <a:pt x="83" y="1043"/>
                  </a:lnTo>
                  <a:lnTo>
                    <a:pt x="63" y="965"/>
                  </a:lnTo>
                  <a:lnTo>
                    <a:pt x="63" y="965"/>
                  </a:lnTo>
                  <a:lnTo>
                    <a:pt x="49" y="883"/>
                  </a:lnTo>
                  <a:lnTo>
                    <a:pt x="44" y="796"/>
                  </a:lnTo>
                  <a:lnTo>
                    <a:pt x="44" y="796"/>
                  </a:lnTo>
                  <a:lnTo>
                    <a:pt x="49" y="718"/>
                  </a:lnTo>
                  <a:lnTo>
                    <a:pt x="59" y="645"/>
                  </a:lnTo>
                  <a:lnTo>
                    <a:pt x="78" y="573"/>
                  </a:lnTo>
                  <a:lnTo>
                    <a:pt x="102" y="505"/>
                  </a:lnTo>
                  <a:lnTo>
                    <a:pt x="136" y="437"/>
                  </a:lnTo>
                  <a:lnTo>
                    <a:pt x="170" y="374"/>
                  </a:lnTo>
                  <a:lnTo>
                    <a:pt x="214" y="316"/>
                  </a:lnTo>
                  <a:lnTo>
                    <a:pt x="262" y="262"/>
                  </a:lnTo>
                  <a:lnTo>
                    <a:pt x="316" y="214"/>
                  </a:lnTo>
                  <a:lnTo>
                    <a:pt x="374" y="170"/>
                  </a:lnTo>
                  <a:lnTo>
                    <a:pt x="432" y="131"/>
                  </a:lnTo>
                  <a:lnTo>
                    <a:pt x="500" y="102"/>
                  </a:lnTo>
                  <a:lnTo>
                    <a:pt x="568" y="73"/>
                  </a:lnTo>
                  <a:lnTo>
                    <a:pt x="636" y="54"/>
                  </a:lnTo>
                  <a:lnTo>
                    <a:pt x="708" y="44"/>
                  </a:lnTo>
                  <a:lnTo>
                    <a:pt x="786" y="39"/>
                  </a:lnTo>
                  <a:lnTo>
                    <a:pt x="786" y="39"/>
                  </a:lnTo>
                  <a:lnTo>
                    <a:pt x="864" y="44"/>
                  </a:lnTo>
                  <a:lnTo>
                    <a:pt x="936" y="54"/>
                  </a:lnTo>
                  <a:lnTo>
                    <a:pt x="1004" y="73"/>
                  </a:lnTo>
                  <a:lnTo>
                    <a:pt x="1077" y="102"/>
                  </a:lnTo>
                  <a:lnTo>
                    <a:pt x="1140" y="131"/>
                  </a:lnTo>
                  <a:lnTo>
                    <a:pt x="1198" y="170"/>
                  </a:lnTo>
                  <a:lnTo>
                    <a:pt x="1257" y="214"/>
                  </a:lnTo>
                  <a:lnTo>
                    <a:pt x="1310" y="262"/>
                  </a:lnTo>
                  <a:lnTo>
                    <a:pt x="1358" y="316"/>
                  </a:lnTo>
                  <a:lnTo>
                    <a:pt x="1402" y="374"/>
                  </a:lnTo>
                  <a:lnTo>
                    <a:pt x="1436" y="437"/>
                  </a:lnTo>
                  <a:lnTo>
                    <a:pt x="1470" y="505"/>
                  </a:lnTo>
                  <a:lnTo>
                    <a:pt x="1494" y="573"/>
                  </a:lnTo>
                  <a:lnTo>
                    <a:pt x="1514" y="645"/>
                  </a:lnTo>
                  <a:lnTo>
                    <a:pt x="1523" y="718"/>
                  </a:lnTo>
                  <a:lnTo>
                    <a:pt x="1528" y="796"/>
                  </a:lnTo>
                  <a:lnTo>
                    <a:pt x="1528" y="796"/>
                  </a:lnTo>
                  <a:lnTo>
                    <a:pt x="1528" y="844"/>
                  </a:lnTo>
                  <a:lnTo>
                    <a:pt x="1523" y="893"/>
                  </a:lnTo>
                  <a:lnTo>
                    <a:pt x="1514" y="941"/>
                  </a:lnTo>
                  <a:lnTo>
                    <a:pt x="1504" y="990"/>
                  </a:lnTo>
                  <a:lnTo>
                    <a:pt x="1504" y="990"/>
                  </a:lnTo>
                  <a:lnTo>
                    <a:pt x="1489" y="1038"/>
                  </a:lnTo>
                  <a:lnTo>
                    <a:pt x="1475" y="1082"/>
                  </a:lnTo>
                  <a:lnTo>
                    <a:pt x="1475" y="1082"/>
                  </a:lnTo>
                  <a:lnTo>
                    <a:pt x="1456" y="1125"/>
                  </a:lnTo>
                  <a:lnTo>
                    <a:pt x="1456" y="1125"/>
                  </a:lnTo>
                  <a:lnTo>
                    <a:pt x="1446" y="1145"/>
                  </a:lnTo>
                  <a:lnTo>
                    <a:pt x="1436" y="1164"/>
                  </a:lnTo>
                  <a:lnTo>
                    <a:pt x="1436" y="1164"/>
                  </a:lnTo>
                  <a:lnTo>
                    <a:pt x="1436" y="1174"/>
                  </a:lnTo>
                  <a:lnTo>
                    <a:pt x="1436" y="1179"/>
                  </a:lnTo>
                  <a:lnTo>
                    <a:pt x="1441" y="1184"/>
                  </a:lnTo>
                  <a:lnTo>
                    <a:pt x="1441" y="1184"/>
                  </a:lnTo>
                  <a:lnTo>
                    <a:pt x="1446" y="1179"/>
                  </a:lnTo>
                  <a:lnTo>
                    <a:pt x="1451" y="1169"/>
                  </a:lnTo>
                  <a:lnTo>
                    <a:pt x="1451" y="1169"/>
                  </a:lnTo>
                  <a:lnTo>
                    <a:pt x="1465" y="1169"/>
                  </a:lnTo>
                  <a:lnTo>
                    <a:pt x="1465" y="1169"/>
                  </a:lnTo>
                  <a:lnTo>
                    <a:pt x="1480" y="1174"/>
                  </a:lnTo>
                  <a:lnTo>
                    <a:pt x="1489" y="1179"/>
                  </a:lnTo>
                  <a:lnTo>
                    <a:pt x="1489" y="1179"/>
                  </a:lnTo>
                  <a:lnTo>
                    <a:pt x="1494" y="1179"/>
                  </a:lnTo>
                  <a:lnTo>
                    <a:pt x="1494" y="1174"/>
                  </a:lnTo>
                  <a:lnTo>
                    <a:pt x="1499" y="1159"/>
                  </a:lnTo>
                  <a:lnTo>
                    <a:pt x="1499" y="1159"/>
                  </a:lnTo>
                  <a:lnTo>
                    <a:pt x="1514" y="1121"/>
                  </a:lnTo>
                  <a:lnTo>
                    <a:pt x="1523" y="1082"/>
                  </a:lnTo>
                  <a:lnTo>
                    <a:pt x="1523" y="1082"/>
                  </a:lnTo>
                  <a:lnTo>
                    <a:pt x="1543" y="1004"/>
                  </a:lnTo>
                  <a:lnTo>
                    <a:pt x="1543" y="1004"/>
                  </a:lnTo>
                  <a:lnTo>
                    <a:pt x="1557" y="941"/>
                  </a:lnTo>
                  <a:lnTo>
                    <a:pt x="1557" y="941"/>
                  </a:lnTo>
                  <a:lnTo>
                    <a:pt x="1567" y="868"/>
                  </a:lnTo>
                  <a:lnTo>
                    <a:pt x="1572" y="796"/>
                  </a:lnTo>
                  <a:lnTo>
                    <a:pt x="1572" y="796"/>
                  </a:lnTo>
                  <a:lnTo>
                    <a:pt x="1567" y="718"/>
                  </a:lnTo>
                  <a:lnTo>
                    <a:pt x="1553" y="636"/>
                  </a:lnTo>
                  <a:lnTo>
                    <a:pt x="1533" y="558"/>
                  </a:lnTo>
                  <a:lnTo>
                    <a:pt x="1509" y="485"/>
                  </a:lnTo>
                  <a:lnTo>
                    <a:pt x="1475" y="417"/>
                  </a:lnTo>
                  <a:lnTo>
                    <a:pt x="1436" y="349"/>
                  </a:lnTo>
                  <a:lnTo>
                    <a:pt x="1392" y="291"/>
                  </a:lnTo>
                  <a:lnTo>
                    <a:pt x="1339" y="233"/>
                  </a:lnTo>
                  <a:lnTo>
                    <a:pt x="1286" y="180"/>
                  </a:lnTo>
                  <a:lnTo>
                    <a:pt x="1223" y="136"/>
                  </a:lnTo>
                  <a:lnTo>
                    <a:pt x="1160" y="92"/>
                  </a:lnTo>
                  <a:lnTo>
                    <a:pt x="1092" y="63"/>
                  </a:lnTo>
                  <a:lnTo>
                    <a:pt x="1019" y="34"/>
                  </a:lnTo>
                  <a:lnTo>
                    <a:pt x="946" y="15"/>
                  </a:lnTo>
                  <a:lnTo>
                    <a:pt x="869" y="0"/>
                  </a:lnTo>
                  <a:lnTo>
                    <a:pt x="786" y="0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32"/>
            <p:cNvSpPr>
              <a:spLocks/>
            </p:cNvSpPr>
            <p:nvPr/>
          </p:nvSpPr>
          <p:spPr bwMode="auto">
            <a:xfrm>
              <a:off x="593" y="821"/>
              <a:ext cx="1567" cy="1179"/>
            </a:xfrm>
            <a:custGeom>
              <a:avLst/>
              <a:gdLst/>
              <a:ahLst/>
              <a:cxnLst>
                <a:cxn ang="0">
                  <a:pos x="781" y="0"/>
                </a:cxn>
                <a:cxn ang="0">
                  <a:pos x="626" y="15"/>
                </a:cxn>
                <a:cxn ang="0">
                  <a:pos x="476" y="63"/>
                </a:cxn>
                <a:cxn ang="0">
                  <a:pos x="345" y="136"/>
                </a:cxn>
                <a:cxn ang="0">
                  <a:pos x="228" y="233"/>
                </a:cxn>
                <a:cxn ang="0">
                  <a:pos x="131" y="354"/>
                </a:cxn>
                <a:cxn ang="0">
                  <a:pos x="58" y="490"/>
                </a:cxn>
                <a:cxn ang="0">
                  <a:pos x="15" y="641"/>
                </a:cxn>
                <a:cxn ang="0">
                  <a:pos x="0" y="801"/>
                </a:cxn>
                <a:cxn ang="0">
                  <a:pos x="0" y="849"/>
                </a:cxn>
                <a:cxn ang="0">
                  <a:pos x="10" y="946"/>
                </a:cxn>
                <a:cxn ang="0">
                  <a:pos x="20" y="995"/>
                </a:cxn>
                <a:cxn ang="0">
                  <a:pos x="49" y="1087"/>
                </a:cxn>
                <a:cxn ang="0">
                  <a:pos x="63" y="1116"/>
                </a:cxn>
                <a:cxn ang="0">
                  <a:pos x="58" y="1111"/>
                </a:cxn>
                <a:cxn ang="0">
                  <a:pos x="34" y="1019"/>
                </a:cxn>
                <a:cxn ang="0">
                  <a:pos x="15" y="922"/>
                </a:cxn>
                <a:cxn ang="0">
                  <a:pos x="10" y="825"/>
                </a:cxn>
                <a:cxn ang="0">
                  <a:pos x="15" y="742"/>
                </a:cxn>
                <a:cxn ang="0">
                  <a:pos x="44" y="587"/>
                </a:cxn>
                <a:cxn ang="0">
                  <a:pos x="102" y="442"/>
                </a:cxn>
                <a:cxn ang="0">
                  <a:pos x="184" y="316"/>
                </a:cxn>
                <a:cxn ang="0">
                  <a:pos x="291" y="209"/>
                </a:cxn>
                <a:cxn ang="0">
                  <a:pos x="412" y="122"/>
                </a:cxn>
                <a:cxn ang="0">
                  <a:pos x="553" y="59"/>
                </a:cxn>
                <a:cxn ang="0">
                  <a:pos x="703" y="30"/>
                </a:cxn>
                <a:cxn ang="0">
                  <a:pos x="781" y="25"/>
                </a:cxn>
                <a:cxn ang="0">
                  <a:pos x="936" y="39"/>
                </a:cxn>
                <a:cxn ang="0">
                  <a:pos x="1082" y="88"/>
                </a:cxn>
                <a:cxn ang="0">
                  <a:pos x="1213" y="160"/>
                </a:cxn>
                <a:cxn ang="0">
                  <a:pos x="1329" y="257"/>
                </a:cxn>
                <a:cxn ang="0">
                  <a:pos x="1421" y="379"/>
                </a:cxn>
                <a:cxn ang="0">
                  <a:pos x="1494" y="515"/>
                </a:cxn>
                <a:cxn ang="0">
                  <a:pos x="1538" y="665"/>
                </a:cxn>
                <a:cxn ang="0">
                  <a:pos x="1557" y="825"/>
                </a:cxn>
                <a:cxn ang="0">
                  <a:pos x="1552" y="898"/>
                </a:cxn>
                <a:cxn ang="0">
                  <a:pos x="1543" y="966"/>
                </a:cxn>
                <a:cxn ang="0">
                  <a:pos x="1528" y="1033"/>
                </a:cxn>
                <a:cxn ang="0">
                  <a:pos x="1509" y="1111"/>
                </a:cxn>
                <a:cxn ang="0">
                  <a:pos x="1489" y="1179"/>
                </a:cxn>
                <a:cxn ang="0">
                  <a:pos x="1494" y="1164"/>
                </a:cxn>
                <a:cxn ang="0">
                  <a:pos x="1509" y="1126"/>
                </a:cxn>
                <a:cxn ang="0">
                  <a:pos x="1518" y="1087"/>
                </a:cxn>
                <a:cxn ang="0">
                  <a:pos x="1538" y="1009"/>
                </a:cxn>
                <a:cxn ang="0">
                  <a:pos x="1552" y="946"/>
                </a:cxn>
                <a:cxn ang="0">
                  <a:pos x="1567" y="801"/>
                </a:cxn>
                <a:cxn ang="0">
                  <a:pos x="1562" y="718"/>
                </a:cxn>
                <a:cxn ang="0">
                  <a:pos x="1528" y="563"/>
                </a:cxn>
                <a:cxn ang="0">
                  <a:pos x="1470" y="418"/>
                </a:cxn>
                <a:cxn ang="0">
                  <a:pos x="1387" y="291"/>
                </a:cxn>
                <a:cxn ang="0">
                  <a:pos x="1281" y="185"/>
                </a:cxn>
                <a:cxn ang="0">
                  <a:pos x="1155" y="97"/>
                </a:cxn>
                <a:cxn ang="0">
                  <a:pos x="1014" y="39"/>
                </a:cxn>
                <a:cxn ang="0">
                  <a:pos x="864" y="5"/>
                </a:cxn>
                <a:cxn ang="0">
                  <a:pos x="781" y="0"/>
                </a:cxn>
              </a:cxnLst>
              <a:rect l="0" t="0" r="r" b="b"/>
              <a:pathLst>
                <a:path w="1567" h="1179">
                  <a:moveTo>
                    <a:pt x="781" y="0"/>
                  </a:moveTo>
                  <a:lnTo>
                    <a:pt x="781" y="0"/>
                  </a:lnTo>
                  <a:lnTo>
                    <a:pt x="703" y="5"/>
                  </a:lnTo>
                  <a:lnTo>
                    <a:pt x="626" y="15"/>
                  </a:lnTo>
                  <a:lnTo>
                    <a:pt x="548" y="39"/>
                  </a:lnTo>
                  <a:lnTo>
                    <a:pt x="476" y="63"/>
                  </a:lnTo>
                  <a:lnTo>
                    <a:pt x="408" y="97"/>
                  </a:lnTo>
                  <a:lnTo>
                    <a:pt x="345" y="136"/>
                  </a:lnTo>
                  <a:lnTo>
                    <a:pt x="281" y="185"/>
                  </a:lnTo>
                  <a:lnTo>
                    <a:pt x="228" y="233"/>
                  </a:lnTo>
                  <a:lnTo>
                    <a:pt x="175" y="291"/>
                  </a:lnTo>
                  <a:lnTo>
                    <a:pt x="131" y="354"/>
                  </a:lnTo>
                  <a:lnTo>
                    <a:pt x="92" y="418"/>
                  </a:lnTo>
                  <a:lnTo>
                    <a:pt x="58" y="490"/>
                  </a:lnTo>
                  <a:lnTo>
                    <a:pt x="34" y="563"/>
                  </a:lnTo>
                  <a:lnTo>
                    <a:pt x="15" y="641"/>
                  </a:lnTo>
                  <a:lnTo>
                    <a:pt x="0" y="718"/>
                  </a:lnTo>
                  <a:lnTo>
                    <a:pt x="0" y="801"/>
                  </a:lnTo>
                  <a:lnTo>
                    <a:pt x="0" y="801"/>
                  </a:lnTo>
                  <a:lnTo>
                    <a:pt x="0" y="849"/>
                  </a:lnTo>
                  <a:lnTo>
                    <a:pt x="5" y="898"/>
                  </a:lnTo>
                  <a:lnTo>
                    <a:pt x="10" y="946"/>
                  </a:lnTo>
                  <a:lnTo>
                    <a:pt x="20" y="995"/>
                  </a:lnTo>
                  <a:lnTo>
                    <a:pt x="20" y="995"/>
                  </a:lnTo>
                  <a:lnTo>
                    <a:pt x="49" y="1087"/>
                  </a:lnTo>
                  <a:lnTo>
                    <a:pt x="49" y="1087"/>
                  </a:lnTo>
                  <a:lnTo>
                    <a:pt x="63" y="1116"/>
                  </a:lnTo>
                  <a:lnTo>
                    <a:pt x="63" y="1116"/>
                  </a:lnTo>
                  <a:lnTo>
                    <a:pt x="58" y="1111"/>
                  </a:lnTo>
                  <a:lnTo>
                    <a:pt x="58" y="1111"/>
                  </a:lnTo>
                  <a:lnTo>
                    <a:pt x="34" y="1019"/>
                  </a:lnTo>
                  <a:lnTo>
                    <a:pt x="34" y="1019"/>
                  </a:lnTo>
                  <a:lnTo>
                    <a:pt x="24" y="970"/>
                  </a:lnTo>
                  <a:lnTo>
                    <a:pt x="15" y="922"/>
                  </a:lnTo>
                  <a:lnTo>
                    <a:pt x="10" y="873"/>
                  </a:lnTo>
                  <a:lnTo>
                    <a:pt x="10" y="825"/>
                  </a:lnTo>
                  <a:lnTo>
                    <a:pt x="10" y="825"/>
                  </a:lnTo>
                  <a:lnTo>
                    <a:pt x="15" y="742"/>
                  </a:lnTo>
                  <a:lnTo>
                    <a:pt x="24" y="665"/>
                  </a:lnTo>
                  <a:lnTo>
                    <a:pt x="44" y="587"/>
                  </a:lnTo>
                  <a:lnTo>
                    <a:pt x="68" y="515"/>
                  </a:lnTo>
                  <a:lnTo>
                    <a:pt x="102" y="442"/>
                  </a:lnTo>
                  <a:lnTo>
                    <a:pt x="141" y="379"/>
                  </a:lnTo>
                  <a:lnTo>
                    <a:pt x="184" y="316"/>
                  </a:lnTo>
                  <a:lnTo>
                    <a:pt x="238" y="257"/>
                  </a:lnTo>
                  <a:lnTo>
                    <a:pt x="291" y="209"/>
                  </a:lnTo>
                  <a:lnTo>
                    <a:pt x="349" y="160"/>
                  </a:lnTo>
                  <a:lnTo>
                    <a:pt x="412" y="122"/>
                  </a:lnTo>
                  <a:lnTo>
                    <a:pt x="480" y="88"/>
                  </a:lnTo>
                  <a:lnTo>
                    <a:pt x="553" y="59"/>
                  </a:lnTo>
                  <a:lnTo>
                    <a:pt x="626" y="39"/>
                  </a:lnTo>
                  <a:lnTo>
                    <a:pt x="703" y="30"/>
                  </a:lnTo>
                  <a:lnTo>
                    <a:pt x="781" y="25"/>
                  </a:lnTo>
                  <a:lnTo>
                    <a:pt x="781" y="25"/>
                  </a:lnTo>
                  <a:lnTo>
                    <a:pt x="864" y="30"/>
                  </a:lnTo>
                  <a:lnTo>
                    <a:pt x="936" y="39"/>
                  </a:lnTo>
                  <a:lnTo>
                    <a:pt x="1014" y="59"/>
                  </a:lnTo>
                  <a:lnTo>
                    <a:pt x="1082" y="88"/>
                  </a:lnTo>
                  <a:lnTo>
                    <a:pt x="1150" y="122"/>
                  </a:lnTo>
                  <a:lnTo>
                    <a:pt x="1213" y="160"/>
                  </a:lnTo>
                  <a:lnTo>
                    <a:pt x="1276" y="209"/>
                  </a:lnTo>
                  <a:lnTo>
                    <a:pt x="1329" y="257"/>
                  </a:lnTo>
                  <a:lnTo>
                    <a:pt x="1378" y="316"/>
                  </a:lnTo>
                  <a:lnTo>
                    <a:pt x="1421" y="379"/>
                  </a:lnTo>
                  <a:lnTo>
                    <a:pt x="1460" y="442"/>
                  </a:lnTo>
                  <a:lnTo>
                    <a:pt x="1494" y="515"/>
                  </a:lnTo>
                  <a:lnTo>
                    <a:pt x="1523" y="587"/>
                  </a:lnTo>
                  <a:lnTo>
                    <a:pt x="1538" y="665"/>
                  </a:lnTo>
                  <a:lnTo>
                    <a:pt x="1552" y="742"/>
                  </a:lnTo>
                  <a:lnTo>
                    <a:pt x="1557" y="825"/>
                  </a:lnTo>
                  <a:lnTo>
                    <a:pt x="1557" y="825"/>
                  </a:lnTo>
                  <a:lnTo>
                    <a:pt x="1552" y="898"/>
                  </a:lnTo>
                  <a:lnTo>
                    <a:pt x="1543" y="966"/>
                  </a:lnTo>
                  <a:lnTo>
                    <a:pt x="1543" y="966"/>
                  </a:lnTo>
                  <a:lnTo>
                    <a:pt x="1528" y="1033"/>
                  </a:lnTo>
                  <a:lnTo>
                    <a:pt x="1528" y="1033"/>
                  </a:lnTo>
                  <a:lnTo>
                    <a:pt x="1509" y="1111"/>
                  </a:lnTo>
                  <a:lnTo>
                    <a:pt x="1509" y="1111"/>
                  </a:lnTo>
                  <a:lnTo>
                    <a:pt x="1489" y="1179"/>
                  </a:lnTo>
                  <a:lnTo>
                    <a:pt x="1489" y="1179"/>
                  </a:lnTo>
                  <a:lnTo>
                    <a:pt x="1494" y="1174"/>
                  </a:lnTo>
                  <a:lnTo>
                    <a:pt x="1494" y="1164"/>
                  </a:lnTo>
                  <a:lnTo>
                    <a:pt x="1494" y="1164"/>
                  </a:lnTo>
                  <a:lnTo>
                    <a:pt x="1509" y="1126"/>
                  </a:lnTo>
                  <a:lnTo>
                    <a:pt x="1518" y="1087"/>
                  </a:lnTo>
                  <a:lnTo>
                    <a:pt x="1518" y="1087"/>
                  </a:lnTo>
                  <a:lnTo>
                    <a:pt x="1538" y="1009"/>
                  </a:lnTo>
                  <a:lnTo>
                    <a:pt x="1538" y="1009"/>
                  </a:lnTo>
                  <a:lnTo>
                    <a:pt x="1552" y="946"/>
                  </a:lnTo>
                  <a:lnTo>
                    <a:pt x="1552" y="946"/>
                  </a:lnTo>
                  <a:lnTo>
                    <a:pt x="1562" y="873"/>
                  </a:lnTo>
                  <a:lnTo>
                    <a:pt x="1567" y="801"/>
                  </a:lnTo>
                  <a:lnTo>
                    <a:pt x="1567" y="801"/>
                  </a:lnTo>
                  <a:lnTo>
                    <a:pt x="1562" y="718"/>
                  </a:lnTo>
                  <a:lnTo>
                    <a:pt x="1548" y="641"/>
                  </a:lnTo>
                  <a:lnTo>
                    <a:pt x="1528" y="563"/>
                  </a:lnTo>
                  <a:lnTo>
                    <a:pt x="1504" y="490"/>
                  </a:lnTo>
                  <a:lnTo>
                    <a:pt x="1470" y="418"/>
                  </a:lnTo>
                  <a:lnTo>
                    <a:pt x="1431" y="354"/>
                  </a:lnTo>
                  <a:lnTo>
                    <a:pt x="1387" y="291"/>
                  </a:lnTo>
                  <a:lnTo>
                    <a:pt x="1334" y="233"/>
                  </a:lnTo>
                  <a:lnTo>
                    <a:pt x="1281" y="185"/>
                  </a:lnTo>
                  <a:lnTo>
                    <a:pt x="1218" y="136"/>
                  </a:lnTo>
                  <a:lnTo>
                    <a:pt x="1155" y="97"/>
                  </a:lnTo>
                  <a:lnTo>
                    <a:pt x="1087" y="63"/>
                  </a:lnTo>
                  <a:lnTo>
                    <a:pt x="1014" y="39"/>
                  </a:lnTo>
                  <a:lnTo>
                    <a:pt x="941" y="15"/>
                  </a:lnTo>
                  <a:lnTo>
                    <a:pt x="864" y="5"/>
                  </a:lnTo>
                  <a:lnTo>
                    <a:pt x="781" y="0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EF9A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33"/>
            <p:cNvSpPr>
              <a:spLocks noEditPoints="1"/>
            </p:cNvSpPr>
            <p:nvPr/>
          </p:nvSpPr>
          <p:spPr bwMode="auto">
            <a:xfrm>
              <a:off x="593" y="821"/>
              <a:ext cx="1567" cy="1155"/>
            </a:xfrm>
            <a:custGeom>
              <a:avLst/>
              <a:gdLst/>
              <a:ahLst/>
              <a:cxnLst>
                <a:cxn ang="0">
                  <a:pos x="107" y="485"/>
                </a:cxn>
                <a:cxn ang="0">
                  <a:pos x="68" y="476"/>
                </a:cxn>
                <a:cxn ang="0">
                  <a:pos x="165" y="379"/>
                </a:cxn>
                <a:cxn ang="0">
                  <a:pos x="170" y="301"/>
                </a:cxn>
                <a:cxn ang="0">
                  <a:pos x="223" y="291"/>
                </a:cxn>
                <a:cxn ang="0">
                  <a:pos x="359" y="180"/>
                </a:cxn>
                <a:cxn ang="0">
                  <a:pos x="39" y="801"/>
                </a:cxn>
                <a:cxn ang="0">
                  <a:pos x="0" y="835"/>
                </a:cxn>
                <a:cxn ang="0">
                  <a:pos x="39" y="801"/>
                </a:cxn>
                <a:cxn ang="0">
                  <a:pos x="243" y="238"/>
                </a:cxn>
                <a:cxn ang="0">
                  <a:pos x="306" y="194"/>
                </a:cxn>
                <a:cxn ang="0">
                  <a:pos x="34" y="636"/>
                </a:cxn>
                <a:cxn ang="0">
                  <a:pos x="15" y="742"/>
                </a:cxn>
                <a:cxn ang="0">
                  <a:pos x="767" y="0"/>
                </a:cxn>
                <a:cxn ang="0">
                  <a:pos x="849" y="44"/>
                </a:cxn>
                <a:cxn ang="0">
                  <a:pos x="509" y="49"/>
                </a:cxn>
                <a:cxn ang="0">
                  <a:pos x="611" y="39"/>
                </a:cxn>
                <a:cxn ang="0">
                  <a:pos x="349" y="131"/>
                </a:cxn>
                <a:cxn ang="0">
                  <a:pos x="403" y="107"/>
                </a:cxn>
                <a:cxn ang="0">
                  <a:pos x="1300" y="199"/>
                </a:cxn>
                <a:cxn ang="0">
                  <a:pos x="1344" y="282"/>
                </a:cxn>
                <a:cxn ang="0">
                  <a:pos x="29" y="907"/>
                </a:cxn>
                <a:cxn ang="0">
                  <a:pos x="29" y="1004"/>
                </a:cxn>
                <a:cxn ang="0">
                  <a:pos x="44" y="1058"/>
                </a:cxn>
                <a:cxn ang="0">
                  <a:pos x="68" y="1072"/>
                </a:cxn>
                <a:cxn ang="0">
                  <a:pos x="44" y="1058"/>
                </a:cxn>
                <a:cxn ang="0">
                  <a:pos x="1237" y="175"/>
                </a:cxn>
                <a:cxn ang="0">
                  <a:pos x="1271" y="175"/>
                </a:cxn>
                <a:cxn ang="0">
                  <a:pos x="1470" y="495"/>
                </a:cxn>
                <a:cxn ang="0">
                  <a:pos x="1446" y="427"/>
                </a:cxn>
                <a:cxn ang="0">
                  <a:pos x="1499" y="481"/>
                </a:cxn>
                <a:cxn ang="0">
                  <a:pos x="1504" y="631"/>
                </a:cxn>
                <a:cxn ang="0">
                  <a:pos x="1436" y="1155"/>
                </a:cxn>
                <a:cxn ang="0">
                  <a:pos x="1518" y="1082"/>
                </a:cxn>
                <a:cxn ang="0">
                  <a:pos x="1451" y="1126"/>
                </a:cxn>
                <a:cxn ang="0">
                  <a:pos x="1518" y="869"/>
                </a:cxn>
                <a:cxn ang="0">
                  <a:pos x="1562" y="752"/>
                </a:cxn>
                <a:cxn ang="0">
                  <a:pos x="1538" y="1009"/>
                </a:cxn>
                <a:cxn ang="0">
                  <a:pos x="1475" y="1072"/>
                </a:cxn>
                <a:cxn ang="0">
                  <a:pos x="1557" y="684"/>
                </a:cxn>
                <a:cxn ang="0">
                  <a:pos x="1518" y="709"/>
                </a:cxn>
                <a:cxn ang="0">
                  <a:pos x="1499" y="990"/>
                </a:cxn>
                <a:cxn ang="0">
                  <a:pos x="1562" y="883"/>
                </a:cxn>
                <a:cxn ang="0">
                  <a:pos x="1150" y="141"/>
                </a:cxn>
                <a:cxn ang="0">
                  <a:pos x="1189" y="117"/>
                </a:cxn>
                <a:cxn ang="0">
                  <a:pos x="1392" y="335"/>
                </a:cxn>
                <a:cxn ang="0">
                  <a:pos x="1421" y="340"/>
                </a:cxn>
                <a:cxn ang="0">
                  <a:pos x="670" y="49"/>
                </a:cxn>
                <a:cxn ang="0">
                  <a:pos x="631" y="15"/>
                </a:cxn>
                <a:cxn ang="0">
                  <a:pos x="990" y="73"/>
                </a:cxn>
                <a:cxn ang="0">
                  <a:pos x="951" y="20"/>
                </a:cxn>
                <a:cxn ang="0">
                  <a:pos x="902" y="54"/>
                </a:cxn>
                <a:cxn ang="0">
                  <a:pos x="917" y="10"/>
                </a:cxn>
                <a:cxn ang="0">
                  <a:pos x="1101" y="117"/>
                </a:cxn>
                <a:cxn ang="0">
                  <a:pos x="500" y="97"/>
                </a:cxn>
                <a:cxn ang="0">
                  <a:pos x="442" y="78"/>
                </a:cxn>
              </a:cxnLst>
              <a:rect l="0" t="0" r="r" b="b"/>
              <a:pathLst>
                <a:path w="1567" h="1155">
                  <a:moveTo>
                    <a:pt x="24" y="597"/>
                  </a:moveTo>
                  <a:lnTo>
                    <a:pt x="24" y="597"/>
                  </a:lnTo>
                  <a:lnTo>
                    <a:pt x="39" y="582"/>
                  </a:lnTo>
                  <a:lnTo>
                    <a:pt x="39" y="582"/>
                  </a:lnTo>
                  <a:lnTo>
                    <a:pt x="83" y="553"/>
                  </a:lnTo>
                  <a:lnTo>
                    <a:pt x="83" y="553"/>
                  </a:lnTo>
                  <a:lnTo>
                    <a:pt x="107" y="485"/>
                  </a:lnTo>
                  <a:lnTo>
                    <a:pt x="107" y="485"/>
                  </a:lnTo>
                  <a:lnTo>
                    <a:pt x="78" y="495"/>
                  </a:lnTo>
                  <a:lnTo>
                    <a:pt x="54" y="510"/>
                  </a:lnTo>
                  <a:lnTo>
                    <a:pt x="54" y="510"/>
                  </a:lnTo>
                  <a:lnTo>
                    <a:pt x="24" y="597"/>
                  </a:lnTo>
                  <a:lnTo>
                    <a:pt x="24" y="597"/>
                  </a:lnTo>
                  <a:close/>
                  <a:moveTo>
                    <a:pt x="68" y="476"/>
                  </a:moveTo>
                  <a:lnTo>
                    <a:pt x="68" y="476"/>
                  </a:lnTo>
                  <a:lnTo>
                    <a:pt x="73" y="471"/>
                  </a:lnTo>
                  <a:lnTo>
                    <a:pt x="73" y="471"/>
                  </a:lnTo>
                  <a:lnTo>
                    <a:pt x="121" y="451"/>
                  </a:lnTo>
                  <a:lnTo>
                    <a:pt x="121" y="451"/>
                  </a:lnTo>
                  <a:lnTo>
                    <a:pt x="165" y="379"/>
                  </a:lnTo>
                  <a:lnTo>
                    <a:pt x="165" y="379"/>
                  </a:lnTo>
                  <a:lnTo>
                    <a:pt x="131" y="393"/>
                  </a:lnTo>
                  <a:lnTo>
                    <a:pt x="102" y="403"/>
                  </a:lnTo>
                  <a:lnTo>
                    <a:pt x="102" y="403"/>
                  </a:lnTo>
                  <a:lnTo>
                    <a:pt x="68" y="476"/>
                  </a:lnTo>
                  <a:lnTo>
                    <a:pt x="68" y="476"/>
                  </a:lnTo>
                  <a:close/>
                  <a:moveTo>
                    <a:pt x="170" y="301"/>
                  </a:moveTo>
                  <a:lnTo>
                    <a:pt x="170" y="301"/>
                  </a:lnTo>
                  <a:lnTo>
                    <a:pt x="131" y="354"/>
                  </a:lnTo>
                  <a:lnTo>
                    <a:pt x="131" y="354"/>
                  </a:lnTo>
                  <a:lnTo>
                    <a:pt x="184" y="350"/>
                  </a:lnTo>
                  <a:lnTo>
                    <a:pt x="184" y="350"/>
                  </a:lnTo>
                  <a:lnTo>
                    <a:pt x="238" y="287"/>
                  </a:lnTo>
                  <a:lnTo>
                    <a:pt x="238" y="287"/>
                  </a:lnTo>
                  <a:lnTo>
                    <a:pt x="223" y="291"/>
                  </a:lnTo>
                  <a:lnTo>
                    <a:pt x="223" y="291"/>
                  </a:lnTo>
                  <a:lnTo>
                    <a:pt x="170" y="301"/>
                  </a:lnTo>
                  <a:lnTo>
                    <a:pt x="170" y="301"/>
                  </a:lnTo>
                  <a:close/>
                  <a:moveTo>
                    <a:pt x="306" y="165"/>
                  </a:moveTo>
                  <a:lnTo>
                    <a:pt x="306" y="165"/>
                  </a:lnTo>
                  <a:lnTo>
                    <a:pt x="359" y="180"/>
                  </a:lnTo>
                  <a:lnTo>
                    <a:pt x="359" y="180"/>
                  </a:lnTo>
                  <a:lnTo>
                    <a:pt x="383" y="160"/>
                  </a:lnTo>
                  <a:lnTo>
                    <a:pt x="383" y="160"/>
                  </a:lnTo>
                  <a:lnTo>
                    <a:pt x="335" y="146"/>
                  </a:lnTo>
                  <a:lnTo>
                    <a:pt x="335" y="146"/>
                  </a:lnTo>
                  <a:lnTo>
                    <a:pt x="306" y="165"/>
                  </a:lnTo>
                  <a:lnTo>
                    <a:pt x="306" y="165"/>
                  </a:lnTo>
                  <a:close/>
                  <a:moveTo>
                    <a:pt x="39" y="801"/>
                  </a:moveTo>
                  <a:lnTo>
                    <a:pt x="39" y="801"/>
                  </a:lnTo>
                  <a:lnTo>
                    <a:pt x="39" y="757"/>
                  </a:lnTo>
                  <a:lnTo>
                    <a:pt x="39" y="757"/>
                  </a:lnTo>
                  <a:lnTo>
                    <a:pt x="15" y="806"/>
                  </a:lnTo>
                  <a:lnTo>
                    <a:pt x="15" y="806"/>
                  </a:lnTo>
                  <a:lnTo>
                    <a:pt x="0" y="835"/>
                  </a:lnTo>
                  <a:lnTo>
                    <a:pt x="0" y="835"/>
                  </a:lnTo>
                  <a:lnTo>
                    <a:pt x="5" y="912"/>
                  </a:lnTo>
                  <a:lnTo>
                    <a:pt x="5" y="912"/>
                  </a:lnTo>
                  <a:lnTo>
                    <a:pt x="10" y="903"/>
                  </a:lnTo>
                  <a:lnTo>
                    <a:pt x="10" y="903"/>
                  </a:lnTo>
                  <a:lnTo>
                    <a:pt x="39" y="830"/>
                  </a:lnTo>
                  <a:lnTo>
                    <a:pt x="39" y="830"/>
                  </a:lnTo>
                  <a:lnTo>
                    <a:pt x="39" y="801"/>
                  </a:lnTo>
                  <a:lnTo>
                    <a:pt x="39" y="801"/>
                  </a:lnTo>
                  <a:close/>
                  <a:moveTo>
                    <a:pt x="272" y="194"/>
                  </a:moveTo>
                  <a:lnTo>
                    <a:pt x="272" y="194"/>
                  </a:lnTo>
                  <a:lnTo>
                    <a:pt x="228" y="233"/>
                  </a:lnTo>
                  <a:lnTo>
                    <a:pt x="228" y="233"/>
                  </a:lnTo>
                  <a:lnTo>
                    <a:pt x="243" y="238"/>
                  </a:lnTo>
                  <a:lnTo>
                    <a:pt x="243" y="238"/>
                  </a:lnTo>
                  <a:lnTo>
                    <a:pt x="277" y="243"/>
                  </a:lnTo>
                  <a:lnTo>
                    <a:pt x="277" y="243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0" y="194"/>
                  </a:lnTo>
                  <a:lnTo>
                    <a:pt x="330" y="194"/>
                  </a:lnTo>
                  <a:lnTo>
                    <a:pt x="306" y="194"/>
                  </a:lnTo>
                  <a:lnTo>
                    <a:pt x="272" y="194"/>
                  </a:lnTo>
                  <a:lnTo>
                    <a:pt x="272" y="194"/>
                  </a:lnTo>
                  <a:close/>
                  <a:moveTo>
                    <a:pt x="49" y="699"/>
                  </a:moveTo>
                  <a:lnTo>
                    <a:pt x="49" y="699"/>
                  </a:lnTo>
                  <a:lnTo>
                    <a:pt x="63" y="612"/>
                  </a:lnTo>
                  <a:lnTo>
                    <a:pt x="63" y="612"/>
                  </a:lnTo>
                  <a:lnTo>
                    <a:pt x="34" y="636"/>
                  </a:lnTo>
                  <a:lnTo>
                    <a:pt x="10" y="655"/>
                  </a:lnTo>
                  <a:lnTo>
                    <a:pt x="10" y="655"/>
                  </a:lnTo>
                  <a:lnTo>
                    <a:pt x="5" y="709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5" y="742"/>
                  </a:lnTo>
                  <a:lnTo>
                    <a:pt x="15" y="742"/>
                  </a:lnTo>
                  <a:lnTo>
                    <a:pt x="49" y="699"/>
                  </a:lnTo>
                  <a:lnTo>
                    <a:pt x="49" y="699"/>
                  </a:lnTo>
                  <a:close/>
                  <a:moveTo>
                    <a:pt x="810" y="0"/>
                  </a:moveTo>
                  <a:lnTo>
                    <a:pt x="810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67" y="0"/>
                  </a:lnTo>
                  <a:lnTo>
                    <a:pt x="767" y="0"/>
                  </a:lnTo>
                  <a:lnTo>
                    <a:pt x="805" y="39"/>
                  </a:lnTo>
                  <a:lnTo>
                    <a:pt x="805" y="39"/>
                  </a:lnTo>
                  <a:lnTo>
                    <a:pt x="810" y="44"/>
                  </a:lnTo>
                  <a:lnTo>
                    <a:pt x="810" y="44"/>
                  </a:lnTo>
                  <a:lnTo>
                    <a:pt x="849" y="44"/>
                  </a:lnTo>
                  <a:lnTo>
                    <a:pt x="849" y="44"/>
                  </a:lnTo>
                  <a:lnTo>
                    <a:pt x="830" y="20"/>
                  </a:lnTo>
                  <a:lnTo>
                    <a:pt x="810" y="0"/>
                  </a:lnTo>
                  <a:lnTo>
                    <a:pt x="810" y="0"/>
                  </a:lnTo>
                  <a:close/>
                  <a:moveTo>
                    <a:pt x="577" y="30"/>
                  </a:moveTo>
                  <a:lnTo>
                    <a:pt x="577" y="30"/>
                  </a:lnTo>
                  <a:lnTo>
                    <a:pt x="509" y="49"/>
                  </a:lnTo>
                  <a:lnTo>
                    <a:pt x="509" y="49"/>
                  </a:lnTo>
                  <a:lnTo>
                    <a:pt x="548" y="63"/>
                  </a:lnTo>
                  <a:lnTo>
                    <a:pt x="548" y="63"/>
                  </a:lnTo>
                  <a:lnTo>
                    <a:pt x="568" y="73"/>
                  </a:lnTo>
                  <a:lnTo>
                    <a:pt x="568" y="73"/>
                  </a:lnTo>
                  <a:lnTo>
                    <a:pt x="636" y="59"/>
                  </a:lnTo>
                  <a:lnTo>
                    <a:pt x="636" y="59"/>
                  </a:lnTo>
                  <a:lnTo>
                    <a:pt x="611" y="39"/>
                  </a:lnTo>
                  <a:lnTo>
                    <a:pt x="587" y="30"/>
                  </a:lnTo>
                  <a:lnTo>
                    <a:pt x="587" y="30"/>
                  </a:lnTo>
                  <a:lnTo>
                    <a:pt x="577" y="30"/>
                  </a:lnTo>
                  <a:lnTo>
                    <a:pt x="577" y="30"/>
                  </a:lnTo>
                  <a:close/>
                  <a:moveTo>
                    <a:pt x="388" y="107"/>
                  </a:moveTo>
                  <a:lnTo>
                    <a:pt x="388" y="107"/>
                  </a:lnTo>
                  <a:lnTo>
                    <a:pt x="349" y="131"/>
                  </a:lnTo>
                  <a:lnTo>
                    <a:pt x="349" y="131"/>
                  </a:lnTo>
                  <a:lnTo>
                    <a:pt x="408" y="146"/>
                  </a:lnTo>
                  <a:lnTo>
                    <a:pt x="408" y="146"/>
                  </a:lnTo>
                  <a:lnTo>
                    <a:pt x="461" y="117"/>
                  </a:lnTo>
                  <a:lnTo>
                    <a:pt x="461" y="117"/>
                  </a:lnTo>
                  <a:lnTo>
                    <a:pt x="432" y="112"/>
                  </a:lnTo>
                  <a:lnTo>
                    <a:pt x="403" y="107"/>
                  </a:lnTo>
                  <a:lnTo>
                    <a:pt x="403" y="107"/>
                  </a:lnTo>
                  <a:lnTo>
                    <a:pt x="388" y="107"/>
                  </a:lnTo>
                  <a:lnTo>
                    <a:pt x="388" y="107"/>
                  </a:lnTo>
                  <a:close/>
                  <a:moveTo>
                    <a:pt x="1334" y="233"/>
                  </a:moveTo>
                  <a:lnTo>
                    <a:pt x="1334" y="233"/>
                  </a:lnTo>
                  <a:lnTo>
                    <a:pt x="1300" y="199"/>
                  </a:lnTo>
                  <a:lnTo>
                    <a:pt x="1300" y="199"/>
                  </a:lnTo>
                  <a:lnTo>
                    <a:pt x="1310" y="238"/>
                  </a:lnTo>
                  <a:lnTo>
                    <a:pt x="1310" y="238"/>
                  </a:lnTo>
                  <a:lnTo>
                    <a:pt x="1320" y="277"/>
                  </a:lnTo>
                  <a:lnTo>
                    <a:pt x="1320" y="277"/>
                  </a:lnTo>
                  <a:lnTo>
                    <a:pt x="1349" y="311"/>
                  </a:lnTo>
                  <a:lnTo>
                    <a:pt x="1349" y="311"/>
                  </a:lnTo>
                  <a:lnTo>
                    <a:pt x="1344" y="282"/>
                  </a:lnTo>
                  <a:lnTo>
                    <a:pt x="1339" y="267"/>
                  </a:lnTo>
                  <a:lnTo>
                    <a:pt x="1339" y="267"/>
                  </a:lnTo>
                  <a:lnTo>
                    <a:pt x="1334" y="233"/>
                  </a:lnTo>
                  <a:lnTo>
                    <a:pt x="1334" y="233"/>
                  </a:lnTo>
                  <a:close/>
                  <a:moveTo>
                    <a:pt x="44" y="873"/>
                  </a:moveTo>
                  <a:lnTo>
                    <a:pt x="44" y="873"/>
                  </a:lnTo>
                  <a:lnTo>
                    <a:pt x="29" y="907"/>
                  </a:lnTo>
                  <a:lnTo>
                    <a:pt x="15" y="951"/>
                  </a:lnTo>
                  <a:lnTo>
                    <a:pt x="15" y="951"/>
                  </a:lnTo>
                  <a:lnTo>
                    <a:pt x="20" y="995"/>
                  </a:lnTo>
                  <a:lnTo>
                    <a:pt x="20" y="995"/>
                  </a:lnTo>
                  <a:lnTo>
                    <a:pt x="29" y="1014"/>
                  </a:lnTo>
                  <a:lnTo>
                    <a:pt x="29" y="1014"/>
                  </a:lnTo>
                  <a:lnTo>
                    <a:pt x="29" y="1004"/>
                  </a:lnTo>
                  <a:lnTo>
                    <a:pt x="29" y="1004"/>
                  </a:lnTo>
                  <a:lnTo>
                    <a:pt x="54" y="936"/>
                  </a:lnTo>
                  <a:lnTo>
                    <a:pt x="54" y="936"/>
                  </a:lnTo>
                  <a:lnTo>
                    <a:pt x="44" y="873"/>
                  </a:lnTo>
                  <a:lnTo>
                    <a:pt x="44" y="873"/>
                  </a:lnTo>
                  <a:close/>
                  <a:moveTo>
                    <a:pt x="44" y="1058"/>
                  </a:moveTo>
                  <a:lnTo>
                    <a:pt x="44" y="1058"/>
                  </a:lnTo>
                  <a:lnTo>
                    <a:pt x="44" y="1067"/>
                  </a:lnTo>
                  <a:lnTo>
                    <a:pt x="44" y="1067"/>
                  </a:lnTo>
                  <a:lnTo>
                    <a:pt x="49" y="1087"/>
                  </a:lnTo>
                  <a:lnTo>
                    <a:pt x="49" y="1087"/>
                  </a:lnTo>
                  <a:lnTo>
                    <a:pt x="63" y="1111"/>
                  </a:lnTo>
                  <a:lnTo>
                    <a:pt x="63" y="1111"/>
                  </a:lnTo>
                  <a:lnTo>
                    <a:pt x="68" y="1072"/>
                  </a:lnTo>
                  <a:lnTo>
                    <a:pt x="68" y="1072"/>
                  </a:lnTo>
                  <a:lnTo>
                    <a:pt x="78" y="1029"/>
                  </a:lnTo>
                  <a:lnTo>
                    <a:pt x="78" y="1029"/>
                  </a:lnTo>
                  <a:lnTo>
                    <a:pt x="63" y="995"/>
                  </a:lnTo>
                  <a:lnTo>
                    <a:pt x="63" y="995"/>
                  </a:lnTo>
                  <a:lnTo>
                    <a:pt x="54" y="1024"/>
                  </a:lnTo>
                  <a:lnTo>
                    <a:pt x="44" y="1058"/>
                  </a:lnTo>
                  <a:lnTo>
                    <a:pt x="44" y="1058"/>
                  </a:lnTo>
                  <a:close/>
                  <a:moveTo>
                    <a:pt x="1271" y="175"/>
                  </a:moveTo>
                  <a:lnTo>
                    <a:pt x="1271" y="175"/>
                  </a:lnTo>
                  <a:lnTo>
                    <a:pt x="1227" y="141"/>
                  </a:lnTo>
                  <a:lnTo>
                    <a:pt x="1227" y="141"/>
                  </a:lnTo>
                  <a:lnTo>
                    <a:pt x="1237" y="175"/>
                  </a:lnTo>
                  <a:lnTo>
                    <a:pt x="1237" y="175"/>
                  </a:lnTo>
                  <a:lnTo>
                    <a:pt x="1237" y="204"/>
                  </a:lnTo>
                  <a:lnTo>
                    <a:pt x="1237" y="204"/>
                  </a:lnTo>
                  <a:lnTo>
                    <a:pt x="1286" y="243"/>
                  </a:lnTo>
                  <a:lnTo>
                    <a:pt x="1286" y="243"/>
                  </a:lnTo>
                  <a:lnTo>
                    <a:pt x="1281" y="219"/>
                  </a:lnTo>
                  <a:lnTo>
                    <a:pt x="1281" y="219"/>
                  </a:lnTo>
                  <a:lnTo>
                    <a:pt x="1271" y="175"/>
                  </a:lnTo>
                  <a:lnTo>
                    <a:pt x="1271" y="175"/>
                  </a:lnTo>
                  <a:close/>
                  <a:moveTo>
                    <a:pt x="1441" y="456"/>
                  </a:moveTo>
                  <a:lnTo>
                    <a:pt x="1441" y="456"/>
                  </a:lnTo>
                  <a:lnTo>
                    <a:pt x="1465" y="505"/>
                  </a:lnTo>
                  <a:lnTo>
                    <a:pt x="1465" y="505"/>
                  </a:lnTo>
                  <a:lnTo>
                    <a:pt x="1470" y="495"/>
                  </a:lnTo>
                  <a:lnTo>
                    <a:pt x="1470" y="495"/>
                  </a:lnTo>
                  <a:lnTo>
                    <a:pt x="1470" y="471"/>
                  </a:lnTo>
                  <a:lnTo>
                    <a:pt x="1470" y="447"/>
                  </a:lnTo>
                  <a:lnTo>
                    <a:pt x="1460" y="398"/>
                  </a:lnTo>
                  <a:lnTo>
                    <a:pt x="1460" y="398"/>
                  </a:lnTo>
                  <a:lnTo>
                    <a:pt x="1436" y="359"/>
                  </a:lnTo>
                  <a:lnTo>
                    <a:pt x="1436" y="359"/>
                  </a:lnTo>
                  <a:lnTo>
                    <a:pt x="1446" y="427"/>
                  </a:lnTo>
                  <a:lnTo>
                    <a:pt x="1446" y="427"/>
                  </a:lnTo>
                  <a:lnTo>
                    <a:pt x="1441" y="456"/>
                  </a:lnTo>
                  <a:lnTo>
                    <a:pt x="1441" y="456"/>
                  </a:lnTo>
                  <a:close/>
                  <a:moveTo>
                    <a:pt x="1523" y="539"/>
                  </a:moveTo>
                  <a:lnTo>
                    <a:pt x="1523" y="539"/>
                  </a:lnTo>
                  <a:lnTo>
                    <a:pt x="1499" y="481"/>
                  </a:lnTo>
                  <a:lnTo>
                    <a:pt x="1499" y="481"/>
                  </a:lnTo>
                  <a:lnTo>
                    <a:pt x="1499" y="515"/>
                  </a:lnTo>
                  <a:lnTo>
                    <a:pt x="1494" y="548"/>
                  </a:lnTo>
                  <a:lnTo>
                    <a:pt x="1494" y="548"/>
                  </a:lnTo>
                  <a:lnTo>
                    <a:pt x="1489" y="568"/>
                  </a:lnTo>
                  <a:lnTo>
                    <a:pt x="1489" y="568"/>
                  </a:lnTo>
                  <a:lnTo>
                    <a:pt x="1504" y="631"/>
                  </a:lnTo>
                  <a:lnTo>
                    <a:pt x="1504" y="631"/>
                  </a:lnTo>
                  <a:lnTo>
                    <a:pt x="1514" y="612"/>
                  </a:lnTo>
                  <a:lnTo>
                    <a:pt x="1518" y="592"/>
                  </a:lnTo>
                  <a:lnTo>
                    <a:pt x="1523" y="539"/>
                  </a:lnTo>
                  <a:lnTo>
                    <a:pt x="1523" y="539"/>
                  </a:lnTo>
                  <a:close/>
                  <a:moveTo>
                    <a:pt x="1451" y="1126"/>
                  </a:moveTo>
                  <a:lnTo>
                    <a:pt x="1451" y="1126"/>
                  </a:lnTo>
                  <a:lnTo>
                    <a:pt x="1436" y="1155"/>
                  </a:lnTo>
                  <a:lnTo>
                    <a:pt x="1436" y="1155"/>
                  </a:lnTo>
                  <a:lnTo>
                    <a:pt x="1455" y="1150"/>
                  </a:lnTo>
                  <a:lnTo>
                    <a:pt x="1475" y="1140"/>
                  </a:lnTo>
                  <a:lnTo>
                    <a:pt x="1514" y="1116"/>
                  </a:lnTo>
                  <a:lnTo>
                    <a:pt x="1514" y="1116"/>
                  </a:lnTo>
                  <a:lnTo>
                    <a:pt x="1518" y="1082"/>
                  </a:lnTo>
                  <a:lnTo>
                    <a:pt x="1518" y="1082"/>
                  </a:lnTo>
                  <a:lnTo>
                    <a:pt x="1523" y="1072"/>
                  </a:lnTo>
                  <a:lnTo>
                    <a:pt x="1523" y="1072"/>
                  </a:lnTo>
                  <a:lnTo>
                    <a:pt x="1494" y="1082"/>
                  </a:lnTo>
                  <a:lnTo>
                    <a:pt x="1460" y="1101"/>
                  </a:lnTo>
                  <a:lnTo>
                    <a:pt x="1460" y="1101"/>
                  </a:lnTo>
                  <a:lnTo>
                    <a:pt x="1451" y="1126"/>
                  </a:lnTo>
                  <a:lnTo>
                    <a:pt x="1451" y="1126"/>
                  </a:lnTo>
                  <a:close/>
                  <a:moveTo>
                    <a:pt x="1562" y="752"/>
                  </a:moveTo>
                  <a:lnTo>
                    <a:pt x="1562" y="752"/>
                  </a:lnTo>
                  <a:lnTo>
                    <a:pt x="1538" y="796"/>
                  </a:lnTo>
                  <a:lnTo>
                    <a:pt x="1538" y="796"/>
                  </a:lnTo>
                  <a:lnTo>
                    <a:pt x="1523" y="815"/>
                  </a:lnTo>
                  <a:lnTo>
                    <a:pt x="1523" y="815"/>
                  </a:lnTo>
                  <a:lnTo>
                    <a:pt x="1518" y="869"/>
                  </a:lnTo>
                  <a:lnTo>
                    <a:pt x="1518" y="869"/>
                  </a:lnTo>
                  <a:lnTo>
                    <a:pt x="1543" y="839"/>
                  </a:lnTo>
                  <a:lnTo>
                    <a:pt x="1567" y="810"/>
                  </a:lnTo>
                  <a:lnTo>
                    <a:pt x="1567" y="810"/>
                  </a:lnTo>
                  <a:lnTo>
                    <a:pt x="1567" y="801"/>
                  </a:lnTo>
                  <a:lnTo>
                    <a:pt x="1567" y="801"/>
                  </a:lnTo>
                  <a:lnTo>
                    <a:pt x="1562" y="752"/>
                  </a:lnTo>
                  <a:lnTo>
                    <a:pt x="1562" y="752"/>
                  </a:lnTo>
                  <a:close/>
                  <a:moveTo>
                    <a:pt x="1475" y="1072"/>
                  </a:moveTo>
                  <a:lnTo>
                    <a:pt x="1475" y="1072"/>
                  </a:lnTo>
                  <a:lnTo>
                    <a:pt x="1504" y="1053"/>
                  </a:lnTo>
                  <a:lnTo>
                    <a:pt x="1533" y="1033"/>
                  </a:lnTo>
                  <a:lnTo>
                    <a:pt x="1533" y="1033"/>
                  </a:lnTo>
                  <a:lnTo>
                    <a:pt x="1538" y="1009"/>
                  </a:lnTo>
                  <a:lnTo>
                    <a:pt x="1538" y="1009"/>
                  </a:lnTo>
                  <a:lnTo>
                    <a:pt x="1538" y="1000"/>
                  </a:lnTo>
                  <a:lnTo>
                    <a:pt x="1538" y="1000"/>
                  </a:lnTo>
                  <a:lnTo>
                    <a:pt x="1489" y="1024"/>
                  </a:lnTo>
                  <a:lnTo>
                    <a:pt x="1489" y="1024"/>
                  </a:lnTo>
                  <a:lnTo>
                    <a:pt x="1475" y="1072"/>
                  </a:lnTo>
                  <a:lnTo>
                    <a:pt x="1475" y="1072"/>
                  </a:lnTo>
                  <a:close/>
                  <a:moveTo>
                    <a:pt x="1523" y="767"/>
                  </a:moveTo>
                  <a:lnTo>
                    <a:pt x="1523" y="767"/>
                  </a:lnTo>
                  <a:lnTo>
                    <a:pt x="1538" y="742"/>
                  </a:lnTo>
                  <a:lnTo>
                    <a:pt x="1538" y="742"/>
                  </a:lnTo>
                  <a:lnTo>
                    <a:pt x="1548" y="713"/>
                  </a:lnTo>
                  <a:lnTo>
                    <a:pt x="1557" y="684"/>
                  </a:lnTo>
                  <a:lnTo>
                    <a:pt x="1557" y="684"/>
                  </a:lnTo>
                  <a:lnTo>
                    <a:pt x="1548" y="621"/>
                  </a:lnTo>
                  <a:lnTo>
                    <a:pt x="1548" y="621"/>
                  </a:lnTo>
                  <a:lnTo>
                    <a:pt x="1538" y="650"/>
                  </a:lnTo>
                  <a:lnTo>
                    <a:pt x="1528" y="684"/>
                  </a:lnTo>
                  <a:lnTo>
                    <a:pt x="1528" y="684"/>
                  </a:lnTo>
                  <a:lnTo>
                    <a:pt x="1518" y="709"/>
                  </a:lnTo>
                  <a:lnTo>
                    <a:pt x="1518" y="709"/>
                  </a:lnTo>
                  <a:lnTo>
                    <a:pt x="1523" y="767"/>
                  </a:lnTo>
                  <a:lnTo>
                    <a:pt x="1523" y="767"/>
                  </a:lnTo>
                  <a:close/>
                  <a:moveTo>
                    <a:pt x="1523" y="927"/>
                  </a:moveTo>
                  <a:lnTo>
                    <a:pt x="1523" y="927"/>
                  </a:lnTo>
                  <a:lnTo>
                    <a:pt x="1509" y="936"/>
                  </a:lnTo>
                  <a:lnTo>
                    <a:pt x="1509" y="936"/>
                  </a:lnTo>
                  <a:lnTo>
                    <a:pt x="1499" y="990"/>
                  </a:lnTo>
                  <a:lnTo>
                    <a:pt x="1499" y="990"/>
                  </a:lnTo>
                  <a:lnTo>
                    <a:pt x="1523" y="975"/>
                  </a:lnTo>
                  <a:lnTo>
                    <a:pt x="1548" y="956"/>
                  </a:lnTo>
                  <a:lnTo>
                    <a:pt x="1548" y="956"/>
                  </a:lnTo>
                  <a:lnTo>
                    <a:pt x="1552" y="941"/>
                  </a:lnTo>
                  <a:lnTo>
                    <a:pt x="1552" y="941"/>
                  </a:lnTo>
                  <a:lnTo>
                    <a:pt x="1562" y="883"/>
                  </a:lnTo>
                  <a:lnTo>
                    <a:pt x="1562" y="883"/>
                  </a:lnTo>
                  <a:lnTo>
                    <a:pt x="1543" y="907"/>
                  </a:lnTo>
                  <a:lnTo>
                    <a:pt x="1523" y="927"/>
                  </a:lnTo>
                  <a:lnTo>
                    <a:pt x="1523" y="927"/>
                  </a:lnTo>
                  <a:close/>
                  <a:moveTo>
                    <a:pt x="1135" y="83"/>
                  </a:moveTo>
                  <a:lnTo>
                    <a:pt x="1135" y="83"/>
                  </a:lnTo>
                  <a:lnTo>
                    <a:pt x="1150" y="141"/>
                  </a:lnTo>
                  <a:lnTo>
                    <a:pt x="1150" y="141"/>
                  </a:lnTo>
                  <a:lnTo>
                    <a:pt x="1150" y="141"/>
                  </a:lnTo>
                  <a:lnTo>
                    <a:pt x="1150" y="141"/>
                  </a:lnTo>
                  <a:lnTo>
                    <a:pt x="1203" y="175"/>
                  </a:lnTo>
                  <a:lnTo>
                    <a:pt x="1203" y="175"/>
                  </a:lnTo>
                  <a:lnTo>
                    <a:pt x="1198" y="146"/>
                  </a:lnTo>
                  <a:lnTo>
                    <a:pt x="1189" y="117"/>
                  </a:lnTo>
                  <a:lnTo>
                    <a:pt x="1189" y="117"/>
                  </a:lnTo>
                  <a:lnTo>
                    <a:pt x="1135" y="83"/>
                  </a:lnTo>
                  <a:lnTo>
                    <a:pt x="1135" y="83"/>
                  </a:lnTo>
                  <a:close/>
                  <a:moveTo>
                    <a:pt x="1373" y="277"/>
                  </a:moveTo>
                  <a:lnTo>
                    <a:pt x="1373" y="277"/>
                  </a:lnTo>
                  <a:lnTo>
                    <a:pt x="1387" y="306"/>
                  </a:lnTo>
                  <a:lnTo>
                    <a:pt x="1392" y="335"/>
                  </a:lnTo>
                  <a:lnTo>
                    <a:pt x="1392" y="335"/>
                  </a:lnTo>
                  <a:lnTo>
                    <a:pt x="1392" y="369"/>
                  </a:lnTo>
                  <a:lnTo>
                    <a:pt x="1392" y="369"/>
                  </a:lnTo>
                  <a:lnTo>
                    <a:pt x="1421" y="418"/>
                  </a:lnTo>
                  <a:lnTo>
                    <a:pt x="1421" y="418"/>
                  </a:lnTo>
                  <a:lnTo>
                    <a:pt x="1426" y="379"/>
                  </a:lnTo>
                  <a:lnTo>
                    <a:pt x="1421" y="340"/>
                  </a:lnTo>
                  <a:lnTo>
                    <a:pt x="1421" y="340"/>
                  </a:lnTo>
                  <a:lnTo>
                    <a:pt x="1373" y="277"/>
                  </a:lnTo>
                  <a:lnTo>
                    <a:pt x="1373" y="277"/>
                  </a:lnTo>
                  <a:close/>
                  <a:moveTo>
                    <a:pt x="631" y="15"/>
                  </a:moveTo>
                  <a:lnTo>
                    <a:pt x="631" y="15"/>
                  </a:lnTo>
                  <a:lnTo>
                    <a:pt x="670" y="49"/>
                  </a:lnTo>
                  <a:lnTo>
                    <a:pt x="670" y="49"/>
                  </a:lnTo>
                  <a:lnTo>
                    <a:pt x="718" y="44"/>
                  </a:lnTo>
                  <a:lnTo>
                    <a:pt x="762" y="44"/>
                  </a:lnTo>
                  <a:lnTo>
                    <a:pt x="762" y="44"/>
                  </a:lnTo>
                  <a:lnTo>
                    <a:pt x="733" y="25"/>
                  </a:lnTo>
                  <a:lnTo>
                    <a:pt x="699" y="5"/>
                  </a:lnTo>
                  <a:lnTo>
                    <a:pt x="699" y="5"/>
                  </a:lnTo>
                  <a:lnTo>
                    <a:pt x="631" y="15"/>
                  </a:lnTo>
                  <a:lnTo>
                    <a:pt x="631" y="15"/>
                  </a:lnTo>
                  <a:close/>
                  <a:moveTo>
                    <a:pt x="951" y="20"/>
                  </a:moveTo>
                  <a:lnTo>
                    <a:pt x="951" y="20"/>
                  </a:lnTo>
                  <a:lnTo>
                    <a:pt x="965" y="44"/>
                  </a:lnTo>
                  <a:lnTo>
                    <a:pt x="985" y="68"/>
                  </a:lnTo>
                  <a:lnTo>
                    <a:pt x="985" y="68"/>
                  </a:lnTo>
                  <a:lnTo>
                    <a:pt x="990" y="73"/>
                  </a:lnTo>
                  <a:lnTo>
                    <a:pt x="990" y="73"/>
                  </a:lnTo>
                  <a:lnTo>
                    <a:pt x="1014" y="78"/>
                  </a:lnTo>
                  <a:lnTo>
                    <a:pt x="1014" y="78"/>
                  </a:lnTo>
                  <a:lnTo>
                    <a:pt x="999" y="30"/>
                  </a:lnTo>
                  <a:lnTo>
                    <a:pt x="999" y="30"/>
                  </a:lnTo>
                  <a:lnTo>
                    <a:pt x="951" y="20"/>
                  </a:lnTo>
                  <a:lnTo>
                    <a:pt x="951" y="20"/>
                  </a:lnTo>
                  <a:close/>
                  <a:moveTo>
                    <a:pt x="917" y="10"/>
                  </a:moveTo>
                  <a:lnTo>
                    <a:pt x="917" y="10"/>
                  </a:lnTo>
                  <a:lnTo>
                    <a:pt x="864" y="5"/>
                  </a:lnTo>
                  <a:lnTo>
                    <a:pt x="864" y="5"/>
                  </a:lnTo>
                  <a:lnTo>
                    <a:pt x="883" y="25"/>
                  </a:lnTo>
                  <a:lnTo>
                    <a:pt x="883" y="25"/>
                  </a:lnTo>
                  <a:lnTo>
                    <a:pt x="902" y="54"/>
                  </a:lnTo>
                  <a:lnTo>
                    <a:pt x="902" y="54"/>
                  </a:lnTo>
                  <a:lnTo>
                    <a:pt x="941" y="59"/>
                  </a:lnTo>
                  <a:lnTo>
                    <a:pt x="941" y="59"/>
                  </a:lnTo>
                  <a:lnTo>
                    <a:pt x="931" y="44"/>
                  </a:lnTo>
                  <a:lnTo>
                    <a:pt x="931" y="44"/>
                  </a:lnTo>
                  <a:lnTo>
                    <a:pt x="917" y="10"/>
                  </a:lnTo>
                  <a:lnTo>
                    <a:pt x="917" y="10"/>
                  </a:lnTo>
                  <a:close/>
                  <a:moveTo>
                    <a:pt x="1043" y="44"/>
                  </a:moveTo>
                  <a:lnTo>
                    <a:pt x="1043" y="44"/>
                  </a:lnTo>
                  <a:lnTo>
                    <a:pt x="1053" y="73"/>
                  </a:lnTo>
                  <a:lnTo>
                    <a:pt x="1067" y="102"/>
                  </a:lnTo>
                  <a:lnTo>
                    <a:pt x="1067" y="102"/>
                  </a:lnTo>
                  <a:lnTo>
                    <a:pt x="1101" y="117"/>
                  </a:lnTo>
                  <a:lnTo>
                    <a:pt x="1101" y="117"/>
                  </a:lnTo>
                  <a:lnTo>
                    <a:pt x="1077" y="59"/>
                  </a:lnTo>
                  <a:lnTo>
                    <a:pt x="1077" y="59"/>
                  </a:lnTo>
                  <a:lnTo>
                    <a:pt x="1043" y="44"/>
                  </a:lnTo>
                  <a:lnTo>
                    <a:pt x="1043" y="44"/>
                  </a:lnTo>
                  <a:close/>
                  <a:moveTo>
                    <a:pt x="442" y="78"/>
                  </a:moveTo>
                  <a:lnTo>
                    <a:pt x="442" y="78"/>
                  </a:lnTo>
                  <a:lnTo>
                    <a:pt x="500" y="97"/>
                  </a:lnTo>
                  <a:lnTo>
                    <a:pt x="500" y="97"/>
                  </a:lnTo>
                  <a:lnTo>
                    <a:pt x="543" y="83"/>
                  </a:lnTo>
                  <a:lnTo>
                    <a:pt x="543" y="83"/>
                  </a:lnTo>
                  <a:lnTo>
                    <a:pt x="519" y="68"/>
                  </a:lnTo>
                  <a:lnTo>
                    <a:pt x="495" y="54"/>
                  </a:lnTo>
                  <a:lnTo>
                    <a:pt x="495" y="54"/>
                  </a:lnTo>
                  <a:lnTo>
                    <a:pt x="442" y="78"/>
                  </a:lnTo>
                  <a:lnTo>
                    <a:pt x="442" y="78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34"/>
            <p:cNvSpPr>
              <a:spLocks/>
            </p:cNvSpPr>
            <p:nvPr/>
          </p:nvSpPr>
          <p:spPr bwMode="auto">
            <a:xfrm>
              <a:off x="666" y="1981"/>
              <a:ext cx="1402" cy="620"/>
            </a:xfrm>
            <a:custGeom>
              <a:avLst/>
              <a:gdLst/>
              <a:ahLst/>
              <a:cxnLst>
                <a:cxn ang="0">
                  <a:pos x="708" y="223"/>
                </a:cxn>
                <a:cxn ang="0">
                  <a:pos x="572" y="213"/>
                </a:cxn>
                <a:cxn ang="0">
                  <a:pos x="339" y="169"/>
                </a:cxn>
                <a:cxn ang="0">
                  <a:pos x="155" y="101"/>
                </a:cxn>
                <a:cxn ang="0">
                  <a:pos x="39" y="29"/>
                </a:cxn>
                <a:cxn ang="0">
                  <a:pos x="10" y="0"/>
                </a:cxn>
                <a:cxn ang="0">
                  <a:pos x="5" y="43"/>
                </a:cxn>
                <a:cxn ang="0">
                  <a:pos x="0" y="92"/>
                </a:cxn>
                <a:cxn ang="0">
                  <a:pos x="14" y="198"/>
                </a:cxn>
                <a:cxn ang="0">
                  <a:pos x="58" y="295"/>
                </a:cxn>
                <a:cxn ang="0">
                  <a:pos x="121" y="388"/>
                </a:cxn>
                <a:cxn ang="0">
                  <a:pos x="208" y="465"/>
                </a:cxn>
                <a:cxn ang="0">
                  <a:pos x="310" y="533"/>
                </a:cxn>
                <a:cxn ang="0">
                  <a:pos x="427" y="582"/>
                </a:cxn>
                <a:cxn ang="0">
                  <a:pos x="563" y="611"/>
                </a:cxn>
                <a:cxn ang="0">
                  <a:pos x="703" y="620"/>
                </a:cxn>
                <a:cxn ang="0">
                  <a:pos x="771" y="620"/>
                </a:cxn>
                <a:cxn ang="0">
                  <a:pos x="912" y="601"/>
                </a:cxn>
                <a:cxn ang="0">
                  <a:pos x="1033" y="557"/>
                </a:cxn>
                <a:cxn ang="0">
                  <a:pos x="1145" y="499"/>
                </a:cxn>
                <a:cxn ang="0">
                  <a:pos x="1242" y="426"/>
                </a:cxn>
                <a:cxn ang="0">
                  <a:pos x="1319" y="344"/>
                </a:cxn>
                <a:cxn ang="0">
                  <a:pos x="1368" y="247"/>
                </a:cxn>
                <a:cxn ang="0">
                  <a:pos x="1397" y="145"/>
                </a:cxn>
                <a:cxn ang="0">
                  <a:pos x="1402" y="92"/>
                </a:cxn>
                <a:cxn ang="0">
                  <a:pos x="1392" y="4"/>
                </a:cxn>
                <a:cxn ang="0">
                  <a:pos x="1378" y="24"/>
                </a:cxn>
                <a:cxn ang="0">
                  <a:pos x="1339" y="63"/>
                </a:cxn>
                <a:cxn ang="0">
                  <a:pos x="1242" y="121"/>
                </a:cxn>
                <a:cxn ang="0">
                  <a:pos x="1057" y="184"/>
                </a:cxn>
                <a:cxn ang="0">
                  <a:pos x="829" y="218"/>
                </a:cxn>
                <a:cxn ang="0">
                  <a:pos x="708" y="223"/>
                </a:cxn>
              </a:cxnLst>
              <a:rect l="0" t="0" r="r" b="b"/>
              <a:pathLst>
                <a:path w="1402" h="620">
                  <a:moveTo>
                    <a:pt x="708" y="223"/>
                  </a:moveTo>
                  <a:lnTo>
                    <a:pt x="708" y="223"/>
                  </a:lnTo>
                  <a:lnTo>
                    <a:pt x="640" y="223"/>
                  </a:lnTo>
                  <a:lnTo>
                    <a:pt x="572" y="213"/>
                  </a:lnTo>
                  <a:lnTo>
                    <a:pt x="451" y="198"/>
                  </a:lnTo>
                  <a:lnTo>
                    <a:pt x="339" y="169"/>
                  </a:lnTo>
                  <a:lnTo>
                    <a:pt x="238" y="140"/>
                  </a:lnTo>
                  <a:lnTo>
                    <a:pt x="155" y="101"/>
                  </a:lnTo>
                  <a:lnTo>
                    <a:pt x="87" y="67"/>
                  </a:lnTo>
                  <a:lnTo>
                    <a:pt x="39" y="29"/>
                  </a:lnTo>
                  <a:lnTo>
                    <a:pt x="24" y="1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43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5" y="145"/>
                  </a:lnTo>
                  <a:lnTo>
                    <a:pt x="14" y="198"/>
                  </a:lnTo>
                  <a:lnTo>
                    <a:pt x="34" y="247"/>
                  </a:lnTo>
                  <a:lnTo>
                    <a:pt x="58" y="295"/>
                  </a:lnTo>
                  <a:lnTo>
                    <a:pt x="87" y="344"/>
                  </a:lnTo>
                  <a:lnTo>
                    <a:pt x="121" y="388"/>
                  </a:lnTo>
                  <a:lnTo>
                    <a:pt x="160" y="426"/>
                  </a:lnTo>
                  <a:lnTo>
                    <a:pt x="208" y="465"/>
                  </a:lnTo>
                  <a:lnTo>
                    <a:pt x="257" y="499"/>
                  </a:lnTo>
                  <a:lnTo>
                    <a:pt x="310" y="533"/>
                  </a:lnTo>
                  <a:lnTo>
                    <a:pt x="369" y="557"/>
                  </a:lnTo>
                  <a:lnTo>
                    <a:pt x="427" y="582"/>
                  </a:lnTo>
                  <a:lnTo>
                    <a:pt x="495" y="601"/>
                  </a:lnTo>
                  <a:lnTo>
                    <a:pt x="563" y="611"/>
                  </a:lnTo>
                  <a:lnTo>
                    <a:pt x="630" y="620"/>
                  </a:lnTo>
                  <a:lnTo>
                    <a:pt x="703" y="620"/>
                  </a:lnTo>
                  <a:lnTo>
                    <a:pt x="703" y="620"/>
                  </a:lnTo>
                  <a:lnTo>
                    <a:pt x="771" y="620"/>
                  </a:lnTo>
                  <a:lnTo>
                    <a:pt x="844" y="611"/>
                  </a:lnTo>
                  <a:lnTo>
                    <a:pt x="912" y="601"/>
                  </a:lnTo>
                  <a:lnTo>
                    <a:pt x="975" y="582"/>
                  </a:lnTo>
                  <a:lnTo>
                    <a:pt x="1033" y="557"/>
                  </a:lnTo>
                  <a:lnTo>
                    <a:pt x="1091" y="533"/>
                  </a:lnTo>
                  <a:lnTo>
                    <a:pt x="1145" y="499"/>
                  </a:lnTo>
                  <a:lnTo>
                    <a:pt x="1198" y="465"/>
                  </a:lnTo>
                  <a:lnTo>
                    <a:pt x="1242" y="426"/>
                  </a:lnTo>
                  <a:lnTo>
                    <a:pt x="1280" y="388"/>
                  </a:lnTo>
                  <a:lnTo>
                    <a:pt x="1319" y="344"/>
                  </a:lnTo>
                  <a:lnTo>
                    <a:pt x="1348" y="295"/>
                  </a:lnTo>
                  <a:lnTo>
                    <a:pt x="1368" y="247"/>
                  </a:lnTo>
                  <a:lnTo>
                    <a:pt x="1387" y="198"/>
                  </a:lnTo>
                  <a:lnTo>
                    <a:pt x="1397" y="145"/>
                  </a:lnTo>
                  <a:lnTo>
                    <a:pt x="1402" y="92"/>
                  </a:lnTo>
                  <a:lnTo>
                    <a:pt x="1402" y="92"/>
                  </a:lnTo>
                  <a:lnTo>
                    <a:pt x="1397" y="48"/>
                  </a:lnTo>
                  <a:lnTo>
                    <a:pt x="1392" y="4"/>
                  </a:lnTo>
                  <a:lnTo>
                    <a:pt x="1392" y="4"/>
                  </a:lnTo>
                  <a:lnTo>
                    <a:pt x="1378" y="24"/>
                  </a:lnTo>
                  <a:lnTo>
                    <a:pt x="1363" y="43"/>
                  </a:lnTo>
                  <a:lnTo>
                    <a:pt x="1339" y="63"/>
                  </a:lnTo>
                  <a:lnTo>
                    <a:pt x="1310" y="82"/>
                  </a:lnTo>
                  <a:lnTo>
                    <a:pt x="1242" y="121"/>
                  </a:lnTo>
                  <a:lnTo>
                    <a:pt x="1154" y="155"/>
                  </a:lnTo>
                  <a:lnTo>
                    <a:pt x="1057" y="184"/>
                  </a:lnTo>
                  <a:lnTo>
                    <a:pt x="946" y="203"/>
                  </a:lnTo>
                  <a:lnTo>
                    <a:pt x="829" y="218"/>
                  </a:lnTo>
                  <a:lnTo>
                    <a:pt x="708" y="223"/>
                  </a:lnTo>
                  <a:lnTo>
                    <a:pt x="708" y="223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35"/>
            <p:cNvSpPr>
              <a:spLocks noEditPoints="1"/>
            </p:cNvSpPr>
            <p:nvPr/>
          </p:nvSpPr>
          <p:spPr bwMode="auto">
            <a:xfrm>
              <a:off x="666" y="1976"/>
              <a:ext cx="1402" cy="625"/>
            </a:xfrm>
            <a:custGeom>
              <a:avLst/>
              <a:gdLst/>
              <a:ahLst/>
              <a:cxnLst>
                <a:cxn ang="0">
                  <a:pos x="136" y="155"/>
                </a:cxn>
                <a:cxn ang="0">
                  <a:pos x="107" y="136"/>
                </a:cxn>
                <a:cxn ang="0">
                  <a:pos x="815" y="431"/>
                </a:cxn>
                <a:cxn ang="0">
                  <a:pos x="1145" y="446"/>
                </a:cxn>
                <a:cxn ang="0">
                  <a:pos x="208" y="475"/>
                </a:cxn>
                <a:cxn ang="0">
                  <a:pos x="233" y="262"/>
                </a:cxn>
                <a:cxn ang="0">
                  <a:pos x="141" y="281"/>
                </a:cxn>
                <a:cxn ang="0">
                  <a:pos x="228" y="412"/>
                </a:cxn>
                <a:cxn ang="0">
                  <a:pos x="272" y="315"/>
                </a:cxn>
                <a:cxn ang="0">
                  <a:pos x="170" y="354"/>
                </a:cxn>
                <a:cxn ang="0">
                  <a:pos x="126" y="208"/>
                </a:cxn>
                <a:cxn ang="0">
                  <a:pos x="87" y="184"/>
                </a:cxn>
                <a:cxn ang="0">
                  <a:pos x="815" y="436"/>
                </a:cxn>
                <a:cxn ang="0">
                  <a:pos x="475" y="407"/>
                </a:cxn>
                <a:cxn ang="0">
                  <a:pos x="703" y="388"/>
                </a:cxn>
                <a:cxn ang="0">
                  <a:pos x="432" y="339"/>
                </a:cxn>
                <a:cxn ang="0">
                  <a:pos x="432" y="354"/>
                </a:cxn>
                <a:cxn ang="0">
                  <a:pos x="752" y="393"/>
                </a:cxn>
                <a:cxn ang="0">
                  <a:pos x="1198" y="252"/>
                </a:cxn>
                <a:cxn ang="0">
                  <a:pos x="1222" y="276"/>
                </a:cxn>
                <a:cxn ang="0">
                  <a:pos x="844" y="286"/>
                </a:cxn>
                <a:cxn ang="0">
                  <a:pos x="68" y="92"/>
                </a:cxn>
                <a:cxn ang="0">
                  <a:pos x="606" y="247"/>
                </a:cxn>
                <a:cxn ang="0">
                  <a:pos x="708" y="228"/>
                </a:cxn>
                <a:cxn ang="0">
                  <a:pos x="1125" y="179"/>
                </a:cxn>
                <a:cxn ang="0">
                  <a:pos x="281" y="242"/>
                </a:cxn>
                <a:cxn ang="0">
                  <a:pos x="630" y="291"/>
                </a:cxn>
                <a:cxn ang="0">
                  <a:pos x="1062" y="233"/>
                </a:cxn>
                <a:cxn ang="0">
                  <a:pos x="1305" y="155"/>
                </a:cxn>
                <a:cxn ang="0">
                  <a:pos x="1150" y="194"/>
                </a:cxn>
                <a:cxn ang="0">
                  <a:pos x="732" y="271"/>
                </a:cxn>
                <a:cxn ang="0">
                  <a:pos x="349" y="228"/>
                </a:cxn>
                <a:cxn ang="0">
                  <a:pos x="1077" y="538"/>
                </a:cxn>
                <a:cxn ang="0">
                  <a:pos x="1043" y="320"/>
                </a:cxn>
                <a:cxn ang="0">
                  <a:pos x="698" y="320"/>
                </a:cxn>
                <a:cxn ang="0">
                  <a:pos x="272" y="257"/>
                </a:cxn>
                <a:cxn ang="0">
                  <a:pos x="630" y="325"/>
                </a:cxn>
                <a:cxn ang="0">
                  <a:pos x="1033" y="344"/>
                </a:cxn>
                <a:cxn ang="0">
                  <a:pos x="820" y="582"/>
                </a:cxn>
                <a:cxn ang="0">
                  <a:pos x="495" y="524"/>
                </a:cxn>
                <a:cxn ang="0">
                  <a:pos x="393" y="572"/>
                </a:cxn>
                <a:cxn ang="0">
                  <a:pos x="577" y="572"/>
                </a:cxn>
                <a:cxn ang="0">
                  <a:pos x="878" y="601"/>
                </a:cxn>
                <a:cxn ang="0">
                  <a:pos x="436" y="567"/>
                </a:cxn>
                <a:cxn ang="0">
                  <a:pos x="955" y="562"/>
                </a:cxn>
                <a:cxn ang="0">
                  <a:pos x="907" y="572"/>
                </a:cxn>
                <a:cxn ang="0">
                  <a:pos x="1251" y="116"/>
                </a:cxn>
                <a:cxn ang="0">
                  <a:pos x="1023" y="373"/>
                </a:cxn>
                <a:cxn ang="0">
                  <a:pos x="1023" y="368"/>
                </a:cxn>
                <a:cxn ang="0">
                  <a:pos x="936" y="427"/>
                </a:cxn>
                <a:cxn ang="0">
                  <a:pos x="1310" y="359"/>
                </a:cxn>
                <a:cxn ang="0">
                  <a:pos x="1353" y="203"/>
                </a:cxn>
                <a:cxn ang="0">
                  <a:pos x="1402" y="116"/>
                </a:cxn>
                <a:cxn ang="0">
                  <a:pos x="1363" y="247"/>
                </a:cxn>
                <a:cxn ang="0">
                  <a:pos x="820" y="485"/>
                </a:cxn>
                <a:cxn ang="0">
                  <a:pos x="466" y="446"/>
                </a:cxn>
                <a:cxn ang="0">
                  <a:pos x="446" y="436"/>
                </a:cxn>
                <a:cxn ang="0">
                  <a:pos x="461" y="485"/>
                </a:cxn>
                <a:cxn ang="0">
                  <a:pos x="795" y="494"/>
                </a:cxn>
                <a:cxn ang="0">
                  <a:pos x="1096" y="499"/>
                </a:cxn>
                <a:cxn ang="0">
                  <a:pos x="1295" y="344"/>
                </a:cxn>
                <a:cxn ang="0">
                  <a:pos x="1116" y="494"/>
                </a:cxn>
              </a:cxnLst>
              <a:rect l="0" t="0" r="r" b="b"/>
              <a:pathLst>
                <a:path w="1402" h="625">
                  <a:moveTo>
                    <a:pt x="378" y="509"/>
                  </a:moveTo>
                  <a:lnTo>
                    <a:pt x="378" y="509"/>
                  </a:lnTo>
                  <a:lnTo>
                    <a:pt x="369" y="494"/>
                  </a:lnTo>
                  <a:lnTo>
                    <a:pt x="369" y="494"/>
                  </a:lnTo>
                  <a:lnTo>
                    <a:pt x="335" y="499"/>
                  </a:lnTo>
                  <a:lnTo>
                    <a:pt x="301" y="499"/>
                  </a:lnTo>
                  <a:lnTo>
                    <a:pt x="301" y="499"/>
                  </a:lnTo>
                  <a:lnTo>
                    <a:pt x="267" y="494"/>
                  </a:lnTo>
                  <a:lnTo>
                    <a:pt x="233" y="475"/>
                  </a:lnTo>
                  <a:lnTo>
                    <a:pt x="233" y="475"/>
                  </a:lnTo>
                  <a:lnTo>
                    <a:pt x="252" y="504"/>
                  </a:lnTo>
                  <a:lnTo>
                    <a:pt x="252" y="504"/>
                  </a:lnTo>
                  <a:lnTo>
                    <a:pt x="286" y="524"/>
                  </a:lnTo>
                  <a:lnTo>
                    <a:pt x="286" y="524"/>
                  </a:lnTo>
                  <a:lnTo>
                    <a:pt x="330" y="528"/>
                  </a:lnTo>
                  <a:lnTo>
                    <a:pt x="330" y="528"/>
                  </a:lnTo>
                  <a:lnTo>
                    <a:pt x="354" y="524"/>
                  </a:lnTo>
                  <a:lnTo>
                    <a:pt x="369" y="519"/>
                  </a:lnTo>
                  <a:lnTo>
                    <a:pt x="378" y="509"/>
                  </a:lnTo>
                  <a:lnTo>
                    <a:pt x="378" y="509"/>
                  </a:lnTo>
                  <a:close/>
                  <a:moveTo>
                    <a:pt x="126" y="155"/>
                  </a:moveTo>
                  <a:lnTo>
                    <a:pt x="126" y="155"/>
                  </a:lnTo>
                  <a:lnTo>
                    <a:pt x="126" y="145"/>
                  </a:lnTo>
                  <a:lnTo>
                    <a:pt x="126" y="145"/>
                  </a:lnTo>
                  <a:lnTo>
                    <a:pt x="136" y="155"/>
                  </a:lnTo>
                  <a:lnTo>
                    <a:pt x="136" y="155"/>
                  </a:lnTo>
                  <a:lnTo>
                    <a:pt x="155" y="165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208" y="179"/>
                  </a:lnTo>
                  <a:lnTo>
                    <a:pt x="228" y="179"/>
                  </a:lnTo>
                  <a:lnTo>
                    <a:pt x="242" y="179"/>
                  </a:lnTo>
                  <a:lnTo>
                    <a:pt x="242" y="179"/>
                  </a:lnTo>
                  <a:lnTo>
                    <a:pt x="247" y="174"/>
                  </a:lnTo>
                  <a:lnTo>
                    <a:pt x="247" y="174"/>
                  </a:lnTo>
                  <a:lnTo>
                    <a:pt x="247" y="155"/>
                  </a:lnTo>
                  <a:lnTo>
                    <a:pt x="247" y="155"/>
                  </a:lnTo>
                  <a:lnTo>
                    <a:pt x="233" y="150"/>
                  </a:lnTo>
                  <a:lnTo>
                    <a:pt x="218" y="150"/>
                  </a:lnTo>
                  <a:lnTo>
                    <a:pt x="184" y="150"/>
                  </a:lnTo>
                  <a:lnTo>
                    <a:pt x="184" y="150"/>
                  </a:lnTo>
                  <a:lnTo>
                    <a:pt x="155" y="136"/>
                  </a:lnTo>
                  <a:lnTo>
                    <a:pt x="141" y="126"/>
                  </a:lnTo>
                  <a:lnTo>
                    <a:pt x="131" y="116"/>
                  </a:lnTo>
                  <a:lnTo>
                    <a:pt x="131" y="116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07" y="136"/>
                  </a:lnTo>
                  <a:lnTo>
                    <a:pt x="107" y="136"/>
                  </a:lnTo>
                  <a:lnTo>
                    <a:pt x="73" y="126"/>
                  </a:lnTo>
                  <a:lnTo>
                    <a:pt x="39" y="106"/>
                  </a:lnTo>
                  <a:lnTo>
                    <a:pt x="39" y="106"/>
                  </a:lnTo>
                  <a:lnTo>
                    <a:pt x="24" y="9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4" y="131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68" y="155"/>
                  </a:lnTo>
                  <a:lnTo>
                    <a:pt x="87" y="160"/>
                  </a:lnTo>
                  <a:lnTo>
                    <a:pt x="107" y="160"/>
                  </a:lnTo>
                  <a:lnTo>
                    <a:pt x="126" y="155"/>
                  </a:lnTo>
                  <a:lnTo>
                    <a:pt x="126" y="155"/>
                  </a:lnTo>
                  <a:close/>
                  <a:moveTo>
                    <a:pt x="873" y="451"/>
                  </a:moveTo>
                  <a:lnTo>
                    <a:pt x="873" y="451"/>
                  </a:lnTo>
                  <a:lnTo>
                    <a:pt x="849" y="446"/>
                  </a:lnTo>
                  <a:lnTo>
                    <a:pt x="829" y="436"/>
                  </a:lnTo>
                  <a:lnTo>
                    <a:pt x="829" y="436"/>
                  </a:lnTo>
                  <a:lnTo>
                    <a:pt x="815" y="431"/>
                  </a:lnTo>
                  <a:lnTo>
                    <a:pt x="815" y="431"/>
                  </a:lnTo>
                  <a:lnTo>
                    <a:pt x="810" y="456"/>
                  </a:lnTo>
                  <a:lnTo>
                    <a:pt x="810" y="456"/>
                  </a:lnTo>
                  <a:lnTo>
                    <a:pt x="825" y="465"/>
                  </a:lnTo>
                  <a:lnTo>
                    <a:pt x="825" y="465"/>
                  </a:lnTo>
                  <a:lnTo>
                    <a:pt x="849" y="470"/>
                  </a:lnTo>
                  <a:lnTo>
                    <a:pt x="873" y="475"/>
                  </a:lnTo>
                  <a:lnTo>
                    <a:pt x="897" y="475"/>
                  </a:lnTo>
                  <a:lnTo>
                    <a:pt x="922" y="475"/>
                  </a:lnTo>
                  <a:lnTo>
                    <a:pt x="922" y="475"/>
                  </a:lnTo>
                  <a:lnTo>
                    <a:pt x="951" y="465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85" y="456"/>
                  </a:lnTo>
                  <a:lnTo>
                    <a:pt x="985" y="456"/>
                  </a:lnTo>
                  <a:lnTo>
                    <a:pt x="1004" y="460"/>
                  </a:lnTo>
                  <a:lnTo>
                    <a:pt x="1028" y="465"/>
                  </a:lnTo>
                  <a:lnTo>
                    <a:pt x="1072" y="465"/>
                  </a:lnTo>
                  <a:lnTo>
                    <a:pt x="1072" y="465"/>
                  </a:lnTo>
                  <a:lnTo>
                    <a:pt x="1120" y="456"/>
                  </a:lnTo>
                  <a:lnTo>
                    <a:pt x="1120" y="456"/>
                  </a:lnTo>
                  <a:lnTo>
                    <a:pt x="1145" y="446"/>
                  </a:lnTo>
                  <a:lnTo>
                    <a:pt x="1145" y="446"/>
                  </a:lnTo>
                  <a:lnTo>
                    <a:pt x="1164" y="417"/>
                  </a:lnTo>
                  <a:lnTo>
                    <a:pt x="1164" y="417"/>
                  </a:lnTo>
                  <a:lnTo>
                    <a:pt x="1120" y="436"/>
                  </a:lnTo>
                  <a:lnTo>
                    <a:pt x="1077" y="446"/>
                  </a:lnTo>
                  <a:lnTo>
                    <a:pt x="1077" y="446"/>
                  </a:lnTo>
                  <a:lnTo>
                    <a:pt x="1053" y="451"/>
                  </a:lnTo>
                  <a:lnTo>
                    <a:pt x="1028" y="446"/>
                  </a:lnTo>
                  <a:lnTo>
                    <a:pt x="1028" y="446"/>
                  </a:lnTo>
                  <a:lnTo>
                    <a:pt x="994" y="436"/>
                  </a:lnTo>
                  <a:lnTo>
                    <a:pt x="994" y="436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94" y="431"/>
                  </a:lnTo>
                  <a:lnTo>
                    <a:pt x="994" y="431"/>
                  </a:lnTo>
                  <a:lnTo>
                    <a:pt x="965" y="446"/>
                  </a:lnTo>
                  <a:lnTo>
                    <a:pt x="936" y="451"/>
                  </a:lnTo>
                  <a:lnTo>
                    <a:pt x="907" y="456"/>
                  </a:lnTo>
                  <a:lnTo>
                    <a:pt x="873" y="451"/>
                  </a:lnTo>
                  <a:lnTo>
                    <a:pt x="873" y="451"/>
                  </a:lnTo>
                  <a:close/>
                  <a:moveTo>
                    <a:pt x="204" y="451"/>
                  </a:moveTo>
                  <a:lnTo>
                    <a:pt x="204" y="451"/>
                  </a:lnTo>
                  <a:lnTo>
                    <a:pt x="189" y="456"/>
                  </a:lnTo>
                  <a:lnTo>
                    <a:pt x="189" y="456"/>
                  </a:lnTo>
                  <a:lnTo>
                    <a:pt x="208" y="475"/>
                  </a:lnTo>
                  <a:lnTo>
                    <a:pt x="208" y="475"/>
                  </a:lnTo>
                  <a:lnTo>
                    <a:pt x="228" y="470"/>
                  </a:lnTo>
                  <a:lnTo>
                    <a:pt x="228" y="470"/>
                  </a:lnTo>
                  <a:lnTo>
                    <a:pt x="213" y="441"/>
                  </a:lnTo>
                  <a:lnTo>
                    <a:pt x="213" y="441"/>
                  </a:lnTo>
                  <a:lnTo>
                    <a:pt x="204" y="451"/>
                  </a:lnTo>
                  <a:lnTo>
                    <a:pt x="204" y="451"/>
                  </a:lnTo>
                  <a:close/>
                  <a:moveTo>
                    <a:pt x="141" y="281"/>
                  </a:moveTo>
                  <a:lnTo>
                    <a:pt x="141" y="281"/>
                  </a:lnTo>
                  <a:lnTo>
                    <a:pt x="136" y="252"/>
                  </a:lnTo>
                  <a:lnTo>
                    <a:pt x="136" y="252"/>
                  </a:lnTo>
                  <a:lnTo>
                    <a:pt x="141" y="262"/>
                  </a:lnTo>
                  <a:lnTo>
                    <a:pt x="145" y="271"/>
                  </a:lnTo>
                  <a:lnTo>
                    <a:pt x="145" y="271"/>
                  </a:lnTo>
                  <a:lnTo>
                    <a:pt x="155" y="276"/>
                  </a:lnTo>
                  <a:lnTo>
                    <a:pt x="170" y="281"/>
                  </a:lnTo>
                  <a:lnTo>
                    <a:pt x="170" y="281"/>
                  </a:lnTo>
                  <a:lnTo>
                    <a:pt x="189" y="291"/>
                  </a:lnTo>
                  <a:lnTo>
                    <a:pt x="189" y="291"/>
                  </a:lnTo>
                  <a:lnTo>
                    <a:pt x="223" y="291"/>
                  </a:lnTo>
                  <a:lnTo>
                    <a:pt x="247" y="291"/>
                  </a:lnTo>
                  <a:lnTo>
                    <a:pt x="262" y="286"/>
                  </a:lnTo>
                  <a:lnTo>
                    <a:pt x="262" y="286"/>
                  </a:lnTo>
                  <a:lnTo>
                    <a:pt x="257" y="257"/>
                  </a:lnTo>
                  <a:lnTo>
                    <a:pt x="257" y="257"/>
                  </a:lnTo>
                  <a:lnTo>
                    <a:pt x="233" y="262"/>
                  </a:lnTo>
                  <a:lnTo>
                    <a:pt x="233" y="262"/>
                  </a:lnTo>
                  <a:lnTo>
                    <a:pt x="208" y="262"/>
                  </a:lnTo>
                  <a:lnTo>
                    <a:pt x="179" y="257"/>
                  </a:lnTo>
                  <a:lnTo>
                    <a:pt x="150" y="247"/>
                  </a:lnTo>
                  <a:lnTo>
                    <a:pt x="131" y="228"/>
                  </a:lnTo>
                  <a:lnTo>
                    <a:pt x="131" y="228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02" y="262"/>
                  </a:lnTo>
                  <a:lnTo>
                    <a:pt x="68" y="266"/>
                  </a:lnTo>
                  <a:lnTo>
                    <a:pt x="68" y="266"/>
                  </a:lnTo>
                  <a:lnTo>
                    <a:pt x="53" y="266"/>
                  </a:lnTo>
                  <a:lnTo>
                    <a:pt x="39" y="266"/>
                  </a:lnTo>
                  <a:lnTo>
                    <a:pt x="39" y="266"/>
                  </a:lnTo>
                  <a:lnTo>
                    <a:pt x="34" y="262"/>
                  </a:lnTo>
                  <a:lnTo>
                    <a:pt x="34" y="262"/>
                  </a:lnTo>
                  <a:lnTo>
                    <a:pt x="53" y="296"/>
                  </a:lnTo>
                  <a:lnTo>
                    <a:pt x="53" y="296"/>
                  </a:lnTo>
                  <a:lnTo>
                    <a:pt x="78" y="300"/>
                  </a:lnTo>
                  <a:lnTo>
                    <a:pt x="102" y="296"/>
                  </a:lnTo>
                  <a:lnTo>
                    <a:pt x="121" y="291"/>
                  </a:lnTo>
                  <a:lnTo>
                    <a:pt x="141" y="281"/>
                  </a:lnTo>
                  <a:lnTo>
                    <a:pt x="141" y="281"/>
                  </a:lnTo>
                  <a:close/>
                  <a:moveTo>
                    <a:pt x="199" y="417"/>
                  </a:moveTo>
                  <a:lnTo>
                    <a:pt x="199" y="417"/>
                  </a:lnTo>
                  <a:lnTo>
                    <a:pt x="213" y="436"/>
                  </a:lnTo>
                  <a:lnTo>
                    <a:pt x="213" y="436"/>
                  </a:lnTo>
                  <a:lnTo>
                    <a:pt x="247" y="451"/>
                  </a:lnTo>
                  <a:lnTo>
                    <a:pt x="247" y="451"/>
                  </a:lnTo>
                  <a:lnTo>
                    <a:pt x="276" y="456"/>
                  </a:lnTo>
                  <a:lnTo>
                    <a:pt x="305" y="456"/>
                  </a:lnTo>
                  <a:lnTo>
                    <a:pt x="305" y="456"/>
                  </a:lnTo>
                  <a:lnTo>
                    <a:pt x="320" y="456"/>
                  </a:lnTo>
                  <a:lnTo>
                    <a:pt x="335" y="446"/>
                  </a:lnTo>
                  <a:lnTo>
                    <a:pt x="335" y="446"/>
                  </a:lnTo>
                  <a:lnTo>
                    <a:pt x="325" y="431"/>
                  </a:lnTo>
                  <a:lnTo>
                    <a:pt x="325" y="431"/>
                  </a:lnTo>
                  <a:lnTo>
                    <a:pt x="301" y="436"/>
                  </a:lnTo>
                  <a:lnTo>
                    <a:pt x="281" y="436"/>
                  </a:lnTo>
                  <a:lnTo>
                    <a:pt x="281" y="436"/>
                  </a:lnTo>
                  <a:lnTo>
                    <a:pt x="238" y="427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2"/>
                  </a:lnTo>
                  <a:lnTo>
                    <a:pt x="194" y="402"/>
                  </a:lnTo>
                  <a:lnTo>
                    <a:pt x="208" y="407"/>
                  </a:lnTo>
                  <a:lnTo>
                    <a:pt x="228" y="412"/>
                  </a:lnTo>
                  <a:lnTo>
                    <a:pt x="267" y="412"/>
                  </a:lnTo>
                  <a:lnTo>
                    <a:pt x="267" y="412"/>
                  </a:lnTo>
                  <a:lnTo>
                    <a:pt x="286" y="407"/>
                  </a:lnTo>
                  <a:lnTo>
                    <a:pt x="305" y="397"/>
                  </a:lnTo>
                  <a:lnTo>
                    <a:pt x="305" y="397"/>
                  </a:lnTo>
                  <a:lnTo>
                    <a:pt x="291" y="363"/>
                  </a:lnTo>
                  <a:lnTo>
                    <a:pt x="291" y="363"/>
                  </a:lnTo>
                  <a:lnTo>
                    <a:pt x="267" y="368"/>
                  </a:lnTo>
                  <a:lnTo>
                    <a:pt x="267" y="368"/>
                  </a:lnTo>
                  <a:lnTo>
                    <a:pt x="242" y="368"/>
                  </a:lnTo>
                  <a:lnTo>
                    <a:pt x="218" y="368"/>
                  </a:lnTo>
                  <a:lnTo>
                    <a:pt x="194" y="359"/>
                  </a:lnTo>
                  <a:lnTo>
                    <a:pt x="170" y="349"/>
                  </a:lnTo>
                  <a:lnTo>
                    <a:pt x="170" y="349"/>
                  </a:lnTo>
                  <a:lnTo>
                    <a:pt x="160" y="330"/>
                  </a:lnTo>
                  <a:lnTo>
                    <a:pt x="160" y="330"/>
                  </a:lnTo>
                  <a:lnTo>
                    <a:pt x="189" y="344"/>
                  </a:lnTo>
                  <a:lnTo>
                    <a:pt x="204" y="354"/>
                  </a:lnTo>
                  <a:lnTo>
                    <a:pt x="223" y="354"/>
                  </a:lnTo>
                  <a:lnTo>
                    <a:pt x="223" y="354"/>
                  </a:lnTo>
                  <a:lnTo>
                    <a:pt x="252" y="354"/>
                  </a:lnTo>
                  <a:lnTo>
                    <a:pt x="267" y="34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72" y="315"/>
                  </a:lnTo>
                  <a:lnTo>
                    <a:pt x="272" y="315"/>
                  </a:lnTo>
                  <a:lnTo>
                    <a:pt x="238" y="320"/>
                  </a:lnTo>
                  <a:lnTo>
                    <a:pt x="238" y="320"/>
                  </a:lnTo>
                  <a:lnTo>
                    <a:pt x="194" y="315"/>
                  </a:lnTo>
                  <a:lnTo>
                    <a:pt x="170" y="310"/>
                  </a:lnTo>
                  <a:lnTo>
                    <a:pt x="155" y="300"/>
                  </a:lnTo>
                  <a:lnTo>
                    <a:pt x="155" y="300"/>
                  </a:lnTo>
                  <a:lnTo>
                    <a:pt x="145" y="296"/>
                  </a:lnTo>
                  <a:lnTo>
                    <a:pt x="145" y="296"/>
                  </a:lnTo>
                  <a:lnTo>
                    <a:pt x="160" y="330"/>
                  </a:lnTo>
                  <a:lnTo>
                    <a:pt x="160" y="330"/>
                  </a:lnTo>
                  <a:lnTo>
                    <a:pt x="150" y="310"/>
                  </a:lnTo>
                  <a:lnTo>
                    <a:pt x="150" y="310"/>
                  </a:lnTo>
                  <a:lnTo>
                    <a:pt x="131" y="320"/>
                  </a:lnTo>
                  <a:lnTo>
                    <a:pt x="107" y="330"/>
                  </a:lnTo>
                  <a:lnTo>
                    <a:pt x="107" y="330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131" y="363"/>
                  </a:lnTo>
                  <a:lnTo>
                    <a:pt x="150" y="359"/>
                  </a:lnTo>
                  <a:lnTo>
                    <a:pt x="170" y="354"/>
                  </a:lnTo>
                  <a:lnTo>
                    <a:pt x="170" y="354"/>
                  </a:lnTo>
                  <a:lnTo>
                    <a:pt x="170" y="349"/>
                  </a:lnTo>
                  <a:lnTo>
                    <a:pt x="170" y="349"/>
                  </a:lnTo>
                  <a:lnTo>
                    <a:pt x="189" y="393"/>
                  </a:lnTo>
                  <a:lnTo>
                    <a:pt x="189" y="393"/>
                  </a:lnTo>
                  <a:lnTo>
                    <a:pt x="184" y="388"/>
                  </a:lnTo>
                  <a:lnTo>
                    <a:pt x="184" y="388"/>
                  </a:lnTo>
                  <a:lnTo>
                    <a:pt x="165" y="393"/>
                  </a:lnTo>
                  <a:lnTo>
                    <a:pt x="141" y="393"/>
                  </a:lnTo>
                  <a:lnTo>
                    <a:pt x="141" y="393"/>
                  </a:lnTo>
                  <a:lnTo>
                    <a:pt x="116" y="388"/>
                  </a:lnTo>
                  <a:lnTo>
                    <a:pt x="116" y="388"/>
                  </a:lnTo>
                  <a:lnTo>
                    <a:pt x="155" y="431"/>
                  </a:lnTo>
                  <a:lnTo>
                    <a:pt x="155" y="431"/>
                  </a:lnTo>
                  <a:lnTo>
                    <a:pt x="179" y="427"/>
                  </a:lnTo>
                  <a:lnTo>
                    <a:pt x="204" y="417"/>
                  </a:lnTo>
                  <a:lnTo>
                    <a:pt x="204" y="417"/>
                  </a:lnTo>
                  <a:lnTo>
                    <a:pt x="199" y="417"/>
                  </a:lnTo>
                  <a:lnTo>
                    <a:pt x="199" y="417"/>
                  </a:lnTo>
                  <a:close/>
                  <a:moveTo>
                    <a:pt x="126" y="199"/>
                  </a:moveTo>
                  <a:lnTo>
                    <a:pt x="126" y="199"/>
                  </a:lnTo>
                  <a:lnTo>
                    <a:pt x="126" y="194"/>
                  </a:lnTo>
                  <a:lnTo>
                    <a:pt x="126" y="194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45" y="22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208" y="237"/>
                  </a:lnTo>
                  <a:lnTo>
                    <a:pt x="233" y="237"/>
                  </a:lnTo>
                  <a:lnTo>
                    <a:pt x="252" y="237"/>
                  </a:lnTo>
                  <a:lnTo>
                    <a:pt x="252" y="237"/>
                  </a:lnTo>
                  <a:lnTo>
                    <a:pt x="252" y="213"/>
                  </a:lnTo>
                  <a:lnTo>
                    <a:pt x="252" y="213"/>
                  </a:lnTo>
                  <a:lnTo>
                    <a:pt x="223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170" y="203"/>
                  </a:lnTo>
                  <a:lnTo>
                    <a:pt x="150" y="194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26" y="169"/>
                  </a:lnTo>
                  <a:lnTo>
                    <a:pt x="126" y="169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07" y="189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58" y="179"/>
                  </a:lnTo>
                  <a:lnTo>
                    <a:pt x="34" y="169"/>
                  </a:lnTo>
                  <a:lnTo>
                    <a:pt x="34" y="169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19" y="218"/>
                  </a:lnTo>
                  <a:lnTo>
                    <a:pt x="19" y="218"/>
                  </a:lnTo>
                  <a:lnTo>
                    <a:pt x="34" y="223"/>
                  </a:lnTo>
                  <a:lnTo>
                    <a:pt x="48" y="223"/>
                  </a:lnTo>
                  <a:lnTo>
                    <a:pt x="48" y="223"/>
                  </a:lnTo>
                  <a:lnTo>
                    <a:pt x="73" y="223"/>
                  </a:lnTo>
                  <a:lnTo>
                    <a:pt x="92" y="218"/>
                  </a:lnTo>
                  <a:lnTo>
                    <a:pt x="111" y="208"/>
                  </a:lnTo>
                  <a:lnTo>
                    <a:pt x="126" y="199"/>
                  </a:lnTo>
                  <a:lnTo>
                    <a:pt x="126" y="199"/>
                  </a:lnTo>
                  <a:close/>
                  <a:moveTo>
                    <a:pt x="655" y="451"/>
                  </a:moveTo>
                  <a:lnTo>
                    <a:pt x="655" y="451"/>
                  </a:lnTo>
                  <a:lnTo>
                    <a:pt x="694" y="465"/>
                  </a:lnTo>
                  <a:lnTo>
                    <a:pt x="737" y="470"/>
                  </a:lnTo>
                  <a:lnTo>
                    <a:pt x="737" y="470"/>
                  </a:lnTo>
                  <a:lnTo>
                    <a:pt x="771" y="470"/>
                  </a:lnTo>
                  <a:lnTo>
                    <a:pt x="791" y="465"/>
                  </a:lnTo>
                  <a:lnTo>
                    <a:pt x="810" y="460"/>
                  </a:lnTo>
                  <a:lnTo>
                    <a:pt x="810" y="460"/>
                  </a:lnTo>
                  <a:lnTo>
                    <a:pt x="815" y="436"/>
                  </a:lnTo>
                  <a:lnTo>
                    <a:pt x="815" y="436"/>
                  </a:lnTo>
                  <a:lnTo>
                    <a:pt x="810" y="436"/>
                  </a:lnTo>
                  <a:lnTo>
                    <a:pt x="810" y="436"/>
                  </a:lnTo>
                  <a:lnTo>
                    <a:pt x="776" y="441"/>
                  </a:lnTo>
                  <a:lnTo>
                    <a:pt x="742" y="446"/>
                  </a:lnTo>
                  <a:lnTo>
                    <a:pt x="742" y="446"/>
                  </a:lnTo>
                  <a:lnTo>
                    <a:pt x="698" y="441"/>
                  </a:lnTo>
                  <a:lnTo>
                    <a:pt x="679" y="436"/>
                  </a:lnTo>
                  <a:lnTo>
                    <a:pt x="660" y="427"/>
                  </a:lnTo>
                  <a:lnTo>
                    <a:pt x="660" y="427"/>
                  </a:lnTo>
                  <a:lnTo>
                    <a:pt x="635" y="407"/>
                  </a:lnTo>
                  <a:lnTo>
                    <a:pt x="635" y="407"/>
                  </a:lnTo>
                  <a:lnTo>
                    <a:pt x="630" y="402"/>
                  </a:lnTo>
                  <a:lnTo>
                    <a:pt x="630" y="402"/>
                  </a:lnTo>
                  <a:lnTo>
                    <a:pt x="630" y="412"/>
                  </a:lnTo>
                  <a:lnTo>
                    <a:pt x="630" y="412"/>
                  </a:lnTo>
                  <a:lnTo>
                    <a:pt x="621" y="412"/>
                  </a:lnTo>
                  <a:lnTo>
                    <a:pt x="621" y="412"/>
                  </a:lnTo>
                  <a:lnTo>
                    <a:pt x="587" y="422"/>
                  </a:lnTo>
                  <a:lnTo>
                    <a:pt x="558" y="422"/>
                  </a:lnTo>
                  <a:lnTo>
                    <a:pt x="558" y="422"/>
                  </a:lnTo>
                  <a:lnTo>
                    <a:pt x="514" y="422"/>
                  </a:lnTo>
                  <a:lnTo>
                    <a:pt x="495" y="417"/>
                  </a:lnTo>
                  <a:lnTo>
                    <a:pt x="475" y="407"/>
                  </a:lnTo>
                  <a:lnTo>
                    <a:pt x="475" y="407"/>
                  </a:lnTo>
                  <a:lnTo>
                    <a:pt x="436" y="383"/>
                  </a:lnTo>
                  <a:lnTo>
                    <a:pt x="436" y="383"/>
                  </a:lnTo>
                  <a:lnTo>
                    <a:pt x="441" y="393"/>
                  </a:lnTo>
                  <a:lnTo>
                    <a:pt x="441" y="393"/>
                  </a:lnTo>
                  <a:lnTo>
                    <a:pt x="451" y="412"/>
                  </a:lnTo>
                  <a:lnTo>
                    <a:pt x="466" y="427"/>
                  </a:lnTo>
                  <a:lnTo>
                    <a:pt x="466" y="427"/>
                  </a:lnTo>
                  <a:lnTo>
                    <a:pt x="485" y="436"/>
                  </a:lnTo>
                  <a:lnTo>
                    <a:pt x="509" y="446"/>
                  </a:lnTo>
                  <a:lnTo>
                    <a:pt x="529" y="451"/>
                  </a:lnTo>
                  <a:lnTo>
                    <a:pt x="553" y="451"/>
                  </a:lnTo>
                  <a:lnTo>
                    <a:pt x="553" y="451"/>
                  </a:lnTo>
                  <a:lnTo>
                    <a:pt x="592" y="451"/>
                  </a:lnTo>
                  <a:lnTo>
                    <a:pt x="611" y="446"/>
                  </a:lnTo>
                  <a:lnTo>
                    <a:pt x="630" y="441"/>
                  </a:lnTo>
                  <a:lnTo>
                    <a:pt x="630" y="441"/>
                  </a:lnTo>
                  <a:lnTo>
                    <a:pt x="630" y="422"/>
                  </a:lnTo>
                  <a:lnTo>
                    <a:pt x="630" y="422"/>
                  </a:lnTo>
                  <a:lnTo>
                    <a:pt x="640" y="441"/>
                  </a:lnTo>
                  <a:lnTo>
                    <a:pt x="645" y="446"/>
                  </a:lnTo>
                  <a:lnTo>
                    <a:pt x="655" y="451"/>
                  </a:lnTo>
                  <a:lnTo>
                    <a:pt x="655" y="451"/>
                  </a:lnTo>
                  <a:close/>
                  <a:moveTo>
                    <a:pt x="752" y="393"/>
                  </a:moveTo>
                  <a:lnTo>
                    <a:pt x="752" y="393"/>
                  </a:lnTo>
                  <a:lnTo>
                    <a:pt x="703" y="388"/>
                  </a:lnTo>
                  <a:lnTo>
                    <a:pt x="679" y="378"/>
                  </a:lnTo>
                  <a:lnTo>
                    <a:pt x="660" y="373"/>
                  </a:lnTo>
                  <a:lnTo>
                    <a:pt x="660" y="373"/>
                  </a:lnTo>
                  <a:lnTo>
                    <a:pt x="645" y="363"/>
                  </a:lnTo>
                  <a:lnTo>
                    <a:pt x="630" y="354"/>
                  </a:lnTo>
                  <a:lnTo>
                    <a:pt x="630" y="354"/>
                  </a:lnTo>
                  <a:lnTo>
                    <a:pt x="630" y="363"/>
                  </a:lnTo>
                  <a:lnTo>
                    <a:pt x="630" y="363"/>
                  </a:lnTo>
                  <a:lnTo>
                    <a:pt x="630" y="363"/>
                  </a:lnTo>
                  <a:lnTo>
                    <a:pt x="626" y="368"/>
                  </a:lnTo>
                  <a:lnTo>
                    <a:pt x="626" y="368"/>
                  </a:lnTo>
                  <a:lnTo>
                    <a:pt x="597" y="368"/>
                  </a:lnTo>
                  <a:lnTo>
                    <a:pt x="567" y="368"/>
                  </a:lnTo>
                  <a:lnTo>
                    <a:pt x="567" y="368"/>
                  </a:lnTo>
                  <a:lnTo>
                    <a:pt x="529" y="368"/>
                  </a:lnTo>
                  <a:lnTo>
                    <a:pt x="509" y="368"/>
                  </a:lnTo>
                  <a:lnTo>
                    <a:pt x="490" y="363"/>
                  </a:lnTo>
                  <a:lnTo>
                    <a:pt x="490" y="363"/>
                  </a:lnTo>
                  <a:lnTo>
                    <a:pt x="475" y="354"/>
                  </a:lnTo>
                  <a:lnTo>
                    <a:pt x="461" y="349"/>
                  </a:lnTo>
                  <a:lnTo>
                    <a:pt x="432" y="330"/>
                  </a:lnTo>
                  <a:lnTo>
                    <a:pt x="432" y="330"/>
                  </a:lnTo>
                  <a:lnTo>
                    <a:pt x="432" y="349"/>
                  </a:lnTo>
                  <a:lnTo>
                    <a:pt x="432" y="349"/>
                  </a:lnTo>
                  <a:lnTo>
                    <a:pt x="432" y="339"/>
                  </a:lnTo>
                  <a:lnTo>
                    <a:pt x="432" y="339"/>
                  </a:lnTo>
                  <a:lnTo>
                    <a:pt x="422" y="344"/>
                  </a:lnTo>
                  <a:lnTo>
                    <a:pt x="422" y="344"/>
                  </a:lnTo>
                  <a:lnTo>
                    <a:pt x="373" y="344"/>
                  </a:lnTo>
                  <a:lnTo>
                    <a:pt x="373" y="344"/>
                  </a:lnTo>
                  <a:lnTo>
                    <a:pt x="339" y="344"/>
                  </a:lnTo>
                  <a:lnTo>
                    <a:pt x="325" y="339"/>
                  </a:lnTo>
                  <a:lnTo>
                    <a:pt x="310" y="334"/>
                  </a:lnTo>
                  <a:lnTo>
                    <a:pt x="310" y="334"/>
                  </a:lnTo>
                  <a:lnTo>
                    <a:pt x="272" y="300"/>
                  </a:lnTo>
                  <a:lnTo>
                    <a:pt x="272" y="300"/>
                  </a:lnTo>
                  <a:lnTo>
                    <a:pt x="286" y="354"/>
                  </a:lnTo>
                  <a:lnTo>
                    <a:pt x="286" y="354"/>
                  </a:lnTo>
                  <a:lnTo>
                    <a:pt x="301" y="363"/>
                  </a:lnTo>
                  <a:lnTo>
                    <a:pt x="320" y="373"/>
                  </a:lnTo>
                  <a:lnTo>
                    <a:pt x="354" y="378"/>
                  </a:lnTo>
                  <a:lnTo>
                    <a:pt x="354" y="378"/>
                  </a:lnTo>
                  <a:lnTo>
                    <a:pt x="388" y="378"/>
                  </a:lnTo>
                  <a:lnTo>
                    <a:pt x="407" y="373"/>
                  </a:lnTo>
                  <a:lnTo>
                    <a:pt x="422" y="368"/>
                  </a:lnTo>
                  <a:lnTo>
                    <a:pt x="422" y="368"/>
                  </a:lnTo>
                  <a:lnTo>
                    <a:pt x="432" y="359"/>
                  </a:lnTo>
                  <a:lnTo>
                    <a:pt x="432" y="359"/>
                  </a:lnTo>
                  <a:lnTo>
                    <a:pt x="432" y="354"/>
                  </a:lnTo>
                  <a:lnTo>
                    <a:pt x="432" y="354"/>
                  </a:lnTo>
                  <a:lnTo>
                    <a:pt x="451" y="368"/>
                  </a:lnTo>
                  <a:lnTo>
                    <a:pt x="466" y="378"/>
                  </a:lnTo>
                  <a:lnTo>
                    <a:pt x="500" y="388"/>
                  </a:lnTo>
                  <a:lnTo>
                    <a:pt x="500" y="388"/>
                  </a:lnTo>
                  <a:lnTo>
                    <a:pt x="524" y="397"/>
                  </a:lnTo>
                  <a:lnTo>
                    <a:pt x="563" y="402"/>
                  </a:lnTo>
                  <a:lnTo>
                    <a:pt x="601" y="402"/>
                  </a:lnTo>
                  <a:lnTo>
                    <a:pt x="616" y="397"/>
                  </a:lnTo>
                  <a:lnTo>
                    <a:pt x="630" y="393"/>
                  </a:lnTo>
                  <a:lnTo>
                    <a:pt x="630" y="393"/>
                  </a:lnTo>
                  <a:lnTo>
                    <a:pt x="630" y="373"/>
                  </a:lnTo>
                  <a:lnTo>
                    <a:pt x="630" y="373"/>
                  </a:lnTo>
                  <a:lnTo>
                    <a:pt x="640" y="388"/>
                  </a:lnTo>
                  <a:lnTo>
                    <a:pt x="655" y="397"/>
                  </a:lnTo>
                  <a:lnTo>
                    <a:pt x="669" y="407"/>
                  </a:lnTo>
                  <a:lnTo>
                    <a:pt x="684" y="412"/>
                  </a:lnTo>
                  <a:lnTo>
                    <a:pt x="718" y="417"/>
                  </a:lnTo>
                  <a:lnTo>
                    <a:pt x="757" y="417"/>
                  </a:lnTo>
                  <a:lnTo>
                    <a:pt x="757" y="417"/>
                  </a:lnTo>
                  <a:lnTo>
                    <a:pt x="786" y="417"/>
                  </a:lnTo>
                  <a:lnTo>
                    <a:pt x="820" y="407"/>
                  </a:lnTo>
                  <a:lnTo>
                    <a:pt x="820" y="407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752" y="393"/>
                  </a:lnTo>
                  <a:lnTo>
                    <a:pt x="752" y="393"/>
                  </a:lnTo>
                  <a:close/>
                  <a:moveTo>
                    <a:pt x="1237" y="203"/>
                  </a:moveTo>
                  <a:lnTo>
                    <a:pt x="1237" y="203"/>
                  </a:lnTo>
                  <a:lnTo>
                    <a:pt x="1213" y="223"/>
                  </a:lnTo>
                  <a:lnTo>
                    <a:pt x="1213" y="223"/>
                  </a:lnTo>
                  <a:lnTo>
                    <a:pt x="1179" y="242"/>
                  </a:lnTo>
                  <a:lnTo>
                    <a:pt x="1140" y="252"/>
                  </a:lnTo>
                  <a:lnTo>
                    <a:pt x="1140" y="252"/>
                  </a:lnTo>
                  <a:lnTo>
                    <a:pt x="1111" y="252"/>
                  </a:lnTo>
                  <a:lnTo>
                    <a:pt x="1086" y="252"/>
                  </a:lnTo>
                  <a:lnTo>
                    <a:pt x="1086" y="252"/>
                  </a:lnTo>
                  <a:lnTo>
                    <a:pt x="1062" y="242"/>
                  </a:lnTo>
                  <a:lnTo>
                    <a:pt x="1062" y="242"/>
                  </a:lnTo>
                  <a:lnTo>
                    <a:pt x="1062" y="262"/>
                  </a:lnTo>
                  <a:lnTo>
                    <a:pt x="1062" y="262"/>
                  </a:lnTo>
                  <a:lnTo>
                    <a:pt x="1062" y="262"/>
                  </a:lnTo>
                  <a:lnTo>
                    <a:pt x="1062" y="262"/>
                  </a:lnTo>
                  <a:lnTo>
                    <a:pt x="1077" y="266"/>
                  </a:lnTo>
                  <a:lnTo>
                    <a:pt x="1096" y="266"/>
                  </a:lnTo>
                  <a:lnTo>
                    <a:pt x="1096" y="266"/>
                  </a:lnTo>
                  <a:lnTo>
                    <a:pt x="1145" y="266"/>
                  </a:lnTo>
                  <a:lnTo>
                    <a:pt x="1145" y="266"/>
                  </a:lnTo>
                  <a:lnTo>
                    <a:pt x="1164" y="266"/>
                  </a:lnTo>
                  <a:lnTo>
                    <a:pt x="1179" y="262"/>
                  </a:lnTo>
                  <a:lnTo>
                    <a:pt x="1198" y="252"/>
                  </a:lnTo>
                  <a:lnTo>
                    <a:pt x="1213" y="242"/>
                  </a:lnTo>
                  <a:lnTo>
                    <a:pt x="1213" y="242"/>
                  </a:lnTo>
                  <a:lnTo>
                    <a:pt x="1232" y="228"/>
                  </a:lnTo>
                  <a:lnTo>
                    <a:pt x="1232" y="228"/>
                  </a:lnTo>
                  <a:lnTo>
                    <a:pt x="1237" y="203"/>
                  </a:lnTo>
                  <a:lnTo>
                    <a:pt x="1237" y="203"/>
                  </a:lnTo>
                  <a:close/>
                  <a:moveTo>
                    <a:pt x="1227" y="247"/>
                  </a:moveTo>
                  <a:lnTo>
                    <a:pt x="1227" y="247"/>
                  </a:lnTo>
                  <a:lnTo>
                    <a:pt x="1203" y="266"/>
                  </a:lnTo>
                  <a:lnTo>
                    <a:pt x="1174" y="281"/>
                  </a:lnTo>
                  <a:lnTo>
                    <a:pt x="1140" y="291"/>
                  </a:lnTo>
                  <a:lnTo>
                    <a:pt x="1106" y="296"/>
                  </a:lnTo>
                  <a:lnTo>
                    <a:pt x="1106" y="296"/>
                  </a:lnTo>
                  <a:lnTo>
                    <a:pt x="1082" y="291"/>
                  </a:lnTo>
                  <a:lnTo>
                    <a:pt x="1053" y="286"/>
                  </a:lnTo>
                  <a:lnTo>
                    <a:pt x="1053" y="286"/>
                  </a:lnTo>
                  <a:lnTo>
                    <a:pt x="1048" y="300"/>
                  </a:lnTo>
                  <a:lnTo>
                    <a:pt x="1048" y="300"/>
                  </a:lnTo>
                  <a:lnTo>
                    <a:pt x="1062" y="305"/>
                  </a:lnTo>
                  <a:lnTo>
                    <a:pt x="1062" y="305"/>
                  </a:lnTo>
                  <a:lnTo>
                    <a:pt x="1101" y="305"/>
                  </a:lnTo>
                  <a:lnTo>
                    <a:pt x="1145" y="305"/>
                  </a:lnTo>
                  <a:lnTo>
                    <a:pt x="1145" y="305"/>
                  </a:lnTo>
                  <a:lnTo>
                    <a:pt x="1183" y="296"/>
                  </a:lnTo>
                  <a:lnTo>
                    <a:pt x="1222" y="276"/>
                  </a:lnTo>
                  <a:lnTo>
                    <a:pt x="1222" y="276"/>
                  </a:lnTo>
                  <a:lnTo>
                    <a:pt x="1227" y="247"/>
                  </a:lnTo>
                  <a:lnTo>
                    <a:pt x="1227" y="247"/>
                  </a:lnTo>
                  <a:close/>
                  <a:moveTo>
                    <a:pt x="980" y="315"/>
                  </a:moveTo>
                  <a:lnTo>
                    <a:pt x="980" y="315"/>
                  </a:lnTo>
                  <a:lnTo>
                    <a:pt x="1004" y="310"/>
                  </a:lnTo>
                  <a:lnTo>
                    <a:pt x="1023" y="296"/>
                  </a:lnTo>
                  <a:lnTo>
                    <a:pt x="1043" y="286"/>
                  </a:lnTo>
                  <a:lnTo>
                    <a:pt x="1057" y="266"/>
                  </a:lnTo>
                  <a:lnTo>
                    <a:pt x="1057" y="266"/>
                  </a:lnTo>
                  <a:lnTo>
                    <a:pt x="1062" y="252"/>
                  </a:lnTo>
                  <a:lnTo>
                    <a:pt x="1062" y="252"/>
                  </a:lnTo>
                  <a:lnTo>
                    <a:pt x="1057" y="257"/>
                  </a:lnTo>
                  <a:lnTo>
                    <a:pt x="1057" y="257"/>
                  </a:lnTo>
                  <a:lnTo>
                    <a:pt x="1038" y="271"/>
                  </a:lnTo>
                  <a:lnTo>
                    <a:pt x="1019" y="281"/>
                  </a:lnTo>
                  <a:lnTo>
                    <a:pt x="1019" y="281"/>
                  </a:lnTo>
                  <a:lnTo>
                    <a:pt x="965" y="296"/>
                  </a:lnTo>
                  <a:lnTo>
                    <a:pt x="941" y="300"/>
                  </a:lnTo>
                  <a:lnTo>
                    <a:pt x="912" y="300"/>
                  </a:lnTo>
                  <a:lnTo>
                    <a:pt x="912" y="300"/>
                  </a:lnTo>
                  <a:lnTo>
                    <a:pt x="883" y="296"/>
                  </a:lnTo>
                  <a:lnTo>
                    <a:pt x="858" y="286"/>
                  </a:lnTo>
                  <a:lnTo>
                    <a:pt x="858" y="286"/>
                  </a:lnTo>
                  <a:lnTo>
                    <a:pt x="844" y="286"/>
                  </a:lnTo>
                  <a:lnTo>
                    <a:pt x="844" y="286"/>
                  </a:lnTo>
                  <a:lnTo>
                    <a:pt x="844" y="300"/>
                  </a:lnTo>
                  <a:lnTo>
                    <a:pt x="844" y="300"/>
                  </a:lnTo>
                  <a:lnTo>
                    <a:pt x="868" y="310"/>
                  </a:lnTo>
                  <a:lnTo>
                    <a:pt x="892" y="320"/>
                  </a:lnTo>
                  <a:lnTo>
                    <a:pt x="892" y="320"/>
                  </a:lnTo>
                  <a:lnTo>
                    <a:pt x="912" y="320"/>
                  </a:lnTo>
                  <a:lnTo>
                    <a:pt x="936" y="320"/>
                  </a:lnTo>
                  <a:lnTo>
                    <a:pt x="980" y="315"/>
                  </a:lnTo>
                  <a:lnTo>
                    <a:pt x="980" y="315"/>
                  </a:lnTo>
                  <a:close/>
                  <a:moveTo>
                    <a:pt x="131" y="111"/>
                  </a:moveTo>
                  <a:lnTo>
                    <a:pt x="131" y="111"/>
                  </a:lnTo>
                  <a:lnTo>
                    <a:pt x="131" y="97"/>
                  </a:lnTo>
                  <a:lnTo>
                    <a:pt x="131" y="97"/>
                  </a:lnTo>
                  <a:lnTo>
                    <a:pt x="87" y="72"/>
                  </a:lnTo>
                  <a:lnTo>
                    <a:pt x="53" y="48"/>
                  </a:lnTo>
                  <a:lnTo>
                    <a:pt x="24" y="2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39" y="68"/>
                  </a:lnTo>
                  <a:lnTo>
                    <a:pt x="68" y="92"/>
                  </a:lnTo>
                  <a:lnTo>
                    <a:pt x="97" y="106"/>
                  </a:lnTo>
                  <a:lnTo>
                    <a:pt x="131" y="111"/>
                  </a:lnTo>
                  <a:lnTo>
                    <a:pt x="131" y="111"/>
                  </a:lnTo>
                  <a:close/>
                  <a:moveTo>
                    <a:pt x="383" y="213"/>
                  </a:moveTo>
                  <a:lnTo>
                    <a:pt x="383" y="213"/>
                  </a:lnTo>
                  <a:lnTo>
                    <a:pt x="403" y="213"/>
                  </a:lnTo>
                  <a:lnTo>
                    <a:pt x="412" y="213"/>
                  </a:lnTo>
                  <a:lnTo>
                    <a:pt x="422" y="208"/>
                  </a:lnTo>
                  <a:lnTo>
                    <a:pt x="422" y="208"/>
                  </a:lnTo>
                  <a:lnTo>
                    <a:pt x="422" y="199"/>
                  </a:lnTo>
                  <a:lnTo>
                    <a:pt x="422" y="199"/>
                  </a:lnTo>
                  <a:lnTo>
                    <a:pt x="335" y="174"/>
                  </a:lnTo>
                  <a:lnTo>
                    <a:pt x="252" y="150"/>
                  </a:lnTo>
                  <a:lnTo>
                    <a:pt x="252" y="150"/>
                  </a:lnTo>
                  <a:lnTo>
                    <a:pt x="281" y="17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49" y="208"/>
                  </a:lnTo>
                  <a:lnTo>
                    <a:pt x="383" y="213"/>
                  </a:lnTo>
                  <a:lnTo>
                    <a:pt x="383" y="213"/>
                  </a:lnTo>
                  <a:close/>
                  <a:moveTo>
                    <a:pt x="504" y="242"/>
                  </a:moveTo>
                  <a:lnTo>
                    <a:pt x="504" y="242"/>
                  </a:lnTo>
                  <a:lnTo>
                    <a:pt x="533" y="247"/>
                  </a:lnTo>
                  <a:lnTo>
                    <a:pt x="567" y="252"/>
                  </a:lnTo>
                  <a:lnTo>
                    <a:pt x="606" y="247"/>
                  </a:lnTo>
                  <a:lnTo>
                    <a:pt x="635" y="237"/>
                  </a:lnTo>
                  <a:lnTo>
                    <a:pt x="635" y="237"/>
                  </a:lnTo>
                  <a:lnTo>
                    <a:pt x="635" y="223"/>
                  </a:lnTo>
                  <a:lnTo>
                    <a:pt x="635" y="223"/>
                  </a:lnTo>
                  <a:lnTo>
                    <a:pt x="524" y="213"/>
                  </a:lnTo>
                  <a:lnTo>
                    <a:pt x="422" y="199"/>
                  </a:lnTo>
                  <a:lnTo>
                    <a:pt x="422" y="199"/>
                  </a:lnTo>
                  <a:lnTo>
                    <a:pt x="422" y="203"/>
                  </a:lnTo>
                  <a:lnTo>
                    <a:pt x="422" y="203"/>
                  </a:lnTo>
                  <a:lnTo>
                    <a:pt x="436" y="218"/>
                  </a:lnTo>
                  <a:lnTo>
                    <a:pt x="461" y="228"/>
                  </a:lnTo>
                  <a:lnTo>
                    <a:pt x="504" y="242"/>
                  </a:lnTo>
                  <a:lnTo>
                    <a:pt x="504" y="242"/>
                  </a:lnTo>
                  <a:close/>
                  <a:moveTo>
                    <a:pt x="791" y="242"/>
                  </a:moveTo>
                  <a:lnTo>
                    <a:pt x="791" y="242"/>
                  </a:lnTo>
                  <a:lnTo>
                    <a:pt x="820" y="237"/>
                  </a:lnTo>
                  <a:lnTo>
                    <a:pt x="839" y="233"/>
                  </a:lnTo>
                  <a:lnTo>
                    <a:pt x="849" y="228"/>
                  </a:lnTo>
                  <a:lnTo>
                    <a:pt x="849" y="228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781" y="228"/>
                  </a:lnTo>
                  <a:lnTo>
                    <a:pt x="708" y="228"/>
                  </a:lnTo>
                  <a:lnTo>
                    <a:pt x="708" y="228"/>
                  </a:lnTo>
                  <a:lnTo>
                    <a:pt x="645" y="228"/>
                  </a:lnTo>
                  <a:lnTo>
                    <a:pt x="645" y="228"/>
                  </a:lnTo>
                  <a:lnTo>
                    <a:pt x="660" y="233"/>
                  </a:lnTo>
                  <a:lnTo>
                    <a:pt x="679" y="233"/>
                  </a:lnTo>
                  <a:lnTo>
                    <a:pt x="708" y="237"/>
                  </a:lnTo>
                  <a:lnTo>
                    <a:pt x="708" y="237"/>
                  </a:lnTo>
                  <a:lnTo>
                    <a:pt x="747" y="242"/>
                  </a:lnTo>
                  <a:lnTo>
                    <a:pt x="791" y="242"/>
                  </a:lnTo>
                  <a:lnTo>
                    <a:pt x="791" y="242"/>
                  </a:lnTo>
                  <a:close/>
                  <a:moveTo>
                    <a:pt x="902" y="233"/>
                  </a:moveTo>
                  <a:lnTo>
                    <a:pt x="902" y="233"/>
                  </a:lnTo>
                  <a:lnTo>
                    <a:pt x="931" y="228"/>
                  </a:lnTo>
                  <a:lnTo>
                    <a:pt x="960" y="223"/>
                  </a:lnTo>
                  <a:lnTo>
                    <a:pt x="1014" y="208"/>
                  </a:lnTo>
                  <a:lnTo>
                    <a:pt x="1014" y="208"/>
                  </a:lnTo>
                  <a:lnTo>
                    <a:pt x="1043" y="199"/>
                  </a:lnTo>
                  <a:lnTo>
                    <a:pt x="1077" y="189"/>
                  </a:lnTo>
                  <a:lnTo>
                    <a:pt x="1077" y="189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1101" y="184"/>
                  </a:lnTo>
                  <a:lnTo>
                    <a:pt x="1125" y="179"/>
                  </a:lnTo>
                  <a:lnTo>
                    <a:pt x="1174" y="169"/>
                  </a:lnTo>
                  <a:lnTo>
                    <a:pt x="1174" y="169"/>
                  </a:lnTo>
                  <a:lnTo>
                    <a:pt x="1213" y="155"/>
                  </a:lnTo>
                  <a:lnTo>
                    <a:pt x="1227" y="145"/>
                  </a:lnTo>
                  <a:lnTo>
                    <a:pt x="1242" y="136"/>
                  </a:lnTo>
                  <a:lnTo>
                    <a:pt x="1242" y="136"/>
                  </a:lnTo>
                  <a:lnTo>
                    <a:pt x="1247" y="131"/>
                  </a:lnTo>
                  <a:lnTo>
                    <a:pt x="1247" y="131"/>
                  </a:lnTo>
                  <a:lnTo>
                    <a:pt x="1247" y="126"/>
                  </a:lnTo>
                  <a:lnTo>
                    <a:pt x="1247" y="126"/>
                  </a:lnTo>
                  <a:lnTo>
                    <a:pt x="1208" y="140"/>
                  </a:lnTo>
                  <a:lnTo>
                    <a:pt x="1169" y="155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970" y="20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63" y="228"/>
                  </a:lnTo>
                  <a:lnTo>
                    <a:pt x="878" y="233"/>
                  </a:lnTo>
                  <a:lnTo>
                    <a:pt x="902" y="233"/>
                  </a:lnTo>
                  <a:lnTo>
                    <a:pt x="902" y="233"/>
                  </a:lnTo>
                  <a:close/>
                  <a:moveTo>
                    <a:pt x="281" y="242"/>
                  </a:moveTo>
                  <a:lnTo>
                    <a:pt x="281" y="242"/>
                  </a:lnTo>
                  <a:lnTo>
                    <a:pt x="315" y="252"/>
                  </a:lnTo>
                  <a:lnTo>
                    <a:pt x="349" y="262"/>
                  </a:lnTo>
                  <a:lnTo>
                    <a:pt x="349" y="262"/>
                  </a:lnTo>
                  <a:lnTo>
                    <a:pt x="388" y="262"/>
                  </a:lnTo>
                  <a:lnTo>
                    <a:pt x="403" y="257"/>
                  </a:lnTo>
                  <a:lnTo>
                    <a:pt x="422" y="252"/>
                  </a:lnTo>
                  <a:lnTo>
                    <a:pt x="422" y="252"/>
                  </a:lnTo>
                  <a:lnTo>
                    <a:pt x="422" y="247"/>
                  </a:lnTo>
                  <a:lnTo>
                    <a:pt x="422" y="247"/>
                  </a:lnTo>
                  <a:lnTo>
                    <a:pt x="422" y="233"/>
                  </a:lnTo>
                  <a:lnTo>
                    <a:pt x="422" y="233"/>
                  </a:lnTo>
                  <a:lnTo>
                    <a:pt x="422" y="262"/>
                  </a:lnTo>
                  <a:lnTo>
                    <a:pt x="422" y="262"/>
                  </a:lnTo>
                  <a:lnTo>
                    <a:pt x="436" y="271"/>
                  </a:lnTo>
                  <a:lnTo>
                    <a:pt x="436" y="271"/>
                  </a:lnTo>
                  <a:lnTo>
                    <a:pt x="456" y="281"/>
                  </a:lnTo>
                  <a:lnTo>
                    <a:pt x="475" y="291"/>
                  </a:lnTo>
                  <a:lnTo>
                    <a:pt x="519" y="300"/>
                  </a:lnTo>
                  <a:lnTo>
                    <a:pt x="519" y="300"/>
                  </a:lnTo>
                  <a:lnTo>
                    <a:pt x="543" y="305"/>
                  </a:lnTo>
                  <a:lnTo>
                    <a:pt x="572" y="310"/>
                  </a:lnTo>
                  <a:lnTo>
                    <a:pt x="601" y="305"/>
                  </a:lnTo>
                  <a:lnTo>
                    <a:pt x="626" y="300"/>
                  </a:lnTo>
                  <a:lnTo>
                    <a:pt x="626" y="300"/>
                  </a:lnTo>
                  <a:lnTo>
                    <a:pt x="630" y="291"/>
                  </a:lnTo>
                  <a:lnTo>
                    <a:pt x="630" y="291"/>
                  </a:lnTo>
                  <a:lnTo>
                    <a:pt x="630" y="271"/>
                  </a:lnTo>
                  <a:lnTo>
                    <a:pt x="630" y="271"/>
                  </a:lnTo>
                  <a:lnTo>
                    <a:pt x="655" y="286"/>
                  </a:lnTo>
                  <a:lnTo>
                    <a:pt x="684" y="291"/>
                  </a:lnTo>
                  <a:lnTo>
                    <a:pt x="723" y="296"/>
                  </a:lnTo>
                  <a:lnTo>
                    <a:pt x="723" y="296"/>
                  </a:lnTo>
                  <a:lnTo>
                    <a:pt x="771" y="296"/>
                  </a:lnTo>
                  <a:lnTo>
                    <a:pt x="815" y="291"/>
                  </a:lnTo>
                  <a:lnTo>
                    <a:pt x="815" y="291"/>
                  </a:lnTo>
                  <a:lnTo>
                    <a:pt x="844" y="281"/>
                  </a:lnTo>
                  <a:lnTo>
                    <a:pt x="844" y="281"/>
                  </a:lnTo>
                  <a:lnTo>
                    <a:pt x="849" y="257"/>
                  </a:lnTo>
                  <a:lnTo>
                    <a:pt x="849" y="257"/>
                  </a:lnTo>
                  <a:lnTo>
                    <a:pt x="849" y="262"/>
                  </a:lnTo>
                  <a:lnTo>
                    <a:pt x="849" y="262"/>
                  </a:lnTo>
                  <a:lnTo>
                    <a:pt x="873" y="271"/>
                  </a:lnTo>
                  <a:lnTo>
                    <a:pt x="873" y="271"/>
                  </a:lnTo>
                  <a:lnTo>
                    <a:pt x="902" y="271"/>
                  </a:lnTo>
                  <a:lnTo>
                    <a:pt x="931" y="276"/>
                  </a:lnTo>
                  <a:lnTo>
                    <a:pt x="965" y="271"/>
                  </a:lnTo>
                  <a:lnTo>
                    <a:pt x="994" y="266"/>
                  </a:lnTo>
                  <a:lnTo>
                    <a:pt x="994" y="266"/>
                  </a:lnTo>
                  <a:lnTo>
                    <a:pt x="1028" y="252"/>
                  </a:lnTo>
                  <a:lnTo>
                    <a:pt x="1062" y="233"/>
                  </a:lnTo>
                  <a:lnTo>
                    <a:pt x="1062" y="233"/>
                  </a:lnTo>
                  <a:lnTo>
                    <a:pt x="1067" y="228"/>
                  </a:lnTo>
                  <a:lnTo>
                    <a:pt x="1067" y="228"/>
                  </a:lnTo>
                  <a:lnTo>
                    <a:pt x="1072" y="213"/>
                  </a:lnTo>
                  <a:lnTo>
                    <a:pt x="1072" y="213"/>
                  </a:lnTo>
                  <a:lnTo>
                    <a:pt x="1072" y="218"/>
                  </a:lnTo>
                  <a:lnTo>
                    <a:pt x="1072" y="218"/>
                  </a:lnTo>
                  <a:lnTo>
                    <a:pt x="1082" y="223"/>
                  </a:lnTo>
                  <a:lnTo>
                    <a:pt x="1096" y="228"/>
                  </a:lnTo>
                  <a:lnTo>
                    <a:pt x="1125" y="228"/>
                  </a:lnTo>
                  <a:lnTo>
                    <a:pt x="1125" y="228"/>
                  </a:lnTo>
                  <a:lnTo>
                    <a:pt x="1150" y="228"/>
                  </a:lnTo>
                  <a:lnTo>
                    <a:pt x="1174" y="223"/>
                  </a:lnTo>
                  <a:lnTo>
                    <a:pt x="1193" y="213"/>
                  </a:lnTo>
                  <a:lnTo>
                    <a:pt x="1217" y="199"/>
                  </a:lnTo>
                  <a:lnTo>
                    <a:pt x="1217" y="199"/>
                  </a:lnTo>
                  <a:lnTo>
                    <a:pt x="1242" y="174"/>
                  </a:lnTo>
                  <a:lnTo>
                    <a:pt x="1242" y="174"/>
                  </a:lnTo>
                  <a:lnTo>
                    <a:pt x="1247" y="155"/>
                  </a:lnTo>
                  <a:lnTo>
                    <a:pt x="1247" y="155"/>
                  </a:lnTo>
                  <a:lnTo>
                    <a:pt x="1242" y="155"/>
                  </a:lnTo>
                  <a:lnTo>
                    <a:pt x="1242" y="155"/>
                  </a:lnTo>
                  <a:lnTo>
                    <a:pt x="1256" y="155"/>
                  </a:lnTo>
                  <a:lnTo>
                    <a:pt x="1256" y="155"/>
                  </a:lnTo>
                  <a:lnTo>
                    <a:pt x="1305" y="155"/>
                  </a:lnTo>
                  <a:lnTo>
                    <a:pt x="1305" y="155"/>
                  </a:lnTo>
                  <a:lnTo>
                    <a:pt x="1334" y="150"/>
                  </a:lnTo>
                  <a:lnTo>
                    <a:pt x="1358" y="136"/>
                  </a:lnTo>
                  <a:lnTo>
                    <a:pt x="1382" y="116"/>
                  </a:lnTo>
                  <a:lnTo>
                    <a:pt x="1402" y="92"/>
                  </a:lnTo>
                  <a:lnTo>
                    <a:pt x="1402" y="92"/>
                  </a:lnTo>
                  <a:lnTo>
                    <a:pt x="1397" y="48"/>
                  </a:lnTo>
                  <a:lnTo>
                    <a:pt x="1397" y="48"/>
                  </a:lnTo>
                  <a:lnTo>
                    <a:pt x="1373" y="77"/>
                  </a:lnTo>
                  <a:lnTo>
                    <a:pt x="1373" y="77"/>
                  </a:lnTo>
                  <a:lnTo>
                    <a:pt x="1348" y="102"/>
                  </a:lnTo>
                  <a:lnTo>
                    <a:pt x="1319" y="121"/>
                  </a:lnTo>
                  <a:lnTo>
                    <a:pt x="1319" y="121"/>
                  </a:lnTo>
                  <a:lnTo>
                    <a:pt x="1300" y="136"/>
                  </a:lnTo>
                  <a:lnTo>
                    <a:pt x="1276" y="140"/>
                  </a:lnTo>
                  <a:lnTo>
                    <a:pt x="1276" y="140"/>
                  </a:lnTo>
                  <a:lnTo>
                    <a:pt x="1247" y="140"/>
                  </a:lnTo>
                  <a:lnTo>
                    <a:pt x="1247" y="140"/>
                  </a:lnTo>
                  <a:lnTo>
                    <a:pt x="1247" y="150"/>
                  </a:lnTo>
                  <a:lnTo>
                    <a:pt x="1247" y="150"/>
                  </a:lnTo>
                  <a:lnTo>
                    <a:pt x="1222" y="165"/>
                  </a:lnTo>
                  <a:lnTo>
                    <a:pt x="1222" y="165"/>
                  </a:lnTo>
                  <a:lnTo>
                    <a:pt x="1188" y="179"/>
                  </a:lnTo>
                  <a:lnTo>
                    <a:pt x="1150" y="194"/>
                  </a:lnTo>
                  <a:lnTo>
                    <a:pt x="1150" y="194"/>
                  </a:lnTo>
                  <a:lnTo>
                    <a:pt x="1125" y="199"/>
                  </a:lnTo>
                  <a:lnTo>
                    <a:pt x="1101" y="199"/>
                  </a:lnTo>
                  <a:lnTo>
                    <a:pt x="1101" y="199"/>
                  </a:lnTo>
                  <a:lnTo>
                    <a:pt x="1072" y="199"/>
                  </a:lnTo>
                  <a:lnTo>
                    <a:pt x="1072" y="199"/>
                  </a:lnTo>
                  <a:lnTo>
                    <a:pt x="1072" y="203"/>
                  </a:lnTo>
                  <a:lnTo>
                    <a:pt x="1072" y="203"/>
                  </a:lnTo>
                  <a:lnTo>
                    <a:pt x="1043" y="223"/>
                  </a:lnTo>
                  <a:lnTo>
                    <a:pt x="1014" y="237"/>
                  </a:lnTo>
                  <a:lnTo>
                    <a:pt x="1014" y="237"/>
                  </a:lnTo>
                  <a:lnTo>
                    <a:pt x="970" y="247"/>
                  </a:lnTo>
                  <a:lnTo>
                    <a:pt x="922" y="252"/>
                  </a:lnTo>
                  <a:lnTo>
                    <a:pt x="922" y="252"/>
                  </a:lnTo>
                  <a:lnTo>
                    <a:pt x="892" y="252"/>
                  </a:lnTo>
                  <a:lnTo>
                    <a:pt x="863" y="252"/>
                  </a:lnTo>
                  <a:lnTo>
                    <a:pt x="863" y="252"/>
                  </a:lnTo>
                  <a:lnTo>
                    <a:pt x="849" y="247"/>
                  </a:lnTo>
                  <a:lnTo>
                    <a:pt x="849" y="247"/>
                  </a:lnTo>
                  <a:lnTo>
                    <a:pt x="849" y="257"/>
                  </a:lnTo>
                  <a:lnTo>
                    <a:pt x="849" y="257"/>
                  </a:lnTo>
                  <a:lnTo>
                    <a:pt x="844" y="257"/>
                  </a:lnTo>
                  <a:lnTo>
                    <a:pt x="844" y="257"/>
                  </a:lnTo>
                  <a:lnTo>
                    <a:pt x="786" y="271"/>
                  </a:lnTo>
                  <a:lnTo>
                    <a:pt x="786" y="271"/>
                  </a:lnTo>
                  <a:lnTo>
                    <a:pt x="732" y="271"/>
                  </a:lnTo>
                  <a:lnTo>
                    <a:pt x="708" y="271"/>
                  </a:lnTo>
                  <a:lnTo>
                    <a:pt x="684" y="266"/>
                  </a:lnTo>
                  <a:lnTo>
                    <a:pt x="684" y="266"/>
                  </a:lnTo>
                  <a:lnTo>
                    <a:pt x="660" y="262"/>
                  </a:lnTo>
                  <a:lnTo>
                    <a:pt x="635" y="252"/>
                  </a:lnTo>
                  <a:lnTo>
                    <a:pt x="635" y="252"/>
                  </a:lnTo>
                  <a:lnTo>
                    <a:pt x="635" y="252"/>
                  </a:lnTo>
                  <a:lnTo>
                    <a:pt x="635" y="252"/>
                  </a:lnTo>
                  <a:lnTo>
                    <a:pt x="635" y="271"/>
                  </a:lnTo>
                  <a:lnTo>
                    <a:pt x="635" y="271"/>
                  </a:lnTo>
                  <a:lnTo>
                    <a:pt x="587" y="276"/>
                  </a:lnTo>
                  <a:lnTo>
                    <a:pt x="543" y="281"/>
                  </a:lnTo>
                  <a:lnTo>
                    <a:pt x="543" y="281"/>
                  </a:lnTo>
                  <a:lnTo>
                    <a:pt x="509" y="276"/>
                  </a:lnTo>
                  <a:lnTo>
                    <a:pt x="475" y="266"/>
                  </a:lnTo>
                  <a:lnTo>
                    <a:pt x="446" y="252"/>
                  </a:lnTo>
                  <a:lnTo>
                    <a:pt x="432" y="242"/>
                  </a:lnTo>
                  <a:lnTo>
                    <a:pt x="422" y="228"/>
                  </a:lnTo>
                  <a:lnTo>
                    <a:pt x="422" y="228"/>
                  </a:lnTo>
                  <a:lnTo>
                    <a:pt x="422" y="223"/>
                  </a:lnTo>
                  <a:lnTo>
                    <a:pt x="422" y="223"/>
                  </a:lnTo>
                  <a:lnTo>
                    <a:pt x="407" y="228"/>
                  </a:lnTo>
                  <a:lnTo>
                    <a:pt x="407" y="228"/>
                  </a:lnTo>
                  <a:lnTo>
                    <a:pt x="378" y="228"/>
                  </a:lnTo>
                  <a:lnTo>
                    <a:pt x="349" y="228"/>
                  </a:lnTo>
                  <a:lnTo>
                    <a:pt x="349" y="228"/>
                  </a:lnTo>
                  <a:lnTo>
                    <a:pt x="320" y="223"/>
                  </a:lnTo>
                  <a:lnTo>
                    <a:pt x="296" y="213"/>
                  </a:lnTo>
                  <a:lnTo>
                    <a:pt x="252" y="179"/>
                  </a:lnTo>
                  <a:lnTo>
                    <a:pt x="252" y="179"/>
                  </a:lnTo>
                  <a:lnTo>
                    <a:pt x="252" y="213"/>
                  </a:lnTo>
                  <a:lnTo>
                    <a:pt x="252" y="213"/>
                  </a:lnTo>
                  <a:lnTo>
                    <a:pt x="262" y="228"/>
                  </a:lnTo>
                  <a:lnTo>
                    <a:pt x="281" y="242"/>
                  </a:lnTo>
                  <a:lnTo>
                    <a:pt x="281" y="242"/>
                  </a:lnTo>
                  <a:close/>
                  <a:moveTo>
                    <a:pt x="1033" y="528"/>
                  </a:moveTo>
                  <a:lnTo>
                    <a:pt x="1033" y="528"/>
                  </a:lnTo>
                  <a:lnTo>
                    <a:pt x="1014" y="524"/>
                  </a:lnTo>
                  <a:lnTo>
                    <a:pt x="994" y="514"/>
                  </a:lnTo>
                  <a:lnTo>
                    <a:pt x="970" y="509"/>
                  </a:lnTo>
                  <a:lnTo>
                    <a:pt x="951" y="509"/>
                  </a:lnTo>
                  <a:lnTo>
                    <a:pt x="951" y="509"/>
                  </a:lnTo>
                  <a:lnTo>
                    <a:pt x="936" y="528"/>
                  </a:lnTo>
                  <a:lnTo>
                    <a:pt x="936" y="528"/>
                  </a:lnTo>
                  <a:lnTo>
                    <a:pt x="955" y="533"/>
                  </a:lnTo>
                  <a:lnTo>
                    <a:pt x="955" y="533"/>
                  </a:lnTo>
                  <a:lnTo>
                    <a:pt x="1019" y="543"/>
                  </a:lnTo>
                  <a:lnTo>
                    <a:pt x="1048" y="543"/>
                  </a:lnTo>
                  <a:lnTo>
                    <a:pt x="1077" y="538"/>
                  </a:lnTo>
                  <a:lnTo>
                    <a:pt x="1077" y="538"/>
                  </a:lnTo>
                  <a:lnTo>
                    <a:pt x="1091" y="524"/>
                  </a:lnTo>
                  <a:lnTo>
                    <a:pt x="1091" y="524"/>
                  </a:lnTo>
                  <a:lnTo>
                    <a:pt x="1062" y="528"/>
                  </a:lnTo>
                  <a:lnTo>
                    <a:pt x="1033" y="528"/>
                  </a:lnTo>
                  <a:lnTo>
                    <a:pt x="1033" y="528"/>
                  </a:lnTo>
                  <a:close/>
                  <a:moveTo>
                    <a:pt x="1077" y="344"/>
                  </a:moveTo>
                  <a:lnTo>
                    <a:pt x="1077" y="344"/>
                  </a:lnTo>
                  <a:lnTo>
                    <a:pt x="1111" y="344"/>
                  </a:lnTo>
                  <a:lnTo>
                    <a:pt x="1145" y="334"/>
                  </a:lnTo>
                  <a:lnTo>
                    <a:pt x="1179" y="325"/>
                  </a:lnTo>
                  <a:lnTo>
                    <a:pt x="1213" y="305"/>
                  </a:lnTo>
                  <a:lnTo>
                    <a:pt x="1213" y="305"/>
                  </a:lnTo>
                  <a:lnTo>
                    <a:pt x="1217" y="281"/>
                  </a:lnTo>
                  <a:lnTo>
                    <a:pt x="1217" y="281"/>
                  </a:lnTo>
                  <a:lnTo>
                    <a:pt x="1193" y="296"/>
                  </a:lnTo>
                  <a:lnTo>
                    <a:pt x="1193" y="296"/>
                  </a:lnTo>
                  <a:lnTo>
                    <a:pt x="1164" y="310"/>
                  </a:lnTo>
                  <a:lnTo>
                    <a:pt x="1130" y="325"/>
                  </a:lnTo>
                  <a:lnTo>
                    <a:pt x="1130" y="325"/>
                  </a:lnTo>
                  <a:lnTo>
                    <a:pt x="1111" y="330"/>
                  </a:lnTo>
                  <a:lnTo>
                    <a:pt x="1086" y="330"/>
                  </a:lnTo>
                  <a:lnTo>
                    <a:pt x="1043" y="320"/>
                  </a:lnTo>
                  <a:lnTo>
                    <a:pt x="1043" y="320"/>
                  </a:lnTo>
                  <a:lnTo>
                    <a:pt x="1043" y="320"/>
                  </a:lnTo>
                  <a:lnTo>
                    <a:pt x="1043" y="320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48" y="310"/>
                  </a:lnTo>
                  <a:lnTo>
                    <a:pt x="1048" y="310"/>
                  </a:lnTo>
                  <a:lnTo>
                    <a:pt x="1023" y="325"/>
                  </a:lnTo>
                  <a:lnTo>
                    <a:pt x="999" y="339"/>
                  </a:lnTo>
                  <a:lnTo>
                    <a:pt x="999" y="339"/>
                  </a:lnTo>
                  <a:lnTo>
                    <a:pt x="955" y="344"/>
                  </a:lnTo>
                  <a:lnTo>
                    <a:pt x="917" y="354"/>
                  </a:lnTo>
                  <a:lnTo>
                    <a:pt x="917" y="354"/>
                  </a:lnTo>
                  <a:lnTo>
                    <a:pt x="892" y="349"/>
                  </a:lnTo>
                  <a:lnTo>
                    <a:pt x="868" y="339"/>
                  </a:lnTo>
                  <a:lnTo>
                    <a:pt x="868" y="339"/>
                  </a:lnTo>
                  <a:lnTo>
                    <a:pt x="854" y="334"/>
                  </a:lnTo>
                  <a:lnTo>
                    <a:pt x="834" y="330"/>
                  </a:lnTo>
                  <a:lnTo>
                    <a:pt x="834" y="330"/>
                  </a:lnTo>
                  <a:lnTo>
                    <a:pt x="839" y="325"/>
                  </a:lnTo>
                  <a:lnTo>
                    <a:pt x="839" y="325"/>
                  </a:lnTo>
                  <a:lnTo>
                    <a:pt x="834" y="325"/>
                  </a:lnTo>
                  <a:lnTo>
                    <a:pt x="834" y="325"/>
                  </a:lnTo>
                  <a:lnTo>
                    <a:pt x="800" y="330"/>
                  </a:lnTo>
                  <a:lnTo>
                    <a:pt x="766" y="330"/>
                  </a:lnTo>
                  <a:lnTo>
                    <a:pt x="766" y="330"/>
                  </a:lnTo>
                  <a:lnTo>
                    <a:pt x="732" y="330"/>
                  </a:lnTo>
                  <a:lnTo>
                    <a:pt x="698" y="320"/>
                  </a:lnTo>
                  <a:lnTo>
                    <a:pt x="664" y="310"/>
                  </a:lnTo>
                  <a:lnTo>
                    <a:pt x="630" y="296"/>
                  </a:lnTo>
                  <a:lnTo>
                    <a:pt x="630" y="296"/>
                  </a:lnTo>
                  <a:lnTo>
                    <a:pt x="630" y="320"/>
                  </a:lnTo>
                  <a:lnTo>
                    <a:pt x="630" y="320"/>
                  </a:lnTo>
                  <a:lnTo>
                    <a:pt x="630" y="320"/>
                  </a:lnTo>
                  <a:lnTo>
                    <a:pt x="621" y="320"/>
                  </a:lnTo>
                  <a:lnTo>
                    <a:pt x="621" y="320"/>
                  </a:lnTo>
                  <a:lnTo>
                    <a:pt x="592" y="325"/>
                  </a:lnTo>
                  <a:lnTo>
                    <a:pt x="563" y="325"/>
                  </a:lnTo>
                  <a:lnTo>
                    <a:pt x="563" y="325"/>
                  </a:lnTo>
                  <a:lnTo>
                    <a:pt x="529" y="325"/>
                  </a:lnTo>
                  <a:lnTo>
                    <a:pt x="490" y="320"/>
                  </a:lnTo>
                  <a:lnTo>
                    <a:pt x="456" y="310"/>
                  </a:lnTo>
                  <a:lnTo>
                    <a:pt x="427" y="291"/>
                  </a:lnTo>
                  <a:lnTo>
                    <a:pt x="427" y="291"/>
                  </a:lnTo>
                  <a:lnTo>
                    <a:pt x="427" y="286"/>
                  </a:lnTo>
                  <a:lnTo>
                    <a:pt x="427" y="286"/>
                  </a:lnTo>
                  <a:lnTo>
                    <a:pt x="359" y="286"/>
                  </a:lnTo>
                  <a:lnTo>
                    <a:pt x="359" y="286"/>
                  </a:lnTo>
                  <a:lnTo>
                    <a:pt x="320" y="281"/>
                  </a:lnTo>
                  <a:lnTo>
                    <a:pt x="305" y="276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2" y="257"/>
                  </a:lnTo>
                  <a:lnTo>
                    <a:pt x="257" y="242"/>
                  </a:lnTo>
                  <a:lnTo>
                    <a:pt x="257" y="242"/>
                  </a:lnTo>
                  <a:lnTo>
                    <a:pt x="262" y="271"/>
                  </a:lnTo>
                  <a:lnTo>
                    <a:pt x="262" y="271"/>
                  </a:lnTo>
                  <a:lnTo>
                    <a:pt x="286" y="286"/>
                  </a:lnTo>
                  <a:lnTo>
                    <a:pt x="305" y="300"/>
                  </a:lnTo>
                  <a:lnTo>
                    <a:pt x="335" y="310"/>
                  </a:lnTo>
                  <a:lnTo>
                    <a:pt x="359" y="320"/>
                  </a:lnTo>
                  <a:lnTo>
                    <a:pt x="359" y="320"/>
                  </a:lnTo>
                  <a:lnTo>
                    <a:pt x="393" y="320"/>
                  </a:lnTo>
                  <a:lnTo>
                    <a:pt x="412" y="320"/>
                  </a:lnTo>
                  <a:lnTo>
                    <a:pt x="427" y="310"/>
                  </a:lnTo>
                  <a:lnTo>
                    <a:pt x="427" y="310"/>
                  </a:lnTo>
                  <a:lnTo>
                    <a:pt x="427" y="300"/>
                  </a:lnTo>
                  <a:lnTo>
                    <a:pt x="427" y="300"/>
                  </a:lnTo>
                  <a:lnTo>
                    <a:pt x="446" y="320"/>
                  </a:lnTo>
                  <a:lnTo>
                    <a:pt x="466" y="334"/>
                  </a:lnTo>
                  <a:lnTo>
                    <a:pt x="490" y="344"/>
                  </a:lnTo>
                  <a:lnTo>
                    <a:pt x="519" y="349"/>
                  </a:lnTo>
                  <a:lnTo>
                    <a:pt x="519" y="349"/>
                  </a:lnTo>
                  <a:lnTo>
                    <a:pt x="572" y="354"/>
                  </a:lnTo>
                  <a:lnTo>
                    <a:pt x="601" y="354"/>
                  </a:lnTo>
                  <a:lnTo>
                    <a:pt x="630" y="344"/>
                  </a:lnTo>
                  <a:lnTo>
                    <a:pt x="630" y="344"/>
                  </a:lnTo>
                  <a:lnTo>
                    <a:pt x="630" y="325"/>
                  </a:lnTo>
                  <a:lnTo>
                    <a:pt x="630" y="325"/>
                  </a:lnTo>
                  <a:lnTo>
                    <a:pt x="645" y="339"/>
                  </a:lnTo>
                  <a:lnTo>
                    <a:pt x="664" y="349"/>
                  </a:lnTo>
                  <a:lnTo>
                    <a:pt x="664" y="349"/>
                  </a:lnTo>
                  <a:lnTo>
                    <a:pt x="708" y="359"/>
                  </a:lnTo>
                  <a:lnTo>
                    <a:pt x="752" y="368"/>
                  </a:lnTo>
                  <a:lnTo>
                    <a:pt x="752" y="368"/>
                  </a:lnTo>
                  <a:lnTo>
                    <a:pt x="791" y="363"/>
                  </a:lnTo>
                  <a:lnTo>
                    <a:pt x="810" y="359"/>
                  </a:lnTo>
                  <a:lnTo>
                    <a:pt x="829" y="349"/>
                  </a:lnTo>
                  <a:lnTo>
                    <a:pt x="829" y="349"/>
                  </a:lnTo>
                  <a:lnTo>
                    <a:pt x="834" y="349"/>
                  </a:lnTo>
                  <a:lnTo>
                    <a:pt x="834" y="349"/>
                  </a:lnTo>
                  <a:lnTo>
                    <a:pt x="834" y="354"/>
                  </a:lnTo>
                  <a:lnTo>
                    <a:pt x="834" y="354"/>
                  </a:lnTo>
                  <a:lnTo>
                    <a:pt x="844" y="359"/>
                  </a:lnTo>
                  <a:lnTo>
                    <a:pt x="844" y="359"/>
                  </a:lnTo>
                  <a:lnTo>
                    <a:pt x="868" y="368"/>
                  </a:lnTo>
                  <a:lnTo>
                    <a:pt x="892" y="373"/>
                  </a:lnTo>
                  <a:lnTo>
                    <a:pt x="946" y="373"/>
                  </a:lnTo>
                  <a:lnTo>
                    <a:pt x="946" y="373"/>
                  </a:lnTo>
                  <a:lnTo>
                    <a:pt x="970" y="373"/>
                  </a:lnTo>
                  <a:lnTo>
                    <a:pt x="994" y="363"/>
                  </a:lnTo>
                  <a:lnTo>
                    <a:pt x="1014" y="354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57" y="344"/>
                  </a:lnTo>
                  <a:lnTo>
                    <a:pt x="1077" y="344"/>
                  </a:lnTo>
                  <a:lnTo>
                    <a:pt x="1077" y="344"/>
                  </a:lnTo>
                  <a:close/>
                  <a:moveTo>
                    <a:pt x="698" y="611"/>
                  </a:moveTo>
                  <a:lnTo>
                    <a:pt x="698" y="611"/>
                  </a:lnTo>
                  <a:lnTo>
                    <a:pt x="674" y="601"/>
                  </a:lnTo>
                  <a:lnTo>
                    <a:pt x="645" y="587"/>
                  </a:lnTo>
                  <a:lnTo>
                    <a:pt x="645" y="587"/>
                  </a:lnTo>
                  <a:lnTo>
                    <a:pt x="640" y="582"/>
                  </a:lnTo>
                  <a:lnTo>
                    <a:pt x="640" y="582"/>
                  </a:lnTo>
                  <a:lnTo>
                    <a:pt x="640" y="625"/>
                  </a:lnTo>
                  <a:lnTo>
                    <a:pt x="640" y="625"/>
                  </a:lnTo>
                  <a:lnTo>
                    <a:pt x="698" y="625"/>
                  </a:lnTo>
                  <a:lnTo>
                    <a:pt x="698" y="625"/>
                  </a:lnTo>
                  <a:lnTo>
                    <a:pt x="737" y="625"/>
                  </a:lnTo>
                  <a:lnTo>
                    <a:pt x="737" y="625"/>
                  </a:lnTo>
                  <a:lnTo>
                    <a:pt x="747" y="611"/>
                  </a:lnTo>
                  <a:lnTo>
                    <a:pt x="747" y="611"/>
                  </a:lnTo>
                  <a:lnTo>
                    <a:pt x="723" y="616"/>
                  </a:lnTo>
                  <a:lnTo>
                    <a:pt x="698" y="611"/>
                  </a:lnTo>
                  <a:lnTo>
                    <a:pt x="698" y="611"/>
                  </a:lnTo>
                  <a:close/>
                  <a:moveTo>
                    <a:pt x="820" y="582"/>
                  </a:moveTo>
                  <a:lnTo>
                    <a:pt x="820" y="582"/>
                  </a:lnTo>
                  <a:lnTo>
                    <a:pt x="776" y="572"/>
                  </a:lnTo>
                  <a:lnTo>
                    <a:pt x="776" y="572"/>
                  </a:lnTo>
                  <a:lnTo>
                    <a:pt x="766" y="567"/>
                  </a:lnTo>
                  <a:lnTo>
                    <a:pt x="766" y="567"/>
                  </a:lnTo>
                  <a:lnTo>
                    <a:pt x="761" y="577"/>
                  </a:lnTo>
                  <a:lnTo>
                    <a:pt x="761" y="577"/>
                  </a:lnTo>
                  <a:lnTo>
                    <a:pt x="771" y="557"/>
                  </a:lnTo>
                  <a:lnTo>
                    <a:pt x="771" y="557"/>
                  </a:lnTo>
                  <a:lnTo>
                    <a:pt x="728" y="562"/>
                  </a:lnTo>
                  <a:lnTo>
                    <a:pt x="728" y="562"/>
                  </a:lnTo>
                  <a:lnTo>
                    <a:pt x="703" y="557"/>
                  </a:lnTo>
                  <a:lnTo>
                    <a:pt x="679" y="548"/>
                  </a:lnTo>
                  <a:lnTo>
                    <a:pt x="655" y="533"/>
                  </a:lnTo>
                  <a:lnTo>
                    <a:pt x="635" y="519"/>
                  </a:lnTo>
                  <a:lnTo>
                    <a:pt x="635" y="519"/>
                  </a:lnTo>
                  <a:lnTo>
                    <a:pt x="635" y="524"/>
                  </a:lnTo>
                  <a:lnTo>
                    <a:pt x="635" y="524"/>
                  </a:lnTo>
                  <a:lnTo>
                    <a:pt x="621" y="519"/>
                  </a:lnTo>
                  <a:lnTo>
                    <a:pt x="601" y="519"/>
                  </a:lnTo>
                  <a:lnTo>
                    <a:pt x="567" y="524"/>
                  </a:lnTo>
                  <a:lnTo>
                    <a:pt x="567" y="524"/>
                  </a:lnTo>
                  <a:lnTo>
                    <a:pt x="533" y="528"/>
                  </a:lnTo>
                  <a:lnTo>
                    <a:pt x="495" y="524"/>
                  </a:lnTo>
                  <a:lnTo>
                    <a:pt x="495" y="524"/>
                  </a:lnTo>
                  <a:lnTo>
                    <a:pt x="470" y="509"/>
                  </a:lnTo>
                  <a:lnTo>
                    <a:pt x="470" y="509"/>
                  </a:lnTo>
                  <a:lnTo>
                    <a:pt x="475" y="528"/>
                  </a:lnTo>
                  <a:lnTo>
                    <a:pt x="475" y="528"/>
                  </a:lnTo>
                  <a:lnTo>
                    <a:pt x="475" y="519"/>
                  </a:lnTo>
                  <a:lnTo>
                    <a:pt x="475" y="519"/>
                  </a:lnTo>
                  <a:lnTo>
                    <a:pt x="466" y="524"/>
                  </a:lnTo>
                  <a:lnTo>
                    <a:pt x="466" y="524"/>
                  </a:lnTo>
                  <a:lnTo>
                    <a:pt x="446" y="528"/>
                  </a:lnTo>
                  <a:lnTo>
                    <a:pt x="422" y="528"/>
                  </a:lnTo>
                  <a:lnTo>
                    <a:pt x="403" y="524"/>
                  </a:lnTo>
                  <a:lnTo>
                    <a:pt x="383" y="514"/>
                  </a:lnTo>
                  <a:lnTo>
                    <a:pt x="383" y="514"/>
                  </a:lnTo>
                  <a:lnTo>
                    <a:pt x="373" y="499"/>
                  </a:lnTo>
                  <a:lnTo>
                    <a:pt x="373" y="499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03" y="533"/>
                  </a:lnTo>
                  <a:lnTo>
                    <a:pt x="403" y="533"/>
                  </a:lnTo>
                  <a:lnTo>
                    <a:pt x="373" y="543"/>
                  </a:lnTo>
                  <a:lnTo>
                    <a:pt x="373" y="543"/>
                  </a:lnTo>
                  <a:lnTo>
                    <a:pt x="349" y="543"/>
                  </a:lnTo>
                  <a:lnTo>
                    <a:pt x="320" y="543"/>
                  </a:lnTo>
                  <a:lnTo>
                    <a:pt x="320" y="543"/>
                  </a:lnTo>
                  <a:lnTo>
                    <a:pt x="393" y="572"/>
                  </a:lnTo>
                  <a:lnTo>
                    <a:pt x="393" y="572"/>
                  </a:lnTo>
                  <a:lnTo>
                    <a:pt x="407" y="56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56" y="557"/>
                  </a:lnTo>
                  <a:lnTo>
                    <a:pt x="470" y="553"/>
                  </a:lnTo>
                  <a:lnTo>
                    <a:pt x="480" y="548"/>
                  </a:lnTo>
                  <a:lnTo>
                    <a:pt x="480" y="548"/>
                  </a:lnTo>
                  <a:lnTo>
                    <a:pt x="485" y="548"/>
                  </a:lnTo>
                  <a:lnTo>
                    <a:pt x="485" y="548"/>
                  </a:lnTo>
                  <a:lnTo>
                    <a:pt x="480" y="543"/>
                  </a:lnTo>
                  <a:lnTo>
                    <a:pt x="480" y="543"/>
                  </a:lnTo>
                  <a:lnTo>
                    <a:pt x="485" y="543"/>
                  </a:lnTo>
                  <a:lnTo>
                    <a:pt x="485" y="543"/>
                  </a:lnTo>
                  <a:lnTo>
                    <a:pt x="495" y="548"/>
                  </a:lnTo>
                  <a:lnTo>
                    <a:pt x="519" y="557"/>
                  </a:lnTo>
                  <a:lnTo>
                    <a:pt x="519" y="557"/>
                  </a:lnTo>
                  <a:lnTo>
                    <a:pt x="533" y="567"/>
                  </a:lnTo>
                  <a:lnTo>
                    <a:pt x="533" y="567"/>
                  </a:lnTo>
                  <a:lnTo>
                    <a:pt x="558" y="567"/>
                  </a:lnTo>
                  <a:lnTo>
                    <a:pt x="577" y="572"/>
                  </a:lnTo>
                  <a:lnTo>
                    <a:pt x="577" y="572"/>
                  </a:lnTo>
                  <a:lnTo>
                    <a:pt x="606" y="567"/>
                  </a:lnTo>
                  <a:lnTo>
                    <a:pt x="626" y="557"/>
                  </a:lnTo>
                  <a:lnTo>
                    <a:pt x="635" y="548"/>
                  </a:lnTo>
                  <a:lnTo>
                    <a:pt x="635" y="548"/>
                  </a:lnTo>
                  <a:lnTo>
                    <a:pt x="635" y="548"/>
                  </a:lnTo>
                  <a:lnTo>
                    <a:pt x="635" y="548"/>
                  </a:lnTo>
                  <a:lnTo>
                    <a:pt x="664" y="572"/>
                  </a:lnTo>
                  <a:lnTo>
                    <a:pt x="698" y="587"/>
                  </a:lnTo>
                  <a:lnTo>
                    <a:pt x="698" y="587"/>
                  </a:lnTo>
                  <a:lnTo>
                    <a:pt x="713" y="591"/>
                  </a:lnTo>
                  <a:lnTo>
                    <a:pt x="728" y="591"/>
                  </a:lnTo>
                  <a:lnTo>
                    <a:pt x="757" y="587"/>
                  </a:lnTo>
                  <a:lnTo>
                    <a:pt x="757" y="587"/>
                  </a:lnTo>
                  <a:lnTo>
                    <a:pt x="757" y="591"/>
                  </a:lnTo>
                  <a:lnTo>
                    <a:pt x="757" y="591"/>
                  </a:lnTo>
                  <a:lnTo>
                    <a:pt x="761" y="596"/>
                  </a:lnTo>
                  <a:lnTo>
                    <a:pt x="761" y="596"/>
                  </a:lnTo>
                  <a:lnTo>
                    <a:pt x="786" y="606"/>
                  </a:lnTo>
                  <a:lnTo>
                    <a:pt x="815" y="611"/>
                  </a:lnTo>
                  <a:lnTo>
                    <a:pt x="839" y="606"/>
                  </a:lnTo>
                  <a:lnTo>
                    <a:pt x="868" y="606"/>
                  </a:lnTo>
                  <a:lnTo>
                    <a:pt x="868" y="606"/>
                  </a:lnTo>
                  <a:lnTo>
                    <a:pt x="878" y="601"/>
                  </a:lnTo>
                  <a:lnTo>
                    <a:pt x="878" y="601"/>
                  </a:lnTo>
                  <a:lnTo>
                    <a:pt x="892" y="587"/>
                  </a:lnTo>
                  <a:lnTo>
                    <a:pt x="892" y="587"/>
                  </a:lnTo>
                  <a:lnTo>
                    <a:pt x="863" y="591"/>
                  </a:lnTo>
                  <a:lnTo>
                    <a:pt x="863" y="591"/>
                  </a:lnTo>
                  <a:lnTo>
                    <a:pt x="820" y="582"/>
                  </a:lnTo>
                  <a:lnTo>
                    <a:pt x="820" y="582"/>
                  </a:lnTo>
                  <a:close/>
                  <a:moveTo>
                    <a:pt x="635" y="577"/>
                  </a:moveTo>
                  <a:lnTo>
                    <a:pt x="635" y="577"/>
                  </a:lnTo>
                  <a:lnTo>
                    <a:pt x="611" y="582"/>
                  </a:lnTo>
                  <a:lnTo>
                    <a:pt x="587" y="587"/>
                  </a:lnTo>
                  <a:lnTo>
                    <a:pt x="567" y="591"/>
                  </a:lnTo>
                  <a:lnTo>
                    <a:pt x="543" y="591"/>
                  </a:lnTo>
                  <a:lnTo>
                    <a:pt x="543" y="591"/>
                  </a:lnTo>
                  <a:lnTo>
                    <a:pt x="529" y="591"/>
                  </a:lnTo>
                  <a:lnTo>
                    <a:pt x="504" y="582"/>
                  </a:lnTo>
                  <a:lnTo>
                    <a:pt x="504" y="582"/>
                  </a:lnTo>
                  <a:lnTo>
                    <a:pt x="495" y="572"/>
                  </a:lnTo>
                  <a:lnTo>
                    <a:pt x="495" y="572"/>
                  </a:lnTo>
                  <a:lnTo>
                    <a:pt x="495" y="567"/>
                  </a:lnTo>
                  <a:lnTo>
                    <a:pt x="495" y="567"/>
                  </a:lnTo>
                  <a:lnTo>
                    <a:pt x="470" y="572"/>
                  </a:lnTo>
                  <a:lnTo>
                    <a:pt x="470" y="572"/>
                  </a:lnTo>
                  <a:lnTo>
                    <a:pt x="456" y="572"/>
                  </a:lnTo>
                  <a:lnTo>
                    <a:pt x="436" y="567"/>
                  </a:lnTo>
                  <a:lnTo>
                    <a:pt x="436" y="567"/>
                  </a:lnTo>
                  <a:lnTo>
                    <a:pt x="470" y="596"/>
                  </a:lnTo>
                  <a:lnTo>
                    <a:pt x="470" y="596"/>
                  </a:lnTo>
                  <a:lnTo>
                    <a:pt x="485" y="601"/>
                  </a:lnTo>
                  <a:lnTo>
                    <a:pt x="485" y="601"/>
                  </a:lnTo>
                  <a:lnTo>
                    <a:pt x="495" y="596"/>
                  </a:lnTo>
                  <a:lnTo>
                    <a:pt x="504" y="591"/>
                  </a:lnTo>
                  <a:lnTo>
                    <a:pt x="504" y="591"/>
                  </a:lnTo>
                  <a:lnTo>
                    <a:pt x="504" y="582"/>
                  </a:lnTo>
                  <a:lnTo>
                    <a:pt x="504" y="582"/>
                  </a:lnTo>
                  <a:lnTo>
                    <a:pt x="514" y="606"/>
                  </a:lnTo>
                  <a:lnTo>
                    <a:pt x="514" y="606"/>
                  </a:lnTo>
                  <a:lnTo>
                    <a:pt x="519" y="611"/>
                  </a:lnTo>
                  <a:lnTo>
                    <a:pt x="519" y="611"/>
                  </a:lnTo>
                  <a:lnTo>
                    <a:pt x="606" y="621"/>
                  </a:lnTo>
                  <a:lnTo>
                    <a:pt x="606" y="621"/>
                  </a:lnTo>
                  <a:lnTo>
                    <a:pt x="630" y="616"/>
                  </a:lnTo>
                  <a:lnTo>
                    <a:pt x="630" y="616"/>
                  </a:lnTo>
                  <a:lnTo>
                    <a:pt x="640" y="611"/>
                  </a:lnTo>
                  <a:lnTo>
                    <a:pt x="640" y="611"/>
                  </a:lnTo>
                  <a:lnTo>
                    <a:pt x="640" y="577"/>
                  </a:lnTo>
                  <a:lnTo>
                    <a:pt x="640" y="577"/>
                  </a:lnTo>
                  <a:lnTo>
                    <a:pt x="635" y="577"/>
                  </a:lnTo>
                  <a:lnTo>
                    <a:pt x="635" y="577"/>
                  </a:lnTo>
                  <a:close/>
                  <a:moveTo>
                    <a:pt x="955" y="562"/>
                  </a:moveTo>
                  <a:lnTo>
                    <a:pt x="955" y="562"/>
                  </a:lnTo>
                  <a:lnTo>
                    <a:pt x="941" y="553"/>
                  </a:lnTo>
                  <a:lnTo>
                    <a:pt x="922" y="548"/>
                  </a:lnTo>
                  <a:lnTo>
                    <a:pt x="922" y="548"/>
                  </a:lnTo>
                  <a:lnTo>
                    <a:pt x="922" y="548"/>
                  </a:lnTo>
                  <a:lnTo>
                    <a:pt x="922" y="548"/>
                  </a:lnTo>
                  <a:lnTo>
                    <a:pt x="926" y="543"/>
                  </a:lnTo>
                  <a:lnTo>
                    <a:pt x="926" y="543"/>
                  </a:lnTo>
                  <a:lnTo>
                    <a:pt x="883" y="548"/>
                  </a:lnTo>
                  <a:lnTo>
                    <a:pt x="883" y="548"/>
                  </a:lnTo>
                  <a:lnTo>
                    <a:pt x="854" y="548"/>
                  </a:lnTo>
                  <a:lnTo>
                    <a:pt x="825" y="543"/>
                  </a:lnTo>
                  <a:lnTo>
                    <a:pt x="825" y="543"/>
                  </a:lnTo>
                  <a:lnTo>
                    <a:pt x="786" y="528"/>
                  </a:lnTo>
                  <a:lnTo>
                    <a:pt x="786" y="528"/>
                  </a:lnTo>
                  <a:lnTo>
                    <a:pt x="776" y="548"/>
                  </a:lnTo>
                  <a:lnTo>
                    <a:pt x="776" y="548"/>
                  </a:lnTo>
                  <a:lnTo>
                    <a:pt x="795" y="557"/>
                  </a:lnTo>
                  <a:lnTo>
                    <a:pt x="815" y="562"/>
                  </a:lnTo>
                  <a:lnTo>
                    <a:pt x="815" y="562"/>
                  </a:lnTo>
                  <a:lnTo>
                    <a:pt x="863" y="567"/>
                  </a:lnTo>
                  <a:lnTo>
                    <a:pt x="912" y="562"/>
                  </a:lnTo>
                  <a:lnTo>
                    <a:pt x="912" y="562"/>
                  </a:lnTo>
                  <a:lnTo>
                    <a:pt x="907" y="567"/>
                  </a:lnTo>
                  <a:lnTo>
                    <a:pt x="907" y="567"/>
                  </a:lnTo>
                  <a:lnTo>
                    <a:pt x="907" y="572"/>
                  </a:lnTo>
                  <a:lnTo>
                    <a:pt x="907" y="572"/>
                  </a:lnTo>
                  <a:lnTo>
                    <a:pt x="931" y="582"/>
                  </a:lnTo>
                  <a:lnTo>
                    <a:pt x="955" y="591"/>
                  </a:lnTo>
                  <a:lnTo>
                    <a:pt x="955" y="591"/>
                  </a:lnTo>
                  <a:lnTo>
                    <a:pt x="1019" y="567"/>
                  </a:lnTo>
                  <a:lnTo>
                    <a:pt x="1019" y="567"/>
                  </a:lnTo>
                  <a:lnTo>
                    <a:pt x="994" y="572"/>
                  </a:lnTo>
                  <a:lnTo>
                    <a:pt x="994" y="572"/>
                  </a:lnTo>
                  <a:lnTo>
                    <a:pt x="975" y="567"/>
                  </a:lnTo>
                  <a:lnTo>
                    <a:pt x="955" y="562"/>
                  </a:lnTo>
                  <a:lnTo>
                    <a:pt x="955" y="562"/>
                  </a:lnTo>
                  <a:close/>
                  <a:moveTo>
                    <a:pt x="1334" y="82"/>
                  </a:moveTo>
                  <a:lnTo>
                    <a:pt x="1334" y="82"/>
                  </a:lnTo>
                  <a:lnTo>
                    <a:pt x="1358" y="63"/>
                  </a:lnTo>
                  <a:lnTo>
                    <a:pt x="1378" y="34"/>
                  </a:lnTo>
                  <a:lnTo>
                    <a:pt x="1378" y="34"/>
                  </a:lnTo>
                  <a:lnTo>
                    <a:pt x="1392" y="9"/>
                  </a:lnTo>
                  <a:lnTo>
                    <a:pt x="1392" y="9"/>
                  </a:lnTo>
                  <a:lnTo>
                    <a:pt x="1392" y="9"/>
                  </a:lnTo>
                  <a:lnTo>
                    <a:pt x="1392" y="9"/>
                  </a:lnTo>
                  <a:lnTo>
                    <a:pt x="1373" y="34"/>
                  </a:lnTo>
                  <a:lnTo>
                    <a:pt x="1344" y="63"/>
                  </a:lnTo>
                  <a:lnTo>
                    <a:pt x="1305" y="92"/>
                  </a:lnTo>
                  <a:lnTo>
                    <a:pt x="1251" y="116"/>
                  </a:lnTo>
                  <a:lnTo>
                    <a:pt x="1251" y="116"/>
                  </a:lnTo>
                  <a:lnTo>
                    <a:pt x="1247" y="121"/>
                  </a:lnTo>
                  <a:lnTo>
                    <a:pt x="1247" y="121"/>
                  </a:lnTo>
                  <a:lnTo>
                    <a:pt x="1271" y="121"/>
                  </a:lnTo>
                  <a:lnTo>
                    <a:pt x="1295" y="111"/>
                  </a:lnTo>
                  <a:lnTo>
                    <a:pt x="1314" y="97"/>
                  </a:lnTo>
                  <a:lnTo>
                    <a:pt x="1334" y="82"/>
                  </a:lnTo>
                  <a:lnTo>
                    <a:pt x="1334" y="82"/>
                  </a:lnTo>
                  <a:close/>
                  <a:moveTo>
                    <a:pt x="1203" y="393"/>
                  </a:moveTo>
                  <a:lnTo>
                    <a:pt x="1203" y="393"/>
                  </a:lnTo>
                  <a:lnTo>
                    <a:pt x="1179" y="388"/>
                  </a:lnTo>
                  <a:lnTo>
                    <a:pt x="1179" y="388"/>
                  </a:lnTo>
                  <a:lnTo>
                    <a:pt x="1179" y="388"/>
                  </a:lnTo>
                  <a:lnTo>
                    <a:pt x="1179" y="388"/>
                  </a:lnTo>
                  <a:lnTo>
                    <a:pt x="1154" y="397"/>
                  </a:lnTo>
                  <a:lnTo>
                    <a:pt x="1130" y="402"/>
                  </a:lnTo>
                  <a:lnTo>
                    <a:pt x="1082" y="402"/>
                  </a:lnTo>
                  <a:lnTo>
                    <a:pt x="1082" y="402"/>
                  </a:lnTo>
                  <a:lnTo>
                    <a:pt x="1023" y="397"/>
                  </a:lnTo>
                  <a:lnTo>
                    <a:pt x="1023" y="397"/>
                  </a:lnTo>
                  <a:lnTo>
                    <a:pt x="1014" y="397"/>
                  </a:lnTo>
                  <a:lnTo>
                    <a:pt x="1014" y="397"/>
                  </a:lnTo>
                  <a:lnTo>
                    <a:pt x="1009" y="402"/>
                  </a:lnTo>
                  <a:lnTo>
                    <a:pt x="1009" y="402"/>
                  </a:lnTo>
                  <a:lnTo>
                    <a:pt x="1023" y="373"/>
                  </a:lnTo>
                  <a:lnTo>
                    <a:pt x="1023" y="373"/>
                  </a:lnTo>
                  <a:lnTo>
                    <a:pt x="1019" y="383"/>
                  </a:lnTo>
                  <a:lnTo>
                    <a:pt x="1019" y="383"/>
                  </a:lnTo>
                  <a:lnTo>
                    <a:pt x="1043" y="388"/>
                  </a:lnTo>
                  <a:lnTo>
                    <a:pt x="1067" y="388"/>
                  </a:lnTo>
                  <a:lnTo>
                    <a:pt x="1067" y="388"/>
                  </a:lnTo>
                  <a:lnTo>
                    <a:pt x="1106" y="393"/>
                  </a:lnTo>
                  <a:lnTo>
                    <a:pt x="1130" y="388"/>
                  </a:lnTo>
                  <a:lnTo>
                    <a:pt x="1150" y="383"/>
                  </a:lnTo>
                  <a:lnTo>
                    <a:pt x="1150" y="383"/>
                  </a:lnTo>
                  <a:lnTo>
                    <a:pt x="1188" y="368"/>
                  </a:lnTo>
                  <a:lnTo>
                    <a:pt x="1188" y="368"/>
                  </a:lnTo>
                  <a:lnTo>
                    <a:pt x="1198" y="339"/>
                  </a:lnTo>
                  <a:lnTo>
                    <a:pt x="1198" y="339"/>
                  </a:lnTo>
                  <a:lnTo>
                    <a:pt x="1193" y="344"/>
                  </a:lnTo>
                  <a:lnTo>
                    <a:pt x="1193" y="344"/>
                  </a:lnTo>
                  <a:lnTo>
                    <a:pt x="1174" y="354"/>
                  </a:lnTo>
                  <a:lnTo>
                    <a:pt x="1154" y="363"/>
                  </a:lnTo>
                  <a:lnTo>
                    <a:pt x="1111" y="373"/>
                  </a:lnTo>
                  <a:lnTo>
                    <a:pt x="1111" y="373"/>
                  </a:lnTo>
                  <a:lnTo>
                    <a:pt x="1082" y="378"/>
                  </a:lnTo>
                  <a:lnTo>
                    <a:pt x="1053" y="373"/>
                  </a:lnTo>
                  <a:lnTo>
                    <a:pt x="1053" y="373"/>
                  </a:lnTo>
                  <a:lnTo>
                    <a:pt x="1028" y="363"/>
                  </a:lnTo>
                  <a:lnTo>
                    <a:pt x="1028" y="363"/>
                  </a:lnTo>
                  <a:lnTo>
                    <a:pt x="1023" y="368"/>
                  </a:lnTo>
                  <a:lnTo>
                    <a:pt x="1023" y="368"/>
                  </a:lnTo>
                  <a:lnTo>
                    <a:pt x="1009" y="378"/>
                  </a:lnTo>
                  <a:lnTo>
                    <a:pt x="994" y="388"/>
                  </a:lnTo>
                  <a:lnTo>
                    <a:pt x="994" y="388"/>
                  </a:lnTo>
                  <a:lnTo>
                    <a:pt x="951" y="397"/>
                  </a:lnTo>
                  <a:lnTo>
                    <a:pt x="907" y="402"/>
                  </a:lnTo>
                  <a:lnTo>
                    <a:pt x="907" y="402"/>
                  </a:lnTo>
                  <a:lnTo>
                    <a:pt x="878" y="407"/>
                  </a:lnTo>
                  <a:lnTo>
                    <a:pt x="863" y="402"/>
                  </a:lnTo>
                  <a:lnTo>
                    <a:pt x="854" y="402"/>
                  </a:lnTo>
                  <a:lnTo>
                    <a:pt x="854" y="402"/>
                  </a:lnTo>
                  <a:lnTo>
                    <a:pt x="839" y="393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402"/>
                  </a:lnTo>
                  <a:lnTo>
                    <a:pt x="825" y="402"/>
                  </a:lnTo>
                  <a:lnTo>
                    <a:pt x="825" y="402"/>
                  </a:lnTo>
                  <a:lnTo>
                    <a:pt x="825" y="402"/>
                  </a:lnTo>
                  <a:lnTo>
                    <a:pt x="839" y="412"/>
                  </a:lnTo>
                  <a:lnTo>
                    <a:pt x="858" y="417"/>
                  </a:lnTo>
                  <a:lnTo>
                    <a:pt x="892" y="427"/>
                  </a:lnTo>
                  <a:lnTo>
                    <a:pt x="892" y="427"/>
                  </a:lnTo>
                  <a:lnTo>
                    <a:pt x="936" y="427"/>
                  </a:lnTo>
                  <a:lnTo>
                    <a:pt x="980" y="417"/>
                  </a:lnTo>
                  <a:lnTo>
                    <a:pt x="980" y="417"/>
                  </a:lnTo>
                  <a:lnTo>
                    <a:pt x="1004" y="407"/>
                  </a:lnTo>
                  <a:lnTo>
                    <a:pt x="1004" y="407"/>
                  </a:lnTo>
                  <a:lnTo>
                    <a:pt x="1004" y="417"/>
                  </a:lnTo>
                  <a:lnTo>
                    <a:pt x="1004" y="417"/>
                  </a:lnTo>
                  <a:lnTo>
                    <a:pt x="1014" y="422"/>
                  </a:lnTo>
                  <a:lnTo>
                    <a:pt x="1014" y="422"/>
                  </a:lnTo>
                  <a:lnTo>
                    <a:pt x="1048" y="422"/>
                  </a:lnTo>
                  <a:lnTo>
                    <a:pt x="1082" y="422"/>
                  </a:lnTo>
                  <a:lnTo>
                    <a:pt x="1082" y="422"/>
                  </a:lnTo>
                  <a:lnTo>
                    <a:pt x="1130" y="417"/>
                  </a:lnTo>
                  <a:lnTo>
                    <a:pt x="1150" y="407"/>
                  </a:lnTo>
                  <a:lnTo>
                    <a:pt x="1174" y="397"/>
                  </a:lnTo>
                  <a:lnTo>
                    <a:pt x="1174" y="397"/>
                  </a:lnTo>
                  <a:lnTo>
                    <a:pt x="1169" y="402"/>
                  </a:lnTo>
                  <a:lnTo>
                    <a:pt x="1169" y="402"/>
                  </a:lnTo>
                  <a:lnTo>
                    <a:pt x="1188" y="407"/>
                  </a:lnTo>
                  <a:lnTo>
                    <a:pt x="1188" y="407"/>
                  </a:lnTo>
                  <a:lnTo>
                    <a:pt x="1213" y="412"/>
                  </a:lnTo>
                  <a:lnTo>
                    <a:pt x="1232" y="412"/>
                  </a:lnTo>
                  <a:lnTo>
                    <a:pt x="1251" y="412"/>
                  </a:lnTo>
                  <a:lnTo>
                    <a:pt x="1266" y="407"/>
                  </a:lnTo>
                  <a:lnTo>
                    <a:pt x="1266" y="407"/>
                  </a:lnTo>
                  <a:lnTo>
                    <a:pt x="1310" y="359"/>
                  </a:lnTo>
                  <a:lnTo>
                    <a:pt x="1310" y="359"/>
                  </a:lnTo>
                  <a:lnTo>
                    <a:pt x="1280" y="373"/>
                  </a:lnTo>
                  <a:lnTo>
                    <a:pt x="1256" y="383"/>
                  </a:lnTo>
                  <a:lnTo>
                    <a:pt x="1256" y="383"/>
                  </a:lnTo>
                  <a:lnTo>
                    <a:pt x="1232" y="388"/>
                  </a:lnTo>
                  <a:lnTo>
                    <a:pt x="1203" y="393"/>
                  </a:lnTo>
                  <a:lnTo>
                    <a:pt x="1203" y="393"/>
                  </a:lnTo>
                  <a:close/>
                  <a:moveTo>
                    <a:pt x="1266" y="228"/>
                  </a:moveTo>
                  <a:lnTo>
                    <a:pt x="1266" y="228"/>
                  </a:lnTo>
                  <a:lnTo>
                    <a:pt x="1251" y="228"/>
                  </a:lnTo>
                  <a:lnTo>
                    <a:pt x="1232" y="228"/>
                  </a:lnTo>
                  <a:lnTo>
                    <a:pt x="1232" y="228"/>
                  </a:lnTo>
                  <a:lnTo>
                    <a:pt x="1227" y="247"/>
                  </a:lnTo>
                  <a:lnTo>
                    <a:pt x="1227" y="247"/>
                  </a:lnTo>
                  <a:lnTo>
                    <a:pt x="1251" y="252"/>
                  </a:lnTo>
                  <a:lnTo>
                    <a:pt x="1271" y="247"/>
                  </a:lnTo>
                  <a:lnTo>
                    <a:pt x="1271" y="247"/>
                  </a:lnTo>
                  <a:lnTo>
                    <a:pt x="1300" y="247"/>
                  </a:lnTo>
                  <a:lnTo>
                    <a:pt x="1329" y="237"/>
                  </a:lnTo>
                  <a:lnTo>
                    <a:pt x="1358" y="228"/>
                  </a:lnTo>
                  <a:lnTo>
                    <a:pt x="1382" y="208"/>
                  </a:lnTo>
                  <a:lnTo>
                    <a:pt x="1382" y="208"/>
                  </a:lnTo>
                  <a:lnTo>
                    <a:pt x="1392" y="174"/>
                  </a:lnTo>
                  <a:lnTo>
                    <a:pt x="1392" y="174"/>
                  </a:lnTo>
                  <a:lnTo>
                    <a:pt x="1353" y="203"/>
                  </a:lnTo>
                  <a:lnTo>
                    <a:pt x="1334" y="213"/>
                  </a:lnTo>
                  <a:lnTo>
                    <a:pt x="1310" y="223"/>
                  </a:lnTo>
                  <a:lnTo>
                    <a:pt x="1310" y="223"/>
                  </a:lnTo>
                  <a:lnTo>
                    <a:pt x="1290" y="228"/>
                  </a:lnTo>
                  <a:lnTo>
                    <a:pt x="1266" y="228"/>
                  </a:lnTo>
                  <a:lnTo>
                    <a:pt x="1266" y="228"/>
                  </a:lnTo>
                  <a:close/>
                  <a:moveTo>
                    <a:pt x="1329" y="169"/>
                  </a:moveTo>
                  <a:lnTo>
                    <a:pt x="1329" y="169"/>
                  </a:lnTo>
                  <a:lnTo>
                    <a:pt x="1305" y="179"/>
                  </a:lnTo>
                  <a:lnTo>
                    <a:pt x="1276" y="184"/>
                  </a:lnTo>
                  <a:lnTo>
                    <a:pt x="1276" y="184"/>
                  </a:lnTo>
                  <a:lnTo>
                    <a:pt x="1242" y="184"/>
                  </a:lnTo>
                  <a:lnTo>
                    <a:pt x="1242" y="184"/>
                  </a:lnTo>
                  <a:lnTo>
                    <a:pt x="1237" y="199"/>
                  </a:lnTo>
                  <a:lnTo>
                    <a:pt x="1237" y="199"/>
                  </a:lnTo>
                  <a:lnTo>
                    <a:pt x="1266" y="199"/>
                  </a:lnTo>
                  <a:lnTo>
                    <a:pt x="1266" y="199"/>
                  </a:lnTo>
                  <a:lnTo>
                    <a:pt x="1314" y="199"/>
                  </a:lnTo>
                  <a:lnTo>
                    <a:pt x="1334" y="194"/>
                  </a:lnTo>
                  <a:lnTo>
                    <a:pt x="1358" y="184"/>
                  </a:lnTo>
                  <a:lnTo>
                    <a:pt x="1358" y="184"/>
                  </a:lnTo>
                  <a:lnTo>
                    <a:pt x="1378" y="174"/>
                  </a:lnTo>
                  <a:lnTo>
                    <a:pt x="1397" y="155"/>
                  </a:lnTo>
                  <a:lnTo>
                    <a:pt x="1397" y="155"/>
                  </a:lnTo>
                  <a:lnTo>
                    <a:pt x="1402" y="116"/>
                  </a:lnTo>
                  <a:lnTo>
                    <a:pt x="1402" y="116"/>
                  </a:lnTo>
                  <a:lnTo>
                    <a:pt x="1368" y="145"/>
                  </a:lnTo>
                  <a:lnTo>
                    <a:pt x="1329" y="169"/>
                  </a:lnTo>
                  <a:lnTo>
                    <a:pt x="1329" y="169"/>
                  </a:lnTo>
                  <a:close/>
                  <a:moveTo>
                    <a:pt x="1276" y="281"/>
                  </a:moveTo>
                  <a:lnTo>
                    <a:pt x="1276" y="281"/>
                  </a:lnTo>
                  <a:lnTo>
                    <a:pt x="1232" y="281"/>
                  </a:lnTo>
                  <a:lnTo>
                    <a:pt x="1232" y="281"/>
                  </a:lnTo>
                  <a:lnTo>
                    <a:pt x="1217" y="281"/>
                  </a:lnTo>
                  <a:lnTo>
                    <a:pt x="1217" y="281"/>
                  </a:lnTo>
                  <a:lnTo>
                    <a:pt x="1213" y="296"/>
                  </a:lnTo>
                  <a:lnTo>
                    <a:pt x="1213" y="296"/>
                  </a:lnTo>
                  <a:lnTo>
                    <a:pt x="1227" y="296"/>
                  </a:lnTo>
                  <a:lnTo>
                    <a:pt x="1227" y="296"/>
                  </a:lnTo>
                  <a:lnTo>
                    <a:pt x="1261" y="296"/>
                  </a:lnTo>
                  <a:lnTo>
                    <a:pt x="1295" y="296"/>
                  </a:lnTo>
                  <a:lnTo>
                    <a:pt x="1295" y="296"/>
                  </a:lnTo>
                  <a:lnTo>
                    <a:pt x="1329" y="291"/>
                  </a:lnTo>
                  <a:lnTo>
                    <a:pt x="1344" y="286"/>
                  </a:lnTo>
                  <a:lnTo>
                    <a:pt x="1358" y="276"/>
                  </a:lnTo>
                  <a:lnTo>
                    <a:pt x="1358" y="276"/>
                  </a:lnTo>
                  <a:lnTo>
                    <a:pt x="1373" y="242"/>
                  </a:lnTo>
                  <a:lnTo>
                    <a:pt x="1373" y="242"/>
                  </a:lnTo>
                  <a:lnTo>
                    <a:pt x="1363" y="247"/>
                  </a:lnTo>
                  <a:lnTo>
                    <a:pt x="1363" y="247"/>
                  </a:lnTo>
                  <a:lnTo>
                    <a:pt x="1324" y="271"/>
                  </a:lnTo>
                  <a:lnTo>
                    <a:pt x="1276" y="281"/>
                  </a:lnTo>
                  <a:lnTo>
                    <a:pt x="1276" y="281"/>
                  </a:lnTo>
                  <a:close/>
                  <a:moveTo>
                    <a:pt x="1164" y="470"/>
                  </a:moveTo>
                  <a:lnTo>
                    <a:pt x="1164" y="470"/>
                  </a:lnTo>
                  <a:lnTo>
                    <a:pt x="1140" y="460"/>
                  </a:lnTo>
                  <a:lnTo>
                    <a:pt x="1140" y="460"/>
                  </a:lnTo>
                  <a:lnTo>
                    <a:pt x="1125" y="475"/>
                  </a:lnTo>
                  <a:lnTo>
                    <a:pt x="1125" y="475"/>
                  </a:lnTo>
                  <a:lnTo>
                    <a:pt x="1106" y="485"/>
                  </a:lnTo>
                  <a:lnTo>
                    <a:pt x="1086" y="485"/>
                  </a:lnTo>
                  <a:lnTo>
                    <a:pt x="1043" y="490"/>
                  </a:lnTo>
                  <a:lnTo>
                    <a:pt x="1043" y="490"/>
                  </a:lnTo>
                  <a:lnTo>
                    <a:pt x="1019" y="485"/>
                  </a:lnTo>
                  <a:lnTo>
                    <a:pt x="994" y="480"/>
                  </a:lnTo>
                  <a:lnTo>
                    <a:pt x="994" y="480"/>
                  </a:lnTo>
                  <a:lnTo>
                    <a:pt x="970" y="475"/>
                  </a:lnTo>
                  <a:lnTo>
                    <a:pt x="970" y="475"/>
                  </a:lnTo>
                  <a:lnTo>
                    <a:pt x="960" y="490"/>
                  </a:lnTo>
                  <a:lnTo>
                    <a:pt x="960" y="490"/>
                  </a:lnTo>
                  <a:lnTo>
                    <a:pt x="917" y="499"/>
                  </a:lnTo>
                  <a:lnTo>
                    <a:pt x="878" y="499"/>
                  </a:lnTo>
                  <a:lnTo>
                    <a:pt x="878" y="499"/>
                  </a:lnTo>
                  <a:lnTo>
                    <a:pt x="849" y="494"/>
                  </a:lnTo>
                  <a:lnTo>
                    <a:pt x="820" y="485"/>
                  </a:lnTo>
                  <a:lnTo>
                    <a:pt x="820" y="485"/>
                  </a:lnTo>
                  <a:lnTo>
                    <a:pt x="800" y="480"/>
                  </a:lnTo>
                  <a:lnTo>
                    <a:pt x="800" y="480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86" y="494"/>
                  </a:lnTo>
                  <a:lnTo>
                    <a:pt x="786" y="494"/>
                  </a:lnTo>
                  <a:lnTo>
                    <a:pt x="747" y="499"/>
                  </a:lnTo>
                  <a:lnTo>
                    <a:pt x="708" y="504"/>
                  </a:lnTo>
                  <a:lnTo>
                    <a:pt x="708" y="504"/>
                  </a:lnTo>
                  <a:lnTo>
                    <a:pt x="679" y="499"/>
                  </a:lnTo>
                  <a:lnTo>
                    <a:pt x="669" y="494"/>
                  </a:lnTo>
                  <a:lnTo>
                    <a:pt x="655" y="485"/>
                  </a:lnTo>
                  <a:lnTo>
                    <a:pt x="655" y="485"/>
                  </a:lnTo>
                  <a:lnTo>
                    <a:pt x="630" y="460"/>
                  </a:lnTo>
                  <a:lnTo>
                    <a:pt x="630" y="460"/>
                  </a:lnTo>
                  <a:lnTo>
                    <a:pt x="630" y="460"/>
                  </a:lnTo>
                  <a:lnTo>
                    <a:pt x="592" y="470"/>
                  </a:lnTo>
                  <a:lnTo>
                    <a:pt x="553" y="475"/>
                  </a:lnTo>
                  <a:lnTo>
                    <a:pt x="553" y="475"/>
                  </a:lnTo>
                  <a:lnTo>
                    <a:pt x="514" y="470"/>
                  </a:lnTo>
                  <a:lnTo>
                    <a:pt x="500" y="470"/>
                  </a:lnTo>
                  <a:lnTo>
                    <a:pt x="480" y="460"/>
                  </a:lnTo>
                  <a:lnTo>
                    <a:pt x="480" y="460"/>
                  </a:lnTo>
                  <a:lnTo>
                    <a:pt x="466" y="446"/>
                  </a:lnTo>
                  <a:lnTo>
                    <a:pt x="446" y="431"/>
                  </a:lnTo>
                  <a:lnTo>
                    <a:pt x="446" y="431"/>
                  </a:lnTo>
                  <a:lnTo>
                    <a:pt x="441" y="407"/>
                  </a:lnTo>
                  <a:lnTo>
                    <a:pt x="441" y="407"/>
                  </a:lnTo>
                  <a:lnTo>
                    <a:pt x="432" y="412"/>
                  </a:lnTo>
                  <a:lnTo>
                    <a:pt x="432" y="412"/>
                  </a:lnTo>
                  <a:lnTo>
                    <a:pt x="407" y="417"/>
                  </a:lnTo>
                  <a:lnTo>
                    <a:pt x="383" y="417"/>
                  </a:lnTo>
                  <a:lnTo>
                    <a:pt x="383" y="417"/>
                  </a:lnTo>
                  <a:lnTo>
                    <a:pt x="354" y="417"/>
                  </a:lnTo>
                  <a:lnTo>
                    <a:pt x="325" y="407"/>
                  </a:lnTo>
                  <a:lnTo>
                    <a:pt x="325" y="407"/>
                  </a:lnTo>
                  <a:lnTo>
                    <a:pt x="315" y="397"/>
                  </a:lnTo>
                  <a:lnTo>
                    <a:pt x="301" y="388"/>
                  </a:lnTo>
                  <a:lnTo>
                    <a:pt x="301" y="388"/>
                  </a:lnTo>
                  <a:lnTo>
                    <a:pt x="320" y="422"/>
                  </a:lnTo>
                  <a:lnTo>
                    <a:pt x="320" y="422"/>
                  </a:lnTo>
                  <a:lnTo>
                    <a:pt x="349" y="436"/>
                  </a:lnTo>
                  <a:lnTo>
                    <a:pt x="349" y="436"/>
                  </a:lnTo>
                  <a:lnTo>
                    <a:pt x="383" y="446"/>
                  </a:lnTo>
                  <a:lnTo>
                    <a:pt x="412" y="446"/>
                  </a:lnTo>
                  <a:lnTo>
                    <a:pt x="412" y="446"/>
                  </a:lnTo>
                  <a:lnTo>
                    <a:pt x="432" y="446"/>
                  </a:lnTo>
                  <a:lnTo>
                    <a:pt x="446" y="436"/>
                  </a:lnTo>
                  <a:lnTo>
                    <a:pt x="446" y="436"/>
                  </a:lnTo>
                  <a:lnTo>
                    <a:pt x="446" y="431"/>
                  </a:lnTo>
                  <a:lnTo>
                    <a:pt x="446" y="431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56" y="465"/>
                  </a:lnTo>
                  <a:lnTo>
                    <a:pt x="456" y="465"/>
                  </a:lnTo>
                  <a:lnTo>
                    <a:pt x="456" y="465"/>
                  </a:lnTo>
                  <a:lnTo>
                    <a:pt x="456" y="465"/>
                  </a:lnTo>
                  <a:lnTo>
                    <a:pt x="432" y="470"/>
                  </a:lnTo>
                  <a:lnTo>
                    <a:pt x="412" y="465"/>
                  </a:lnTo>
                  <a:lnTo>
                    <a:pt x="412" y="465"/>
                  </a:lnTo>
                  <a:lnTo>
                    <a:pt x="388" y="460"/>
                  </a:lnTo>
                  <a:lnTo>
                    <a:pt x="369" y="451"/>
                  </a:lnTo>
                  <a:lnTo>
                    <a:pt x="330" y="436"/>
                  </a:lnTo>
                  <a:lnTo>
                    <a:pt x="330" y="436"/>
                  </a:lnTo>
                  <a:lnTo>
                    <a:pt x="349" y="470"/>
                  </a:lnTo>
                  <a:lnTo>
                    <a:pt x="349" y="470"/>
                  </a:lnTo>
                  <a:lnTo>
                    <a:pt x="373" y="480"/>
                  </a:lnTo>
                  <a:lnTo>
                    <a:pt x="393" y="490"/>
                  </a:lnTo>
                  <a:lnTo>
                    <a:pt x="417" y="494"/>
                  </a:lnTo>
                  <a:lnTo>
                    <a:pt x="441" y="494"/>
                  </a:lnTo>
                  <a:lnTo>
                    <a:pt x="441" y="494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66" y="485"/>
                  </a:lnTo>
                  <a:lnTo>
                    <a:pt x="466" y="485"/>
                  </a:lnTo>
                  <a:lnTo>
                    <a:pt x="485" y="494"/>
                  </a:lnTo>
                  <a:lnTo>
                    <a:pt x="504" y="504"/>
                  </a:lnTo>
                  <a:lnTo>
                    <a:pt x="553" y="509"/>
                  </a:lnTo>
                  <a:lnTo>
                    <a:pt x="553" y="509"/>
                  </a:lnTo>
                  <a:lnTo>
                    <a:pt x="592" y="509"/>
                  </a:lnTo>
                  <a:lnTo>
                    <a:pt x="616" y="504"/>
                  </a:lnTo>
                  <a:lnTo>
                    <a:pt x="630" y="490"/>
                  </a:lnTo>
                  <a:lnTo>
                    <a:pt x="630" y="490"/>
                  </a:lnTo>
                  <a:lnTo>
                    <a:pt x="635" y="490"/>
                  </a:lnTo>
                  <a:lnTo>
                    <a:pt x="635" y="490"/>
                  </a:lnTo>
                  <a:lnTo>
                    <a:pt x="635" y="485"/>
                  </a:lnTo>
                  <a:lnTo>
                    <a:pt x="635" y="485"/>
                  </a:lnTo>
                  <a:lnTo>
                    <a:pt x="655" y="504"/>
                  </a:lnTo>
                  <a:lnTo>
                    <a:pt x="684" y="519"/>
                  </a:lnTo>
                  <a:lnTo>
                    <a:pt x="684" y="519"/>
                  </a:lnTo>
                  <a:lnTo>
                    <a:pt x="703" y="528"/>
                  </a:lnTo>
                  <a:lnTo>
                    <a:pt x="723" y="528"/>
                  </a:lnTo>
                  <a:lnTo>
                    <a:pt x="761" y="528"/>
                  </a:lnTo>
                  <a:lnTo>
                    <a:pt x="761" y="528"/>
                  </a:lnTo>
                  <a:lnTo>
                    <a:pt x="786" y="524"/>
                  </a:lnTo>
                  <a:lnTo>
                    <a:pt x="786" y="524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5" y="499"/>
                  </a:lnTo>
                  <a:lnTo>
                    <a:pt x="795" y="499"/>
                  </a:lnTo>
                  <a:lnTo>
                    <a:pt x="805" y="504"/>
                  </a:lnTo>
                  <a:lnTo>
                    <a:pt x="805" y="504"/>
                  </a:lnTo>
                  <a:lnTo>
                    <a:pt x="825" y="509"/>
                  </a:lnTo>
                  <a:lnTo>
                    <a:pt x="839" y="514"/>
                  </a:lnTo>
                  <a:lnTo>
                    <a:pt x="878" y="514"/>
                  </a:lnTo>
                  <a:lnTo>
                    <a:pt x="878" y="514"/>
                  </a:lnTo>
                  <a:lnTo>
                    <a:pt x="917" y="509"/>
                  </a:lnTo>
                  <a:lnTo>
                    <a:pt x="955" y="499"/>
                  </a:lnTo>
                  <a:lnTo>
                    <a:pt x="955" y="499"/>
                  </a:lnTo>
                  <a:lnTo>
                    <a:pt x="955" y="499"/>
                  </a:lnTo>
                  <a:lnTo>
                    <a:pt x="955" y="499"/>
                  </a:lnTo>
                  <a:lnTo>
                    <a:pt x="955" y="494"/>
                  </a:lnTo>
                  <a:lnTo>
                    <a:pt x="955" y="494"/>
                  </a:lnTo>
                  <a:lnTo>
                    <a:pt x="955" y="494"/>
                  </a:lnTo>
                  <a:lnTo>
                    <a:pt x="955" y="494"/>
                  </a:lnTo>
                  <a:lnTo>
                    <a:pt x="975" y="499"/>
                  </a:lnTo>
                  <a:lnTo>
                    <a:pt x="985" y="504"/>
                  </a:lnTo>
                  <a:lnTo>
                    <a:pt x="985" y="504"/>
                  </a:lnTo>
                  <a:lnTo>
                    <a:pt x="1028" y="504"/>
                  </a:lnTo>
                  <a:lnTo>
                    <a:pt x="1077" y="504"/>
                  </a:lnTo>
                  <a:lnTo>
                    <a:pt x="1077" y="504"/>
                  </a:lnTo>
                  <a:lnTo>
                    <a:pt x="1096" y="499"/>
                  </a:lnTo>
                  <a:lnTo>
                    <a:pt x="1116" y="494"/>
                  </a:lnTo>
                  <a:lnTo>
                    <a:pt x="1116" y="494"/>
                  </a:lnTo>
                  <a:lnTo>
                    <a:pt x="1125" y="475"/>
                  </a:lnTo>
                  <a:lnTo>
                    <a:pt x="1125" y="475"/>
                  </a:lnTo>
                  <a:lnTo>
                    <a:pt x="1120" y="480"/>
                  </a:lnTo>
                  <a:lnTo>
                    <a:pt x="1120" y="480"/>
                  </a:lnTo>
                  <a:lnTo>
                    <a:pt x="1145" y="490"/>
                  </a:lnTo>
                  <a:lnTo>
                    <a:pt x="1174" y="490"/>
                  </a:lnTo>
                  <a:lnTo>
                    <a:pt x="1174" y="490"/>
                  </a:lnTo>
                  <a:lnTo>
                    <a:pt x="1198" y="470"/>
                  </a:lnTo>
                  <a:lnTo>
                    <a:pt x="1198" y="470"/>
                  </a:lnTo>
                  <a:lnTo>
                    <a:pt x="1183" y="470"/>
                  </a:lnTo>
                  <a:lnTo>
                    <a:pt x="1164" y="470"/>
                  </a:lnTo>
                  <a:lnTo>
                    <a:pt x="1164" y="470"/>
                  </a:lnTo>
                  <a:close/>
                  <a:moveTo>
                    <a:pt x="1208" y="330"/>
                  </a:moveTo>
                  <a:lnTo>
                    <a:pt x="1208" y="330"/>
                  </a:lnTo>
                  <a:lnTo>
                    <a:pt x="1203" y="330"/>
                  </a:lnTo>
                  <a:lnTo>
                    <a:pt x="1203" y="330"/>
                  </a:lnTo>
                  <a:lnTo>
                    <a:pt x="1193" y="349"/>
                  </a:lnTo>
                  <a:lnTo>
                    <a:pt x="1193" y="349"/>
                  </a:lnTo>
                  <a:lnTo>
                    <a:pt x="1222" y="354"/>
                  </a:lnTo>
                  <a:lnTo>
                    <a:pt x="1242" y="354"/>
                  </a:lnTo>
                  <a:lnTo>
                    <a:pt x="1242" y="354"/>
                  </a:lnTo>
                  <a:lnTo>
                    <a:pt x="1271" y="349"/>
                  </a:lnTo>
                  <a:lnTo>
                    <a:pt x="1295" y="344"/>
                  </a:lnTo>
                  <a:lnTo>
                    <a:pt x="1295" y="344"/>
                  </a:lnTo>
                  <a:lnTo>
                    <a:pt x="1314" y="334"/>
                  </a:lnTo>
                  <a:lnTo>
                    <a:pt x="1334" y="320"/>
                  </a:lnTo>
                  <a:lnTo>
                    <a:pt x="1334" y="320"/>
                  </a:lnTo>
                  <a:lnTo>
                    <a:pt x="1344" y="305"/>
                  </a:lnTo>
                  <a:lnTo>
                    <a:pt x="1344" y="305"/>
                  </a:lnTo>
                  <a:lnTo>
                    <a:pt x="1324" y="315"/>
                  </a:lnTo>
                  <a:lnTo>
                    <a:pt x="1305" y="320"/>
                  </a:lnTo>
                  <a:lnTo>
                    <a:pt x="1266" y="330"/>
                  </a:lnTo>
                  <a:lnTo>
                    <a:pt x="1266" y="330"/>
                  </a:lnTo>
                  <a:lnTo>
                    <a:pt x="1208" y="330"/>
                  </a:lnTo>
                  <a:lnTo>
                    <a:pt x="1208" y="330"/>
                  </a:lnTo>
                  <a:close/>
                  <a:moveTo>
                    <a:pt x="1116" y="494"/>
                  </a:moveTo>
                  <a:lnTo>
                    <a:pt x="1116" y="494"/>
                  </a:lnTo>
                  <a:lnTo>
                    <a:pt x="1101" y="509"/>
                  </a:lnTo>
                  <a:lnTo>
                    <a:pt x="1101" y="509"/>
                  </a:lnTo>
                  <a:lnTo>
                    <a:pt x="1116" y="509"/>
                  </a:lnTo>
                  <a:lnTo>
                    <a:pt x="1135" y="514"/>
                  </a:lnTo>
                  <a:lnTo>
                    <a:pt x="1135" y="514"/>
                  </a:lnTo>
                  <a:lnTo>
                    <a:pt x="1150" y="504"/>
                  </a:lnTo>
                  <a:lnTo>
                    <a:pt x="1150" y="504"/>
                  </a:lnTo>
                  <a:lnTo>
                    <a:pt x="1130" y="499"/>
                  </a:lnTo>
                  <a:lnTo>
                    <a:pt x="1130" y="499"/>
                  </a:lnTo>
                  <a:lnTo>
                    <a:pt x="1116" y="494"/>
                  </a:lnTo>
                  <a:lnTo>
                    <a:pt x="1116" y="494"/>
                  </a:lnTo>
                  <a:close/>
                  <a:moveTo>
                    <a:pt x="1208" y="427"/>
                  </a:moveTo>
                  <a:lnTo>
                    <a:pt x="1208" y="427"/>
                  </a:lnTo>
                  <a:lnTo>
                    <a:pt x="1164" y="417"/>
                  </a:lnTo>
                  <a:lnTo>
                    <a:pt x="1164" y="417"/>
                  </a:lnTo>
                  <a:lnTo>
                    <a:pt x="1150" y="436"/>
                  </a:lnTo>
                  <a:lnTo>
                    <a:pt x="1150" y="436"/>
                  </a:lnTo>
                  <a:lnTo>
                    <a:pt x="1159" y="441"/>
                  </a:lnTo>
                  <a:lnTo>
                    <a:pt x="1159" y="441"/>
                  </a:lnTo>
                  <a:lnTo>
                    <a:pt x="1198" y="446"/>
                  </a:lnTo>
                  <a:lnTo>
                    <a:pt x="1217" y="441"/>
                  </a:lnTo>
                  <a:lnTo>
                    <a:pt x="1237" y="436"/>
                  </a:lnTo>
                  <a:lnTo>
                    <a:pt x="1237" y="436"/>
                  </a:lnTo>
                  <a:lnTo>
                    <a:pt x="1256" y="422"/>
                  </a:lnTo>
                  <a:lnTo>
                    <a:pt x="1256" y="422"/>
                  </a:lnTo>
                  <a:lnTo>
                    <a:pt x="1232" y="427"/>
                  </a:lnTo>
                  <a:lnTo>
                    <a:pt x="1208" y="427"/>
                  </a:lnTo>
                  <a:lnTo>
                    <a:pt x="1208" y="427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36"/>
            <p:cNvSpPr>
              <a:spLocks/>
            </p:cNvSpPr>
            <p:nvPr/>
          </p:nvSpPr>
          <p:spPr bwMode="auto">
            <a:xfrm>
              <a:off x="671" y="1981"/>
              <a:ext cx="1397" cy="271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87"/>
                </a:cxn>
                <a:cxn ang="0">
                  <a:pos x="14" y="106"/>
                </a:cxn>
                <a:cxn ang="0">
                  <a:pos x="34" y="126"/>
                </a:cxn>
                <a:cxn ang="0">
                  <a:pos x="63" y="140"/>
                </a:cxn>
                <a:cxn ang="0">
                  <a:pos x="92" y="160"/>
                </a:cxn>
                <a:cxn ang="0">
                  <a:pos x="165" y="189"/>
                </a:cxn>
                <a:cxn ang="0">
                  <a:pos x="247" y="218"/>
                </a:cxn>
                <a:cxn ang="0">
                  <a:pos x="349" y="242"/>
                </a:cxn>
                <a:cxn ang="0">
                  <a:pos x="456" y="257"/>
                </a:cxn>
                <a:cxn ang="0">
                  <a:pos x="572" y="266"/>
                </a:cxn>
                <a:cxn ang="0">
                  <a:pos x="698" y="271"/>
                </a:cxn>
                <a:cxn ang="0">
                  <a:pos x="698" y="271"/>
                </a:cxn>
                <a:cxn ang="0">
                  <a:pos x="824" y="266"/>
                </a:cxn>
                <a:cxn ang="0">
                  <a:pos x="941" y="257"/>
                </a:cxn>
                <a:cxn ang="0">
                  <a:pos x="1048" y="242"/>
                </a:cxn>
                <a:cxn ang="0">
                  <a:pos x="1145" y="218"/>
                </a:cxn>
                <a:cxn ang="0">
                  <a:pos x="1232" y="194"/>
                </a:cxn>
                <a:cxn ang="0">
                  <a:pos x="1305" y="160"/>
                </a:cxn>
                <a:cxn ang="0">
                  <a:pos x="1334" y="145"/>
                </a:cxn>
                <a:cxn ang="0">
                  <a:pos x="1358" y="126"/>
                </a:cxn>
                <a:cxn ang="0">
                  <a:pos x="1382" y="106"/>
                </a:cxn>
                <a:cxn ang="0">
                  <a:pos x="1397" y="87"/>
                </a:cxn>
                <a:cxn ang="0">
                  <a:pos x="1397" y="87"/>
                </a:cxn>
                <a:cxn ang="0">
                  <a:pos x="1397" y="48"/>
                </a:cxn>
                <a:cxn ang="0">
                  <a:pos x="1387" y="4"/>
                </a:cxn>
                <a:cxn ang="0">
                  <a:pos x="1387" y="4"/>
                </a:cxn>
                <a:cxn ang="0">
                  <a:pos x="1373" y="29"/>
                </a:cxn>
                <a:cxn ang="0">
                  <a:pos x="1373" y="29"/>
                </a:cxn>
                <a:cxn ang="0">
                  <a:pos x="1368" y="43"/>
                </a:cxn>
                <a:cxn ang="0">
                  <a:pos x="1363" y="58"/>
                </a:cxn>
                <a:cxn ang="0">
                  <a:pos x="1339" y="87"/>
                </a:cxn>
                <a:cxn ang="0">
                  <a:pos x="1305" y="111"/>
                </a:cxn>
                <a:cxn ang="0">
                  <a:pos x="1256" y="135"/>
                </a:cxn>
                <a:cxn ang="0">
                  <a:pos x="1198" y="155"/>
                </a:cxn>
                <a:cxn ang="0">
                  <a:pos x="1130" y="174"/>
                </a:cxn>
                <a:cxn ang="0">
                  <a:pos x="1057" y="189"/>
                </a:cxn>
                <a:cxn ang="0">
                  <a:pos x="970" y="198"/>
                </a:cxn>
                <a:cxn ang="0">
                  <a:pos x="970" y="198"/>
                </a:cxn>
                <a:cxn ang="0">
                  <a:pos x="907" y="213"/>
                </a:cxn>
                <a:cxn ang="0">
                  <a:pos x="839" y="218"/>
                </a:cxn>
                <a:cxn ang="0">
                  <a:pos x="776" y="223"/>
                </a:cxn>
                <a:cxn ang="0">
                  <a:pos x="703" y="223"/>
                </a:cxn>
                <a:cxn ang="0">
                  <a:pos x="703" y="223"/>
                </a:cxn>
                <a:cxn ang="0">
                  <a:pos x="582" y="218"/>
                </a:cxn>
                <a:cxn ang="0">
                  <a:pos x="470" y="203"/>
                </a:cxn>
                <a:cxn ang="0">
                  <a:pos x="470" y="203"/>
                </a:cxn>
                <a:cxn ang="0">
                  <a:pos x="378" y="194"/>
                </a:cxn>
                <a:cxn ang="0">
                  <a:pos x="291" y="174"/>
                </a:cxn>
                <a:cxn ang="0">
                  <a:pos x="218" y="155"/>
                </a:cxn>
                <a:cxn ang="0">
                  <a:pos x="150" y="135"/>
                </a:cxn>
                <a:cxn ang="0">
                  <a:pos x="102" y="111"/>
                </a:cxn>
                <a:cxn ang="0">
                  <a:pos x="63" y="82"/>
                </a:cxn>
                <a:cxn ang="0">
                  <a:pos x="48" y="67"/>
                </a:cxn>
                <a:cxn ang="0">
                  <a:pos x="34" y="53"/>
                </a:cxn>
                <a:cxn ang="0">
                  <a:pos x="29" y="3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43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397" h="271">
                  <a:moveTo>
                    <a:pt x="0" y="87"/>
                  </a:moveTo>
                  <a:lnTo>
                    <a:pt x="0" y="87"/>
                  </a:lnTo>
                  <a:lnTo>
                    <a:pt x="14" y="106"/>
                  </a:lnTo>
                  <a:lnTo>
                    <a:pt x="34" y="126"/>
                  </a:lnTo>
                  <a:lnTo>
                    <a:pt x="63" y="140"/>
                  </a:lnTo>
                  <a:lnTo>
                    <a:pt x="92" y="160"/>
                  </a:lnTo>
                  <a:lnTo>
                    <a:pt x="165" y="189"/>
                  </a:lnTo>
                  <a:lnTo>
                    <a:pt x="247" y="218"/>
                  </a:lnTo>
                  <a:lnTo>
                    <a:pt x="349" y="242"/>
                  </a:lnTo>
                  <a:lnTo>
                    <a:pt x="456" y="257"/>
                  </a:lnTo>
                  <a:lnTo>
                    <a:pt x="572" y="266"/>
                  </a:lnTo>
                  <a:lnTo>
                    <a:pt x="698" y="271"/>
                  </a:lnTo>
                  <a:lnTo>
                    <a:pt x="698" y="271"/>
                  </a:lnTo>
                  <a:lnTo>
                    <a:pt x="824" y="266"/>
                  </a:lnTo>
                  <a:lnTo>
                    <a:pt x="941" y="257"/>
                  </a:lnTo>
                  <a:lnTo>
                    <a:pt x="1048" y="242"/>
                  </a:lnTo>
                  <a:lnTo>
                    <a:pt x="1145" y="218"/>
                  </a:lnTo>
                  <a:lnTo>
                    <a:pt x="1232" y="194"/>
                  </a:lnTo>
                  <a:lnTo>
                    <a:pt x="1305" y="160"/>
                  </a:lnTo>
                  <a:lnTo>
                    <a:pt x="1334" y="145"/>
                  </a:lnTo>
                  <a:lnTo>
                    <a:pt x="1358" y="126"/>
                  </a:lnTo>
                  <a:lnTo>
                    <a:pt x="1382" y="106"/>
                  </a:lnTo>
                  <a:lnTo>
                    <a:pt x="1397" y="87"/>
                  </a:lnTo>
                  <a:lnTo>
                    <a:pt x="1397" y="87"/>
                  </a:lnTo>
                  <a:lnTo>
                    <a:pt x="1397" y="48"/>
                  </a:lnTo>
                  <a:lnTo>
                    <a:pt x="1387" y="4"/>
                  </a:lnTo>
                  <a:lnTo>
                    <a:pt x="1387" y="4"/>
                  </a:lnTo>
                  <a:lnTo>
                    <a:pt x="1373" y="29"/>
                  </a:lnTo>
                  <a:lnTo>
                    <a:pt x="1373" y="29"/>
                  </a:lnTo>
                  <a:lnTo>
                    <a:pt x="1368" y="43"/>
                  </a:lnTo>
                  <a:lnTo>
                    <a:pt x="1363" y="58"/>
                  </a:lnTo>
                  <a:lnTo>
                    <a:pt x="1339" y="87"/>
                  </a:lnTo>
                  <a:lnTo>
                    <a:pt x="1305" y="111"/>
                  </a:lnTo>
                  <a:lnTo>
                    <a:pt x="1256" y="135"/>
                  </a:lnTo>
                  <a:lnTo>
                    <a:pt x="1198" y="155"/>
                  </a:lnTo>
                  <a:lnTo>
                    <a:pt x="1130" y="174"/>
                  </a:lnTo>
                  <a:lnTo>
                    <a:pt x="1057" y="189"/>
                  </a:lnTo>
                  <a:lnTo>
                    <a:pt x="970" y="198"/>
                  </a:lnTo>
                  <a:lnTo>
                    <a:pt x="970" y="198"/>
                  </a:lnTo>
                  <a:lnTo>
                    <a:pt x="907" y="213"/>
                  </a:lnTo>
                  <a:lnTo>
                    <a:pt x="839" y="218"/>
                  </a:lnTo>
                  <a:lnTo>
                    <a:pt x="776" y="223"/>
                  </a:lnTo>
                  <a:lnTo>
                    <a:pt x="703" y="223"/>
                  </a:lnTo>
                  <a:lnTo>
                    <a:pt x="703" y="223"/>
                  </a:lnTo>
                  <a:lnTo>
                    <a:pt x="582" y="218"/>
                  </a:lnTo>
                  <a:lnTo>
                    <a:pt x="470" y="203"/>
                  </a:lnTo>
                  <a:lnTo>
                    <a:pt x="470" y="203"/>
                  </a:lnTo>
                  <a:lnTo>
                    <a:pt x="378" y="194"/>
                  </a:lnTo>
                  <a:lnTo>
                    <a:pt x="291" y="174"/>
                  </a:lnTo>
                  <a:lnTo>
                    <a:pt x="218" y="155"/>
                  </a:lnTo>
                  <a:lnTo>
                    <a:pt x="150" y="135"/>
                  </a:lnTo>
                  <a:lnTo>
                    <a:pt x="102" y="111"/>
                  </a:lnTo>
                  <a:lnTo>
                    <a:pt x="63" y="82"/>
                  </a:lnTo>
                  <a:lnTo>
                    <a:pt x="48" y="67"/>
                  </a:lnTo>
                  <a:lnTo>
                    <a:pt x="34" y="53"/>
                  </a:lnTo>
                  <a:lnTo>
                    <a:pt x="29" y="3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43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8C5A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37"/>
            <p:cNvSpPr>
              <a:spLocks/>
            </p:cNvSpPr>
            <p:nvPr/>
          </p:nvSpPr>
          <p:spPr bwMode="auto">
            <a:xfrm>
              <a:off x="661" y="1927"/>
              <a:ext cx="1421" cy="296"/>
            </a:xfrm>
            <a:custGeom>
              <a:avLst/>
              <a:gdLst/>
              <a:ahLst/>
              <a:cxnLst>
                <a:cxn ang="0">
                  <a:pos x="1407" y="15"/>
                </a:cxn>
                <a:cxn ang="0">
                  <a:pos x="1387" y="20"/>
                </a:cxn>
                <a:cxn ang="0">
                  <a:pos x="1378" y="29"/>
                </a:cxn>
                <a:cxn ang="0">
                  <a:pos x="1373" y="44"/>
                </a:cxn>
                <a:cxn ang="0">
                  <a:pos x="1373" y="54"/>
                </a:cxn>
                <a:cxn ang="0">
                  <a:pos x="1363" y="92"/>
                </a:cxn>
                <a:cxn ang="0">
                  <a:pos x="1324" y="131"/>
                </a:cxn>
                <a:cxn ang="0">
                  <a:pos x="1266" y="160"/>
                </a:cxn>
                <a:cxn ang="0">
                  <a:pos x="1087" y="209"/>
                </a:cxn>
                <a:cxn ang="0">
                  <a:pos x="854" y="238"/>
                </a:cxn>
                <a:cxn ang="0">
                  <a:pos x="718" y="238"/>
                </a:cxn>
                <a:cxn ang="0">
                  <a:pos x="456" y="228"/>
                </a:cxn>
                <a:cxn ang="0">
                  <a:pos x="243" y="185"/>
                </a:cxn>
                <a:cxn ang="0">
                  <a:pos x="126" y="141"/>
                </a:cxn>
                <a:cxn ang="0">
                  <a:pos x="78" y="107"/>
                </a:cxn>
                <a:cxn ang="0">
                  <a:pos x="49" y="73"/>
                </a:cxn>
                <a:cxn ang="0">
                  <a:pos x="49" y="49"/>
                </a:cxn>
                <a:cxn ang="0">
                  <a:pos x="53" y="24"/>
                </a:cxn>
                <a:cxn ang="0">
                  <a:pos x="19" y="0"/>
                </a:cxn>
                <a:cxn ang="0">
                  <a:pos x="5" y="34"/>
                </a:cxn>
                <a:cxn ang="0">
                  <a:pos x="0" y="63"/>
                </a:cxn>
                <a:cxn ang="0">
                  <a:pos x="15" y="112"/>
                </a:cxn>
                <a:cxn ang="0">
                  <a:pos x="58" y="155"/>
                </a:cxn>
                <a:cxn ang="0">
                  <a:pos x="121" y="194"/>
                </a:cxn>
                <a:cxn ang="0">
                  <a:pos x="209" y="228"/>
                </a:cxn>
                <a:cxn ang="0">
                  <a:pos x="437" y="277"/>
                </a:cxn>
                <a:cxn ang="0">
                  <a:pos x="713" y="296"/>
                </a:cxn>
                <a:cxn ang="0">
                  <a:pos x="854" y="291"/>
                </a:cxn>
                <a:cxn ang="0">
                  <a:pos x="1106" y="257"/>
                </a:cxn>
                <a:cxn ang="0">
                  <a:pos x="1256" y="209"/>
                </a:cxn>
                <a:cxn ang="0">
                  <a:pos x="1334" y="175"/>
                </a:cxn>
                <a:cxn ang="0">
                  <a:pos x="1387" y="131"/>
                </a:cxn>
                <a:cxn ang="0">
                  <a:pos x="1416" y="88"/>
                </a:cxn>
                <a:cxn ang="0">
                  <a:pos x="1421" y="63"/>
                </a:cxn>
                <a:cxn ang="0">
                  <a:pos x="1407" y="15"/>
                </a:cxn>
              </a:cxnLst>
              <a:rect l="0" t="0" r="r" b="b"/>
              <a:pathLst>
                <a:path w="1421" h="296">
                  <a:moveTo>
                    <a:pt x="1407" y="15"/>
                  </a:moveTo>
                  <a:lnTo>
                    <a:pt x="1407" y="15"/>
                  </a:lnTo>
                  <a:lnTo>
                    <a:pt x="1397" y="15"/>
                  </a:lnTo>
                  <a:lnTo>
                    <a:pt x="1387" y="20"/>
                  </a:lnTo>
                  <a:lnTo>
                    <a:pt x="1387" y="20"/>
                  </a:lnTo>
                  <a:lnTo>
                    <a:pt x="1378" y="29"/>
                  </a:lnTo>
                  <a:lnTo>
                    <a:pt x="1373" y="44"/>
                  </a:lnTo>
                  <a:lnTo>
                    <a:pt x="1373" y="44"/>
                  </a:lnTo>
                  <a:lnTo>
                    <a:pt x="1373" y="54"/>
                  </a:lnTo>
                  <a:lnTo>
                    <a:pt x="1373" y="54"/>
                  </a:lnTo>
                  <a:lnTo>
                    <a:pt x="1373" y="73"/>
                  </a:lnTo>
                  <a:lnTo>
                    <a:pt x="1363" y="92"/>
                  </a:lnTo>
                  <a:lnTo>
                    <a:pt x="1344" y="112"/>
                  </a:lnTo>
                  <a:lnTo>
                    <a:pt x="1324" y="131"/>
                  </a:lnTo>
                  <a:lnTo>
                    <a:pt x="1295" y="146"/>
                  </a:lnTo>
                  <a:lnTo>
                    <a:pt x="1266" y="160"/>
                  </a:lnTo>
                  <a:lnTo>
                    <a:pt x="1184" y="189"/>
                  </a:lnTo>
                  <a:lnTo>
                    <a:pt x="1087" y="209"/>
                  </a:lnTo>
                  <a:lnTo>
                    <a:pt x="975" y="228"/>
                  </a:lnTo>
                  <a:lnTo>
                    <a:pt x="854" y="238"/>
                  </a:lnTo>
                  <a:lnTo>
                    <a:pt x="718" y="238"/>
                  </a:lnTo>
                  <a:lnTo>
                    <a:pt x="718" y="238"/>
                  </a:lnTo>
                  <a:lnTo>
                    <a:pt x="582" y="238"/>
                  </a:lnTo>
                  <a:lnTo>
                    <a:pt x="456" y="228"/>
                  </a:lnTo>
                  <a:lnTo>
                    <a:pt x="340" y="209"/>
                  </a:lnTo>
                  <a:lnTo>
                    <a:pt x="243" y="185"/>
                  </a:lnTo>
                  <a:lnTo>
                    <a:pt x="160" y="160"/>
                  </a:lnTo>
                  <a:lnTo>
                    <a:pt x="126" y="141"/>
                  </a:lnTo>
                  <a:lnTo>
                    <a:pt x="97" y="126"/>
                  </a:lnTo>
                  <a:lnTo>
                    <a:pt x="78" y="107"/>
                  </a:lnTo>
                  <a:lnTo>
                    <a:pt x="58" y="92"/>
                  </a:lnTo>
                  <a:lnTo>
                    <a:pt x="49" y="73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39" y="1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5" y="34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5" y="88"/>
                  </a:lnTo>
                  <a:lnTo>
                    <a:pt x="15" y="112"/>
                  </a:lnTo>
                  <a:lnTo>
                    <a:pt x="34" y="131"/>
                  </a:lnTo>
                  <a:lnTo>
                    <a:pt x="58" y="155"/>
                  </a:lnTo>
                  <a:lnTo>
                    <a:pt x="87" y="175"/>
                  </a:lnTo>
                  <a:lnTo>
                    <a:pt x="121" y="194"/>
                  </a:lnTo>
                  <a:lnTo>
                    <a:pt x="165" y="209"/>
                  </a:lnTo>
                  <a:lnTo>
                    <a:pt x="209" y="228"/>
                  </a:lnTo>
                  <a:lnTo>
                    <a:pt x="315" y="257"/>
                  </a:lnTo>
                  <a:lnTo>
                    <a:pt x="437" y="277"/>
                  </a:lnTo>
                  <a:lnTo>
                    <a:pt x="568" y="291"/>
                  </a:lnTo>
                  <a:lnTo>
                    <a:pt x="713" y="296"/>
                  </a:lnTo>
                  <a:lnTo>
                    <a:pt x="713" y="296"/>
                  </a:lnTo>
                  <a:lnTo>
                    <a:pt x="854" y="291"/>
                  </a:lnTo>
                  <a:lnTo>
                    <a:pt x="985" y="277"/>
                  </a:lnTo>
                  <a:lnTo>
                    <a:pt x="1106" y="257"/>
                  </a:lnTo>
                  <a:lnTo>
                    <a:pt x="1213" y="228"/>
                  </a:lnTo>
                  <a:lnTo>
                    <a:pt x="1256" y="209"/>
                  </a:lnTo>
                  <a:lnTo>
                    <a:pt x="1300" y="194"/>
                  </a:lnTo>
                  <a:lnTo>
                    <a:pt x="1334" y="175"/>
                  </a:lnTo>
                  <a:lnTo>
                    <a:pt x="1363" y="155"/>
                  </a:lnTo>
                  <a:lnTo>
                    <a:pt x="1387" y="131"/>
                  </a:lnTo>
                  <a:lnTo>
                    <a:pt x="1407" y="112"/>
                  </a:lnTo>
                  <a:lnTo>
                    <a:pt x="1416" y="88"/>
                  </a:lnTo>
                  <a:lnTo>
                    <a:pt x="1421" y="63"/>
                  </a:lnTo>
                  <a:lnTo>
                    <a:pt x="1421" y="63"/>
                  </a:lnTo>
                  <a:lnTo>
                    <a:pt x="1416" y="39"/>
                  </a:lnTo>
                  <a:lnTo>
                    <a:pt x="1407" y="15"/>
                  </a:lnTo>
                  <a:lnTo>
                    <a:pt x="1407" y="15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38"/>
            <p:cNvSpPr>
              <a:spLocks noEditPoints="1"/>
            </p:cNvSpPr>
            <p:nvPr/>
          </p:nvSpPr>
          <p:spPr bwMode="auto">
            <a:xfrm>
              <a:off x="661" y="1961"/>
              <a:ext cx="1416" cy="262"/>
            </a:xfrm>
            <a:custGeom>
              <a:avLst/>
              <a:gdLst/>
              <a:ahLst/>
              <a:cxnLst>
                <a:cxn ang="0">
                  <a:pos x="660" y="257"/>
                </a:cxn>
                <a:cxn ang="0">
                  <a:pos x="393" y="184"/>
                </a:cxn>
                <a:cxn ang="0">
                  <a:pos x="422" y="189"/>
                </a:cxn>
                <a:cxn ang="0">
                  <a:pos x="301" y="218"/>
                </a:cxn>
                <a:cxn ang="0">
                  <a:pos x="306" y="165"/>
                </a:cxn>
                <a:cxn ang="0">
                  <a:pos x="441" y="243"/>
                </a:cxn>
                <a:cxn ang="0">
                  <a:pos x="340" y="175"/>
                </a:cxn>
                <a:cxn ang="0">
                  <a:pos x="364" y="180"/>
                </a:cxn>
                <a:cxn ang="0">
                  <a:pos x="262" y="209"/>
                </a:cxn>
                <a:cxn ang="0">
                  <a:pos x="262" y="155"/>
                </a:cxn>
                <a:cxn ang="0">
                  <a:pos x="534" y="252"/>
                </a:cxn>
                <a:cxn ang="0">
                  <a:pos x="563" y="199"/>
                </a:cxn>
                <a:cxn ang="0">
                  <a:pos x="606" y="228"/>
                </a:cxn>
                <a:cxn ang="0">
                  <a:pos x="577" y="248"/>
                </a:cxn>
                <a:cxn ang="0">
                  <a:pos x="165" y="126"/>
                </a:cxn>
                <a:cxn ang="0">
                  <a:pos x="15" y="68"/>
                </a:cxn>
                <a:cxn ang="0">
                  <a:pos x="49" y="24"/>
                </a:cxn>
                <a:cxn ang="0">
                  <a:pos x="87" y="141"/>
                </a:cxn>
                <a:cxn ang="0">
                  <a:pos x="58" y="117"/>
                </a:cxn>
                <a:cxn ang="0">
                  <a:pos x="19" y="10"/>
                </a:cxn>
                <a:cxn ang="0">
                  <a:pos x="699" y="262"/>
                </a:cxn>
                <a:cxn ang="0">
                  <a:pos x="665" y="257"/>
                </a:cxn>
                <a:cxn ang="0">
                  <a:pos x="204" y="141"/>
                </a:cxn>
                <a:cxn ang="0">
                  <a:pos x="116" y="102"/>
                </a:cxn>
                <a:cxn ang="0">
                  <a:pos x="121" y="155"/>
                </a:cxn>
                <a:cxn ang="0">
                  <a:pos x="116" y="102"/>
                </a:cxn>
                <a:cxn ang="0">
                  <a:pos x="243" y="204"/>
                </a:cxn>
                <a:cxn ang="0">
                  <a:pos x="1368" y="44"/>
                </a:cxn>
                <a:cxn ang="0">
                  <a:pos x="1383" y="73"/>
                </a:cxn>
                <a:cxn ang="0">
                  <a:pos x="1256" y="175"/>
                </a:cxn>
                <a:cxn ang="0">
                  <a:pos x="1252" y="131"/>
                </a:cxn>
                <a:cxn ang="0">
                  <a:pos x="1218" y="189"/>
                </a:cxn>
                <a:cxn ang="0">
                  <a:pos x="1208" y="146"/>
                </a:cxn>
                <a:cxn ang="0">
                  <a:pos x="1198" y="199"/>
                </a:cxn>
                <a:cxn ang="0">
                  <a:pos x="1121" y="170"/>
                </a:cxn>
                <a:cxn ang="0">
                  <a:pos x="1155" y="209"/>
                </a:cxn>
                <a:cxn ang="0">
                  <a:pos x="1416" y="39"/>
                </a:cxn>
                <a:cxn ang="0">
                  <a:pos x="1373" y="20"/>
                </a:cxn>
                <a:cxn ang="0">
                  <a:pos x="1412" y="63"/>
                </a:cxn>
                <a:cxn ang="0">
                  <a:pos x="1290" y="151"/>
                </a:cxn>
                <a:cxn ang="0">
                  <a:pos x="1305" y="107"/>
                </a:cxn>
                <a:cxn ang="0">
                  <a:pos x="1091" y="223"/>
                </a:cxn>
                <a:cxn ang="0">
                  <a:pos x="1087" y="175"/>
                </a:cxn>
                <a:cxn ang="0">
                  <a:pos x="1353" y="126"/>
                </a:cxn>
                <a:cxn ang="0">
                  <a:pos x="897" y="199"/>
                </a:cxn>
                <a:cxn ang="0">
                  <a:pos x="917" y="199"/>
                </a:cxn>
                <a:cxn ang="0">
                  <a:pos x="1043" y="233"/>
                </a:cxn>
                <a:cxn ang="0">
                  <a:pos x="1038" y="184"/>
                </a:cxn>
                <a:cxn ang="0">
                  <a:pos x="878" y="252"/>
                </a:cxn>
                <a:cxn ang="0">
                  <a:pos x="757" y="204"/>
                </a:cxn>
                <a:cxn ang="0">
                  <a:pos x="728" y="262"/>
                </a:cxn>
                <a:cxn ang="0">
                  <a:pos x="946" y="223"/>
                </a:cxn>
                <a:cxn ang="0">
                  <a:pos x="956" y="194"/>
                </a:cxn>
                <a:cxn ang="0">
                  <a:pos x="791" y="257"/>
                </a:cxn>
                <a:cxn ang="0">
                  <a:pos x="791" y="204"/>
                </a:cxn>
                <a:cxn ang="0">
                  <a:pos x="1019" y="238"/>
                </a:cxn>
                <a:cxn ang="0">
                  <a:pos x="480" y="248"/>
                </a:cxn>
                <a:cxn ang="0">
                  <a:pos x="514" y="199"/>
                </a:cxn>
              </a:cxnLst>
              <a:rect l="0" t="0" r="r" b="b"/>
              <a:pathLst>
                <a:path w="1416" h="262">
                  <a:moveTo>
                    <a:pt x="640" y="204"/>
                  </a:moveTo>
                  <a:lnTo>
                    <a:pt x="640" y="204"/>
                  </a:lnTo>
                  <a:lnTo>
                    <a:pt x="635" y="233"/>
                  </a:lnTo>
                  <a:lnTo>
                    <a:pt x="635" y="257"/>
                  </a:lnTo>
                  <a:lnTo>
                    <a:pt x="635" y="257"/>
                  </a:lnTo>
                  <a:lnTo>
                    <a:pt x="660" y="257"/>
                  </a:lnTo>
                  <a:lnTo>
                    <a:pt x="660" y="257"/>
                  </a:lnTo>
                  <a:lnTo>
                    <a:pt x="660" y="233"/>
                  </a:lnTo>
                  <a:lnTo>
                    <a:pt x="660" y="204"/>
                  </a:lnTo>
                  <a:lnTo>
                    <a:pt x="660" y="204"/>
                  </a:lnTo>
                  <a:lnTo>
                    <a:pt x="640" y="204"/>
                  </a:lnTo>
                  <a:lnTo>
                    <a:pt x="640" y="204"/>
                  </a:lnTo>
                  <a:close/>
                  <a:moveTo>
                    <a:pt x="393" y="184"/>
                  </a:moveTo>
                  <a:lnTo>
                    <a:pt x="393" y="184"/>
                  </a:lnTo>
                  <a:lnTo>
                    <a:pt x="393" y="238"/>
                  </a:lnTo>
                  <a:lnTo>
                    <a:pt x="393" y="238"/>
                  </a:lnTo>
                  <a:lnTo>
                    <a:pt x="417" y="238"/>
                  </a:lnTo>
                  <a:lnTo>
                    <a:pt x="417" y="238"/>
                  </a:lnTo>
                  <a:lnTo>
                    <a:pt x="417" y="214"/>
                  </a:lnTo>
                  <a:lnTo>
                    <a:pt x="422" y="189"/>
                  </a:lnTo>
                  <a:lnTo>
                    <a:pt x="422" y="189"/>
                  </a:lnTo>
                  <a:lnTo>
                    <a:pt x="393" y="184"/>
                  </a:lnTo>
                  <a:lnTo>
                    <a:pt x="393" y="184"/>
                  </a:lnTo>
                  <a:close/>
                  <a:moveTo>
                    <a:pt x="306" y="165"/>
                  </a:moveTo>
                  <a:lnTo>
                    <a:pt x="306" y="165"/>
                  </a:lnTo>
                  <a:lnTo>
                    <a:pt x="301" y="194"/>
                  </a:lnTo>
                  <a:lnTo>
                    <a:pt x="301" y="218"/>
                  </a:lnTo>
                  <a:lnTo>
                    <a:pt x="301" y="218"/>
                  </a:lnTo>
                  <a:lnTo>
                    <a:pt x="315" y="223"/>
                  </a:lnTo>
                  <a:lnTo>
                    <a:pt x="315" y="223"/>
                  </a:lnTo>
                  <a:lnTo>
                    <a:pt x="315" y="194"/>
                  </a:lnTo>
                  <a:lnTo>
                    <a:pt x="320" y="170"/>
                  </a:lnTo>
                  <a:lnTo>
                    <a:pt x="320" y="170"/>
                  </a:lnTo>
                  <a:lnTo>
                    <a:pt x="306" y="165"/>
                  </a:lnTo>
                  <a:lnTo>
                    <a:pt x="306" y="165"/>
                  </a:lnTo>
                  <a:close/>
                  <a:moveTo>
                    <a:pt x="466" y="194"/>
                  </a:moveTo>
                  <a:lnTo>
                    <a:pt x="466" y="194"/>
                  </a:lnTo>
                  <a:lnTo>
                    <a:pt x="441" y="189"/>
                  </a:lnTo>
                  <a:lnTo>
                    <a:pt x="441" y="189"/>
                  </a:lnTo>
                  <a:lnTo>
                    <a:pt x="437" y="214"/>
                  </a:lnTo>
                  <a:lnTo>
                    <a:pt x="441" y="243"/>
                  </a:lnTo>
                  <a:lnTo>
                    <a:pt x="441" y="243"/>
                  </a:lnTo>
                  <a:lnTo>
                    <a:pt x="466" y="248"/>
                  </a:lnTo>
                  <a:lnTo>
                    <a:pt x="466" y="248"/>
                  </a:lnTo>
                  <a:lnTo>
                    <a:pt x="466" y="218"/>
                  </a:lnTo>
                  <a:lnTo>
                    <a:pt x="466" y="194"/>
                  </a:lnTo>
                  <a:lnTo>
                    <a:pt x="466" y="194"/>
                  </a:lnTo>
                  <a:close/>
                  <a:moveTo>
                    <a:pt x="340" y="175"/>
                  </a:moveTo>
                  <a:lnTo>
                    <a:pt x="340" y="175"/>
                  </a:lnTo>
                  <a:lnTo>
                    <a:pt x="335" y="199"/>
                  </a:lnTo>
                  <a:lnTo>
                    <a:pt x="340" y="223"/>
                  </a:lnTo>
                  <a:lnTo>
                    <a:pt x="340" y="223"/>
                  </a:lnTo>
                  <a:lnTo>
                    <a:pt x="369" y="233"/>
                  </a:lnTo>
                  <a:lnTo>
                    <a:pt x="369" y="233"/>
                  </a:lnTo>
                  <a:lnTo>
                    <a:pt x="364" y="180"/>
                  </a:lnTo>
                  <a:lnTo>
                    <a:pt x="364" y="180"/>
                  </a:lnTo>
                  <a:lnTo>
                    <a:pt x="340" y="175"/>
                  </a:lnTo>
                  <a:lnTo>
                    <a:pt x="340" y="175"/>
                  </a:lnTo>
                  <a:close/>
                  <a:moveTo>
                    <a:pt x="262" y="155"/>
                  </a:moveTo>
                  <a:lnTo>
                    <a:pt x="262" y="155"/>
                  </a:lnTo>
                  <a:lnTo>
                    <a:pt x="262" y="184"/>
                  </a:lnTo>
                  <a:lnTo>
                    <a:pt x="262" y="209"/>
                  </a:lnTo>
                  <a:lnTo>
                    <a:pt x="262" y="209"/>
                  </a:lnTo>
                  <a:lnTo>
                    <a:pt x="281" y="214"/>
                  </a:lnTo>
                  <a:lnTo>
                    <a:pt x="281" y="214"/>
                  </a:lnTo>
                  <a:lnTo>
                    <a:pt x="281" y="189"/>
                  </a:lnTo>
                  <a:lnTo>
                    <a:pt x="286" y="165"/>
                  </a:lnTo>
                  <a:lnTo>
                    <a:pt x="286" y="165"/>
                  </a:lnTo>
                  <a:lnTo>
                    <a:pt x="262" y="155"/>
                  </a:lnTo>
                  <a:lnTo>
                    <a:pt x="262" y="155"/>
                  </a:lnTo>
                  <a:close/>
                  <a:moveTo>
                    <a:pt x="563" y="199"/>
                  </a:moveTo>
                  <a:lnTo>
                    <a:pt x="563" y="199"/>
                  </a:lnTo>
                  <a:lnTo>
                    <a:pt x="538" y="199"/>
                  </a:lnTo>
                  <a:lnTo>
                    <a:pt x="538" y="199"/>
                  </a:lnTo>
                  <a:lnTo>
                    <a:pt x="534" y="228"/>
                  </a:lnTo>
                  <a:lnTo>
                    <a:pt x="534" y="252"/>
                  </a:lnTo>
                  <a:lnTo>
                    <a:pt x="534" y="252"/>
                  </a:lnTo>
                  <a:lnTo>
                    <a:pt x="553" y="252"/>
                  </a:lnTo>
                  <a:lnTo>
                    <a:pt x="553" y="252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8" y="223"/>
                  </a:lnTo>
                  <a:lnTo>
                    <a:pt x="563" y="199"/>
                  </a:lnTo>
                  <a:lnTo>
                    <a:pt x="563" y="199"/>
                  </a:lnTo>
                  <a:close/>
                  <a:moveTo>
                    <a:pt x="577" y="248"/>
                  </a:moveTo>
                  <a:lnTo>
                    <a:pt x="577" y="248"/>
                  </a:lnTo>
                  <a:lnTo>
                    <a:pt x="577" y="257"/>
                  </a:lnTo>
                  <a:lnTo>
                    <a:pt x="577" y="257"/>
                  </a:lnTo>
                  <a:lnTo>
                    <a:pt x="606" y="257"/>
                  </a:lnTo>
                  <a:lnTo>
                    <a:pt x="606" y="257"/>
                  </a:lnTo>
                  <a:lnTo>
                    <a:pt x="606" y="228"/>
                  </a:lnTo>
                  <a:lnTo>
                    <a:pt x="611" y="204"/>
                  </a:lnTo>
                  <a:lnTo>
                    <a:pt x="611" y="204"/>
                  </a:lnTo>
                  <a:lnTo>
                    <a:pt x="587" y="204"/>
                  </a:lnTo>
                  <a:lnTo>
                    <a:pt x="587" y="204"/>
                  </a:lnTo>
                  <a:lnTo>
                    <a:pt x="582" y="223"/>
                  </a:lnTo>
                  <a:lnTo>
                    <a:pt x="577" y="248"/>
                  </a:lnTo>
                  <a:lnTo>
                    <a:pt x="577" y="248"/>
                  </a:lnTo>
                  <a:close/>
                  <a:moveTo>
                    <a:pt x="136" y="141"/>
                  </a:moveTo>
                  <a:lnTo>
                    <a:pt x="136" y="141"/>
                  </a:lnTo>
                  <a:lnTo>
                    <a:pt x="136" y="165"/>
                  </a:lnTo>
                  <a:lnTo>
                    <a:pt x="136" y="165"/>
                  </a:lnTo>
                  <a:lnTo>
                    <a:pt x="160" y="175"/>
                  </a:lnTo>
                  <a:lnTo>
                    <a:pt x="160" y="175"/>
                  </a:lnTo>
                  <a:lnTo>
                    <a:pt x="165" y="126"/>
                  </a:lnTo>
                  <a:lnTo>
                    <a:pt x="165" y="126"/>
                  </a:lnTo>
                  <a:lnTo>
                    <a:pt x="141" y="117"/>
                  </a:lnTo>
                  <a:lnTo>
                    <a:pt x="141" y="117"/>
                  </a:lnTo>
                  <a:lnTo>
                    <a:pt x="136" y="141"/>
                  </a:lnTo>
                  <a:lnTo>
                    <a:pt x="136" y="141"/>
                  </a:lnTo>
                  <a:close/>
                  <a:moveTo>
                    <a:pt x="15" y="68"/>
                  </a:moveTo>
                  <a:lnTo>
                    <a:pt x="15" y="68"/>
                  </a:lnTo>
                  <a:lnTo>
                    <a:pt x="34" y="97"/>
                  </a:lnTo>
                  <a:lnTo>
                    <a:pt x="34" y="97"/>
                  </a:lnTo>
                  <a:lnTo>
                    <a:pt x="44" y="68"/>
                  </a:lnTo>
                  <a:lnTo>
                    <a:pt x="53" y="39"/>
                  </a:lnTo>
                  <a:lnTo>
                    <a:pt x="53" y="39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29" y="44"/>
                  </a:lnTo>
                  <a:lnTo>
                    <a:pt x="15" y="68"/>
                  </a:lnTo>
                  <a:lnTo>
                    <a:pt x="15" y="68"/>
                  </a:lnTo>
                  <a:close/>
                  <a:moveTo>
                    <a:pt x="58" y="117"/>
                  </a:moveTo>
                  <a:lnTo>
                    <a:pt x="58" y="117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102" y="92"/>
                  </a:lnTo>
                  <a:lnTo>
                    <a:pt x="102" y="92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68" y="97"/>
                  </a:lnTo>
                  <a:lnTo>
                    <a:pt x="58" y="117"/>
                  </a:lnTo>
                  <a:lnTo>
                    <a:pt x="58" y="117"/>
                  </a:lnTo>
                  <a:close/>
                  <a:moveTo>
                    <a:pt x="24" y="5"/>
                  </a:moveTo>
                  <a:lnTo>
                    <a:pt x="24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24" y="5"/>
                  </a:lnTo>
                  <a:close/>
                  <a:moveTo>
                    <a:pt x="665" y="257"/>
                  </a:moveTo>
                  <a:lnTo>
                    <a:pt x="665" y="257"/>
                  </a:lnTo>
                  <a:lnTo>
                    <a:pt x="699" y="262"/>
                  </a:lnTo>
                  <a:lnTo>
                    <a:pt x="699" y="262"/>
                  </a:lnTo>
                  <a:lnTo>
                    <a:pt x="699" y="233"/>
                  </a:lnTo>
                  <a:lnTo>
                    <a:pt x="703" y="204"/>
                  </a:lnTo>
                  <a:lnTo>
                    <a:pt x="703" y="204"/>
                  </a:lnTo>
                  <a:lnTo>
                    <a:pt x="674" y="204"/>
                  </a:lnTo>
                  <a:lnTo>
                    <a:pt x="674" y="204"/>
                  </a:lnTo>
                  <a:lnTo>
                    <a:pt x="669" y="233"/>
                  </a:lnTo>
                  <a:lnTo>
                    <a:pt x="665" y="257"/>
                  </a:lnTo>
                  <a:lnTo>
                    <a:pt x="665" y="257"/>
                  </a:lnTo>
                  <a:close/>
                  <a:moveTo>
                    <a:pt x="175" y="180"/>
                  </a:moveTo>
                  <a:lnTo>
                    <a:pt x="175" y="180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180" y="131"/>
                  </a:lnTo>
                  <a:lnTo>
                    <a:pt x="180" y="131"/>
                  </a:lnTo>
                  <a:lnTo>
                    <a:pt x="175" y="155"/>
                  </a:lnTo>
                  <a:lnTo>
                    <a:pt x="175" y="180"/>
                  </a:lnTo>
                  <a:lnTo>
                    <a:pt x="175" y="180"/>
                  </a:lnTo>
                  <a:close/>
                  <a:moveTo>
                    <a:pt x="116" y="102"/>
                  </a:moveTo>
                  <a:lnTo>
                    <a:pt x="116" y="102"/>
                  </a:lnTo>
                  <a:lnTo>
                    <a:pt x="112" y="141"/>
                  </a:lnTo>
                  <a:lnTo>
                    <a:pt x="112" y="141"/>
                  </a:lnTo>
                  <a:lnTo>
                    <a:pt x="107" y="151"/>
                  </a:lnTo>
                  <a:lnTo>
                    <a:pt x="107" y="151"/>
                  </a:lnTo>
                  <a:lnTo>
                    <a:pt x="121" y="155"/>
                  </a:lnTo>
                  <a:lnTo>
                    <a:pt x="121" y="155"/>
                  </a:lnTo>
                  <a:lnTo>
                    <a:pt x="121" y="151"/>
                  </a:lnTo>
                  <a:lnTo>
                    <a:pt x="121" y="151"/>
                  </a:lnTo>
                  <a:lnTo>
                    <a:pt x="121" y="126"/>
                  </a:lnTo>
                  <a:lnTo>
                    <a:pt x="126" y="107"/>
                  </a:lnTo>
                  <a:lnTo>
                    <a:pt x="126" y="107"/>
                  </a:lnTo>
                  <a:lnTo>
                    <a:pt x="116" y="102"/>
                  </a:lnTo>
                  <a:lnTo>
                    <a:pt x="116" y="102"/>
                  </a:lnTo>
                  <a:close/>
                  <a:moveTo>
                    <a:pt x="223" y="146"/>
                  </a:moveTo>
                  <a:lnTo>
                    <a:pt x="223" y="146"/>
                  </a:lnTo>
                  <a:lnTo>
                    <a:pt x="218" y="170"/>
                  </a:lnTo>
                  <a:lnTo>
                    <a:pt x="213" y="194"/>
                  </a:lnTo>
                  <a:lnTo>
                    <a:pt x="213" y="194"/>
                  </a:lnTo>
                  <a:lnTo>
                    <a:pt x="243" y="204"/>
                  </a:lnTo>
                  <a:lnTo>
                    <a:pt x="243" y="204"/>
                  </a:lnTo>
                  <a:lnTo>
                    <a:pt x="243" y="180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23" y="146"/>
                  </a:lnTo>
                  <a:lnTo>
                    <a:pt x="223" y="146"/>
                  </a:lnTo>
                  <a:close/>
                  <a:moveTo>
                    <a:pt x="1368" y="44"/>
                  </a:moveTo>
                  <a:lnTo>
                    <a:pt x="1368" y="44"/>
                  </a:lnTo>
                  <a:lnTo>
                    <a:pt x="1353" y="68"/>
                  </a:lnTo>
                  <a:lnTo>
                    <a:pt x="1353" y="68"/>
                  </a:lnTo>
                  <a:lnTo>
                    <a:pt x="1368" y="117"/>
                  </a:lnTo>
                  <a:lnTo>
                    <a:pt x="1368" y="117"/>
                  </a:lnTo>
                  <a:lnTo>
                    <a:pt x="1383" y="107"/>
                  </a:lnTo>
                  <a:lnTo>
                    <a:pt x="1383" y="107"/>
                  </a:lnTo>
                  <a:lnTo>
                    <a:pt x="1383" y="73"/>
                  </a:lnTo>
                  <a:lnTo>
                    <a:pt x="1383" y="73"/>
                  </a:lnTo>
                  <a:lnTo>
                    <a:pt x="1368" y="44"/>
                  </a:lnTo>
                  <a:lnTo>
                    <a:pt x="1368" y="44"/>
                  </a:lnTo>
                  <a:close/>
                  <a:moveTo>
                    <a:pt x="1252" y="131"/>
                  </a:moveTo>
                  <a:lnTo>
                    <a:pt x="1252" y="131"/>
                  </a:lnTo>
                  <a:lnTo>
                    <a:pt x="1256" y="155"/>
                  </a:lnTo>
                  <a:lnTo>
                    <a:pt x="1256" y="175"/>
                  </a:lnTo>
                  <a:lnTo>
                    <a:pt x="1256" y="175"/>
                  </a:lnTo>
                  <a:lnTo>
                    <a:pt x="1276" y="170"/>
                  </a:lnTo>
                  <a:lnTo>
                    <a:pt x="1276" y="170"/>
                  </a:lnTo>
                  <a:lnTo>
                    <a:pt x="1276" y="146"/>
                  </a:lnTo>
                  <a:lnTo>
                    <a:pt x="1271" y="126"/>
                  </a:lnTo>
                  <a:lnTo>
                    <a:pt x="1271" y="126"/>
                  </a:lnTo>
                  <a:lnTo>
                    <a:pt x="1252" y="131"/>
                  </a:lnTo>
                  <a:lnTo>
                    <a:pt x="1252" y="131"/>
                  </a:lnTo>
                  <a:close/>
                  <a:moveTo>
                    <a:pt x="1208" y="146"/>
                  </a:moveTo>
                  <a:lnTo>
                    <a:pt x="1208" y="146"/>
                  </a:lnTo>
                  <a:lnTo>
                    <a:pt x="1213" y="175"/>
                  </a:lnTo>
                  <a:lnTo>
                    <a:pt x="1213" y="175"/>
                  </a:lnTo>
                  <a:lnTo>
                    <a:pt x="1218" y="189"/>
                  </a:lnTo>
                  <a:lnTo>
                    <a:pt x="1218" y="189"/>
                  </a:lnTo>
                  <a:lnTo>
                    <a:pt x="1232" y="184"/>
                  </a:lnTo>
                  <a:lnTo>
                    <a:pt x="1232" y="184"/>
                  </a:lnTo>
                  <a:lnTo>
                    <a:pt x="1232" y="160"/>
                  </a:lnTo>
                  <a:lnTo>
                    <a:pt x="1227" y="141"/>
                  </a:lnTo>
                  <a:lnTo>
                    <a:pt x="1227" y="141"/>
                  </a:lnTo>
                  <a:lnTo>
                    <a:pt x="1208" y="146"/>
                  </a:lnTo>
                  <a:lnTo>
                    <a:pt x="1208" y="146"/>
                  </a:lnTo>
                  <a:close/>
                  <a:moveTo>
                    <a:pt x="1174" y="155"/>
                  </a:moveTo>
                  <a:lnTo>
                    <a:pt x="1174" y="155"/>
                  </a:lnTo>
                  <a:lnTo>
                    <a:pt x="1174" y="184"/>
                  </a:lnTo>
                  <a:lnTo>
                    <a:pt x="1174" y="184"/>
                  </a:lnTo>
                  <a:lnTo>
                    <a:pt x="1179" y="204"/>
                  </a:lnTo>
                  <a:lnTo>
                    <a:pt x="1179" y="204"/>
                  </a:lnTo>
                  <a:lnTo>
                    <a:pt x="1198" y="199"/>
                  </a:lnTo>
                  <a:lnTo>
                    <a:pt x="1198" y="199"/>
                  </a:lnTo>
                  <a:lnTo>
                    <a:pt x="1198" y="175"/>
                  </a:lnTo>
                  <a:lnTo>
                    <a:pt x="1193" y="151"/>
                  </a:lnTo>
                  <a:lnTo>
                    <a:pt x="1193" y="151"/>
                  </a:lnTo>
                  <a:lnTo>
                    <a:pt x="1174" y="155"/>
                  </a:lnTo>
                  <a:lnTo>
                    <a:pt x="1174" y="155"/>
                  </a:lnTo>
                  <a:close/>
                  <a:moveTo>
                    <a:pt x="1121" y="170"/>
                  </a:moveTo>
                  <a:lnTo>
                    <a:pt x="1121" y="170"/>
                  </a:lnTo>
                  <a:lnTo>
                    <a:pt x="1125" y="189"/>
                  </a:lnTo>
                  <a:lnTo>
                    <a:pt x="1125" y="189"/>
                  </a:lnTo>
                  <a:lnTo>
                    <a:pt x="1130" y="214"/>
                  </a:lnTo>
                  <a:lnTo>
                    <a:pt x="1130" y="214"/>
                  </a:lnTo>
                  <a:lnTo>
                    <a:pt x="1155" y="209"/>
                  </a:lnTo>
                  <a:lnTo>
                    <a:pt x="1155" y="209"/>
                  </a:lnTo>
                  <a:lnTo>
                    <a:pt x="1155" y="184"/>
                  </a:lnTo>
                  <a:lnTo>
                    <a:pt x="1150" y="165"/>
                  </a:lnTo>
                  <a:lnTo>
                    <a:pt x="1150" y="165"/>
                  </a:lnTo>
                  <a:lnTo>
                    <a:pt x="1121" y="170"/>
                  </a:lnTo>
                  <a:lnTo>
                    <a:pt x="1121" y="170"/>
                  </a:lnTo>
                  <a:close/>
                  <a:moveTo>
                    <a:pt x="1416" y="39"/>
                  </a:moveTo>
                  <a:lnTo>
                    <a:pt x="1416" y="39"/>
                  </a:lnTo>
                  <a:lnTo>
                    <a:pt x="1407" y="24"/>
                  </a:lnTo>
                  <a:lnTo>
                    <a:pt x="1392" y="10"/>
                  </a:lnTo>
                  <a:lnTo>
                    <a:pt x="1392" y="10"/>
                  </a:lnTo>
                  <a:lnTo>
                    <a:pt x="1373" y="5"/>
                  </a:lnTo>
                  <a:lnTo>
                    <a:pt x="1373" y="5"/>
                  </a:lnTo>
                  <a:lnTo>
                    <a:pt x="1373" y="20"/>
                  </a:lnTo>
                  <a:lnTo>
                    <a:pt x="1373" y="20"/>
                  </a:lnTo>
                  <a:lnTo>
                    <a:pt x="1373" y="29"/>
                  </a:lnTo>
                  <a:lnTo>
                    <a:pt x="1373" y="29"/>
                  </a:lnTo>
                  <a:lnTo>
                    <a:pt x="1387" y="58"/>
                  </a:lnTo>
                  <a:lnTo>
                    <a:pt x="1387" y="58"/>
                  </a:lnTo>
                  <a:lnTo>
                    <a:pt x="1397" y="83"/>
                  </a:lnTo>
                  <a:lnTo>
                    <a:pt x="1397" y="83"/>
                  </a:lnTo>
                  <a:lnTo>
                    <a:pt x="1412" y="63"/>
                  </a:lnTo>
                  <a:lnTo>
                    <a:pt x="1416" y="44"/>
                  </a:lnTo>
                  <a:lnTo>
                    <a:pt x="1416" y="44"/>
                  </a:lnTo>
                  <a:lnTo>
                    <a:pt x="1416" y="39"/>
                  </a:lnTo>
                  <a:lnTo>
                    <a:pt x="1416" y="39"/>
                  </a:lnTo>
                  <a:close/>
                  <a:moveTo>
                    <a:pt x="1285" y="117"/>
                  </a:moveTo>
                  <a:lnTo>
                    <a:pt x="1285" y="117"/>
                  </a:lnTo>
                  <a:lnTo>
                    <a:pt x="1290" y="151"/>
                  </a:lnTo>
                  <a:lnTo>
                    <a:pt x="1290" y="151"/>
                  </a:lnTo>
                  <a:lnTo>
                    <a:pt x="1290" y="160"/>
                  </a:lnTo>
                  <a:lnTo>
                    <a:pt x="1290" y="160"/>
                  </a:lnTo>
                  <a:lnTo>
                    <a:pt x="1310" y="151"/>
                  </a:lnTo>
                  <a:lnTo>
                    <a:pt x="1310" y="151"/>
                  </a:lnTo>
                  <a:lnTo>
                    <a:pt x="1310" y="126"/>
                  </a:lnTo>
                  <a:lnTo>
                    <a:pt x="1305" y="107"/>
                  </a:lnTo>
                  <a:lnTo>
                    <a:pt x="1305" y="107"/>
                  </a:lnTo>
                  <a:lnTo>
                    <a:pt x="1285" y="117"/>
                  </a:lnTo>
                  <a:lnTo>
                    <a:pt x="1285" y="117"/>
                  </a:lnTo>
                  <a:close/>
                  <a:moveTo>
                    <a:pt x="1087" y="175"/>
                  </a:moveTo>
                  <a:lnTo>
                    <a:pt x="1087" y="175"/>
                  </a:lnTo>
                  <a:lnTo>
                    <a:pt x="1091" y="199"/>
                  </a:lnTo>
                  <a:lnTo>
                    <a:pt x="1091" y="223"/>
                  </a:lnTo>
                  <a:lnTo>
                    <a:pt x="1091" y="223"/>
                  </a:lnTo>
                  <a:lnTo>
                    <a:pt x="1111" y="218"/>
                  </a:lnTo>
                  <a:lnTo>
                    <a:pt x="1111" y="218"/>
                  </a:lnTo>
                  <a:lnTo>
                    <a:pt x="1106" y="175"/>
                  </a:lnTo>
                  <a:lnTo>
                    <a:pt x="1106" y="175"/>
                  </a:lnTo>
                  <a:lnTo>
                    <a:pt x="1087" y="175"/>
                  </a:lnTo>
                  <a:lnTo>
                    <a:pt x="1087" y="175"/>
                  </a:lnTo>
                  <a:close/>
                  <a:moveTo>
                    <a:pt x="1324" y="92"/>
                  </a:moveTo>
                  <a:lnTo>
                    <a:pt x="1324" y="92"/>
                  </a:lnTo>
                  <a:lnTo>
                    <a:pt x="1329" y="112"/>
                  </a:lnTo>
                  <a:lnTo>
                    <a:pt x="1329" y="112"/>
                  </a:lnTo>
                  <a:lnTo>
                    <a:pt x="1334" y="141"/>
                  </a:lnTo>
                  <a:lnTo>
                    <a:pt x="1334" y="141"/>
                  </a:lnTo>
                  <a:lnTo>
                    <a:pt x="1353" y="126"/>
                  </a:lnTo>
                  <a:lnTo>
                    <a:pt x="1353" y="126"/>
                  </a:lnTo>
                  <a:lnTo>
                    <a:pt x="1349" y="102"/>
                  </a:lnTo>
                  <a:lnTo>
                    <a:pt x="1344" y="83"/>
                  </a:lnTo>
                  <a:lnTo>
                    <a:pt x="1344" y="83"/>
                  </a:lnTo>
                  <a:lnTo>
                    <a:pt x="1324" y="92"/>
                  </a:lnTo>
                  <a:lnTo>
                    <a:pt x="1324" y="92"/>
                  </a:lnTo>
                  <a:close/>
                  <a:moveTo>
                    <a:pt x="897" y="199"/>
                  </a:moveTo>
                  <a:lnTo>
                    <a:pt x="897" y="199"/>
                  </a:lnTo>
                  <a:lnTo>
                    <a:pt x="897" y="252"/>
                  </a:lnTo>
                  <a:lnTo>
                    <a:pt x="897" y="252"/>
                  </a:lnTo>
                  <a:lnTo>
                    <a:pt x="922" y="248"/>
                  </a:lnTo>
                  <a:lnTo>
                    <a:pt x="922" y="248"/>
                  </a:lnTo>
                  <a:lnTo>
                    <a:pt x="917" y="199"/>
                  </a:lnTo>
                  <a:lnTo>
                    <a:pt x="917" y="199"/>
                  </a:lnTo>
                  <a:lnTo>
                    <a:pt x="897" y="199"/>
                  </a:lnTo>
                  <a:lnTo>
                    <a:pt x="897" y="199"/>
                  </a:lnTo>
                  <a:close/>
                  <a:moveTo>
                    <a:pt x="1038" y="184"/>
                  </a:moveTo>
                  <a:lnTo>
                    <a:pt x="1038" y="184"/>
                  </a:lnTo>
                  <a:lnTo>
                    <a:pt x="1043" y="218"/>
                  </a:lnTo>
                  <a:lnTo>
                    <a:pt x="1043" y="218"/>
                  </a:lnTo>
                  <a:lnTo>
                    <a:pt x="1043" y="233"/>
                  </a:lnTo>
                  <a:lnTo>
                    <a:pt x="1043" y="233"/>
                  </a:lnTo>
                  <a:lnTo>
                    <a:pt x="1067" y="228"/>
                  </a:lnTo>
                  <a:lnTo>
                    <a:pt x="1067" y="228"/>
                  </a:lnTo>
                  <a:lnTo>
                    <a:pt x="1062" y="204"/>
                  </a:lnTo>
                  <a:lnTo>
                    <a:pt x="1058" y="180"/>
                  </a:lnTo>
                  <a:lnTo>
                    <a:pt x="1058" y="180"/>
                  </a:lnTo>
                  <a:lnTo>
                    <a:pt x="1038" y="184"/>
                  </a:lnTo>
                  <a:lnTo>
                    <a:pt x="1038" y="184"/>
                  </a:lnTo>
                  <a:close/>
                  <a:moveTo>
                    <a:pt x="849" y="204"/>
                  </a:moveTo>
                  <a:lnTo>
                    <a:pt x="849" y="204"/>
                  </a:lnTo>
                  <a:lnTo>
                    <a:pt x="854" y="228"/>
                  </a:lnTo>
                  <a:lnTo>
                    <a:pt x="854" y="257"/>
                  </a:lnTo>
                  <a:lnTo>
                    <a:pt x="854" y="257"/>
                  </a:lnTo>
                  <a:lnTo>
                    <a:pt x="878" y="252"/>
                  </a:lnTo>
                  <a:lnTo>
                    <a:pt x="878" y="252"/>
                  </a:lnTo>
                  <a:lnTo>
                    <a:pt x="878" y="228"/>
                  </a:lnTo>
                  <a:lnTo>
                    <a:pt x="868" y="199"/>
                  </a:lnTo>
                  <a:lnTo>
                    <a:pt x="868" y="199"/>
                  </a:lnTo>
                  <a:lnTo>
                    <a:pt x="849" y="204"/>
                  </a:lnTo>
                  <a:lnTo>
                    <a:pt x="849" y="204"/>
                  </a:lnTo>
                  <a:close/>
                  <a:moveTo>
                    <a:pt x="757" y="204"/>
                  </a:moveTo>
                  <a:lnTo>
                    <a:pt x="757" y="204"/>
                  </a:lnTo>
                  <a:lnTo>
                    <a:pt x="728" y="204"/>
                  </a:lnTo>
                  <a:lnTo>
                    <a:pt x="728" y="204"/>
                  </a:lnTo>
                  <a:lnTo>
                    <a:pt x="728" y="228"/>
                  </a:lnTo>
                  <a:lnTo>
                    <a:pt x="728" y="228"/>
                  </a:lnTo>
                  <a:lnTo>
                    <a:pt x="728" y="262"/>
                  </a:lnTo>
                  <a:lnTo>
                    <a:pt x="728" y="262"/>
                  </a:lnTo>
                  <a:lnTo>
                    <a:pt x="757" y="257"/>
                  </a:lnTo>
                  <a:lnTo>
                    <a:pt x="757" y="257"/>
                  </a:lnTo>
                  <a:lnTo>
                    <a:pt x="757" y="209"/>
                  </a:lnTo>
                  <a:lnTo>
                    <a:pt x="757" y="204"/>
                  </a:lnTo>
                  <a:close/>
                  <a:moveTo>
                    <a:pt x="936" y="194"/>
                  </a:moveTo>
                  <a:lnTo>
                    <a:pt x="936" y="194"/>
                  </a:lnTo>
                  <a:lnTo>
                    <a:pt x="946" y="223"/>
                  </a:lnTo>
                  <a:lnTo>
                    <a:pt x="946" y="223"/>
                  </a:lnTo>
                  <a:lnTo>
                    <a:pt x="951" y="248"/>
                  </a:lnTo>
                  <a:lnTo>
                    <a:pt x="951" y="248"/>
                  </a:lnTo>
                  <a:lnTo>
                    <a:pt x="965" y="243"/>
                  </a:lnTo>
                  <a:lnTo>
                    <a:pt x="965" y="243"/>
                  </a:lnTo>
                  <a:lnTo>
                    <a:pt x="965" y="218"/>
                  </a:lnTo>
                  <a:lnTo>
                    <a:pt x="956" y="194"/>
                  </a:lnTo>
                  <a:lnTo>
                    <a:pt x="956" y="194"/>
                  </a:lnTo>
                  <a:lnTo>
                    <a:pt x="936" y="194"/>
                  </a:lnTo>
                  <a:lnTo>
                    <a:pt x="936" y="194"/>
                  </a:lnTo>
                  <a:close/>
                  <a:moveTo>
                    <a:pt x="791" y="204"/>
                  </a:moveTo>
                  <a:lnTo>
                    <a:pt x="791" y="204"/>
                  </a:lnTo>
                  <a:lnTo>
                    <a:pt x="791" y="257"/>
                  </a:lnTo>
                  <a:lnTo>
                    <a:pt x="791" y="257"/>
                  </a:lnTo>
                  <a:lnTo>
                    <a:pt x="820" y="257"/>
                  </a:lnTo>
                  <a:lnTo>
                    <a:pt x="820" y="257"/>
                  </a:lnTo>
                  <a:lnTo>
                    <a:pt x="815" y="228"/>
                  </a:lnTo>
                  <a:lnTo>
                    <a:pt x="805" y="204"/>
                  </a:lnTo>
                  <a:lnTo>
                    <a:pt x="805" y="204"/>
                  </a:lnTo>
                  <a:lnTo>
                    <a:pt x="791" y="204"/>
                  </a:lnTo>
                  <a:lnTo>
                    <a:pt x="791" y="204"/>
                  </a:lnTo>
                  <a:close/>
                  <a:moveTo>
                    <a:pt x="990" y="189"/>
                  </a:moveTo>
                  <a:lnTo>
                    <a:pt x="990" y="189"/>
                  </a:lnTo>
                  <a:lnTo>
                    <a:pt x="994" y="204"/>
                  </a:lnTo>
                  <a:lnTo>
                    <a:pt x="994" y="204"/>
                  </a:lnTo>
                  <a:lnTo>
                    <a:pt x="999" y="238"/>
                  </a:lnTo>
                  <a:lnTo>
                    <a:pt x="999" y="238"/>
                  </a:lnTo>
                  <a:lnTo>
                    <a:pt x="1019" y="238"/>
                  </a:lnTo>
                  <a:lnTo>
                    <a:pt x="1019" y="238"/>
                  </a:lnTo>
                  <a:lnTo>
                    <a:pt x="1014" y="214"/>
                  </a:lnTo>
                  <a:lnTo>
                    <a:pt x="1004" y="189"/>
                  </a:lnTo>
                  <a:lnTo>
                    <a:pt x="1004" y="189"/>
                  </a:lnTo>
                  <a:lnTo>
                    <a:pt x="990" y="189"/>
                  </a:lnTo>
                  <a:lnTo>
                    <a:pt x="990" y="189"/>
                  </a:lnTo>
                  <a:close/>
                  <a:moveTo>
                    <a:pt x="480" y="248"/>
                  </a:moveTo>
                  <a:lnTo>
                    <a:pt x="480" y="248"/>
                  </a:lnTo>
                  <a:lnTo>
                    <a:pt x="505" y="252"/>
                  </a:lnTo>
                  <a:lnTo>
                    <a:pt x="505" y="252"/>
                  </a:lnTo>
                  <a:lnTo>
                    <a:pt x="505" y="248"/>
                  </a:lnTo>
                  <a:lnTo>
                    <a:pt x="505" y="248"/>
                  </a:lnTo>
                  <a:lnTo>
                    <a:pt x="505" y="218"/>
                  </a:lnTo>
                  <a:lnTo>
                    <a:pt x="514" y="199"/>
                  </a:lnTo>
                  <a:lnTo>
                    <a:pt x="514" y="199"/>
                  </a:lnTo>
                  <a:lnTo>
                    <a:pt x="480" y="194"/>
                  </a:lnTo>
                  <a:lnTo>
                    <a:pt x="480" y="194"/>
                  </a:lnTo>
                  <a:lnTo>
                    <a:pt x="475" y="218"/>
                  </a:lnTo>
                  <a:lnTo>
                    <a:pt x="480" y="248"/>
                  </a:lnTo>
                  <a:lnTo>
                    <a:pt x="480" y="248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5" name="Group 27"/>
          <p:cNvGrpSpPr>
            <a:grpSpLocks/>
          </p:cNvGrpSpPr>
          <p:nvPr/>
        </p:nvGrpSpPr>
        <p:grpSpPr bwMode="auto">
          <a:xfrm>
            <a:off x="6000760" y="1428736"/>
            <a:ext cx="1439863" cy="1871663"/>
            <a:chOff x="588" y="821"/>
            <a:chExt cx="1572" cy="1780"/>
          </a:xfrm>
        </p:grpSpPr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680" y="1767"/>
              <a:ext cx="1378" cy="456"/>
            </a:xfrm>
            <a:custGeom>
              <a:avLst/>
              <a:gdLst/>
              <a:ahLst/>
              <a:cxnLst>
                <a:cxn ang="0">
                  <a:pos x="1378" y="228"/>
                </a:cxn>
                <a:cxn ang="0">
                  <a:pos x="1378" y="228"/>
                </a:cxn>
                <a:cxn ang="0">
                  <a:pos x="1373" y="252"/>
                </a:cxn>
                <a:cxn ang="0">
                  <a:pos x="1364" y="277"/>
                </a:cxn>
                <a:cxn ang="0">
                  <a:pos x="1349" y="296"/>
                </a:cxn>
                <a:cxn ang="0">
                  <a:pos x="1325" y="315"/>
                </a:cxn>
                <a:cxn ang="0">
                  <a:pos x="1296" y="340"/>
                </a:cxn>
                <a:cxn ang="0">
                  <a:pos x="1262" y="359"/>
                </a:cxn>
                <a:cxn ang="0">
                  <a:pos x="1223" y="374"/>
                </a:cxn>
                <a:cxn ang="0">
                  <a:pos x="1174" y="393"/>
                </a:cxn>
                <a:cxn ang="0">
                  <a:pos x="1072" y="417"/>
                </a:cxn>
                <a:cxn ang="0">
                  <a:pos x="956" y="442"/>
                </a:cxn>
                <a:cxn ang="0">
                  <a:pos x="830" y="451"/>
                </a:cxn>
                <a:cxn ang="0">
                  <a:pos x="689" y="456"/>
                </a:cxn>
                <a:cxn ang="0">
                  <a:pos x="689" y="456"/>
                </a:cxn>
                <a:cxn ang="0">
                  <a:pos x="549" y="451"/>
                </a:cxn>
                <a:cxn ang="0">
                  <a:pos x="422" y="442"/>
                </a:cxn>
                <a:cxn ang="0">
                  <a:pos x="306" y="417"/>
                </a:cxn>
                <a:cxn ang="0">
                  <a:pos x="204" y="393"/>
                </a:cxn>
                <a:cxn ang="0">
                  <a:pos x="156" y="374"/>
                </a:cxn>
                <a:cxn ang="0">
                  <a:pos x="117" y="359"/>
                </a:cxn>
                <a:cxn ang="0">
                  <a:pos x="83" y="340"/>
                </a:cxn>
                <a:cxn ang="0">
                  <a:pos x="54" y="315"/>
                </a:cxn>
                <a:cxn ang="0">
                  <a:pos x="30" y="296"/>
                </a:cxn>
                <a:cxn ang="0">
                  <a:pos x="15" y="277"/>
                </a:cxn>
                <a:cxn ang="0">
                  <a:pos x="5" y="252"/>
                </a:cxn>
                <a:cxn ang="0">
                  <a:pos x="0" y="228"/>
                </a:cxn>
                <a:cxn ang="0">
                  <a:pos x="0" y="228"/>
                </a:cxn>
                <a:cxn ang="0">
                  <a:pos x="5" y="204"/>
                </a:cxn>
                <a:cxn ang="0">
                  <a:pos x="15" y="180"/>
                </a:cxn>
                <a:cxn ang="0">
                  <a:pos x="30" y="160"/>
                </a:cxn>
                <a:cxn ang="0">
                  <a:pos x="54" y="141"/>
                </a:cxn>
                <a:cxn ang="0">
                  <a:pos x="83" y="117"/>
                </a:cxn>
                <a:cxn ang="0">
                  <a:pos x="117" y="102"/>
                </a:cxn>
                <a:cxn ang="0">
                  <a:pos x="156" y="83"/>
                </a:cxn>
                <a:cxn ang="0">
                  <a:pos x="204" y="68"/>
                </a:cxn>
                <a:cxn ang="0">
                  <a:pos x="306" y="39"/>
                </a:cxn>
                <a:cxn ang="0">
                  <a:pos x="422" y="15"/>
                </a:cxn>
                <a:cxn ang="0">
                  <a:pos x="549" y="5"/>
                </a:cxn>
                <a:cxn ang="0">
                  <a:pos x="689" y="0"/>
                </a:cxn>
                <a:cxn ang="0">
                  <a:pos x="689" y="0"/>
                </a:cxn>
                <a:cxn ang="0">
                  <a:pos x="830" y="5"/>
                </a:cxn>
                <a:cxn ang="0">
                  <a:pos x="956" y="15"/>
                </a:cxn>
                <a:cxn ang="0">
                  <a:pos x="1072" y="39"/>
                </a:cxn>
                <a:cxn ang="0">
                  <a:pos x="1174" y="68"/>
                </a:cxn>
                <a:cxn ang="0">
                  <a:pos x="1223" y="83"/>
                </a:cxn>
                <a:cxn ang="0">
                  <a:pos x="1262" y="102"/>
                </a:cxn>
                <a:cxn ang="0">
                  <a:pos x="1296" y="117"/>
                </a:cxn>
                <a:cxn ang="0">
                  <a:pos x="1325" y="141"/>
                </a:cxn>
                <a:cxn ang="0">
                  <a:pos x="1349" y="160"/>
                </a:cxn>
                <a:cxn ang="0">
                  <a:pos x="1364" y="180"/>
                </a:cxn>
                <a:cxn ang="0">
                  <a:pos x="1373" y="204"/>
                </a:cxn>
                <a:cxn ang="0">
                  <a:pos x="1378" y="228"/>
                </a:cxn>
                <a:cxn ang="0">
                  <a:pos x="1378" y="228"/>
                </a:cxn>
              </a:cxnLst>
              <a:rect l="0" t="0" r="r" b="b"/>
              <a:pathLst>
                <a:path w="1378" h="456">
                  <a:moveTo>
                    <a:pt x="1378" y="228"/>
                  </a:moveTo>
                  <a:lnTo>
                    <a:pt x="1378" y="228"/>
                  </a:lnTo>
                  <a:lnTo>
                    <a:pt x="1373" y="252"/>
                  </a:lnTo>
                  <a:lnTo>
                    <a:pt x="1364" y="277"/>
                  </a:lnTo>
                  <a:lnTo>
                    <a:pt x="1349" y="296"/>
                  </a:lnTo>
                  <a:lnTo>
                    <a:pt x="1325" y="315"/>
                  </a:lnTo>
                  <a:lnTo>
                    <a:pt x="1296" y="340"/>
                  </a:lnTo>
                  <a:lnTo>
                    <a:pt x="1262" y="359"/>
                  </a:lnTo>
                  <a:lnTo>
                    <a:pt x="1223" y="374"/>
                  </a:lnTo>
                  <a:lnTo>
                    <a:pt x="1174" y="393"/>
                  </a:lnTo>
                  <a:lnTo>
                    <a:pt x="1072" y="417"/>
                  </a:lnTo>
                  <a:lnTo>
                    <a:pt x="956" y="442"/>
                  </a:lnTo>
                  <a:lnTo>
                    <a:pt x="830" y="451"/>
                  </a:lnTo>
                  <a:lnTo>
                    <a:pt x="689" y="456"/>
                  </a:lnTo>
                  <a:lnTo>
                    <a:pt x="689" y="456"/>
                  </a:lnTo>
                  <a:lnTo>
                    <a:pt x="549" y="451"/>
                  </a:lnTo>
                  <a:lnTo>
                    <a:pt x="422" y="442"/>
                  </a:lnTo>
                  <a:lnTo>
                    <a:pt x="306" y="417"/>
                  </a:lnTo>
                  <a:lnTo>
                    <a:pt x="204" y="393"/>
                  </a:lnTo>
                  <a:lnTo>
                    <a:pt x="156" y="374"/>
                  </a:lnTo>
                  <a:lnTo>
                    <a:pt x="117" y="359"/>
                  </a:lnTo>
                  <a:lnTo>
                    <a:pt x="83" y="340"/>
                  </a:lnTo>
                  <a:lnTo>
                    <a:pt x="54" y="315"/>
                  </a:lnTo>
                  <a:lnTo>
                    <a:pt x="30" y="296"/>
                  </a:lnTo>
                  <a:lnTo>
                    <a:pt x="15" y="277"/>
                  </a:lnTo>
                  <a:lnTo>
                    <a:pt x="5" y="252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5" y="204"/>
                  </a:lnTo>
                  <a:lnTo>
                    <a:pt x="15" y="180"/>
                  </a:lnTo>
                  <a:lnTo>
                    <a:pt x="30" y="160"/>
                  </a:lnTo>
                  <a:lnTo>
                    <a:pt x="54" y="141"/>
                  </a:lnTo>
                  <a:lnTo>
                    <a:pt x="83" y="117"/>
                  </a:lnTo>
                  <a:lnTo>
                    <a:pt x="117" y="102"/>
                  </a:lnTo>
                  <a:lnTo>
                    <a:pt x="156" y="83"/>
                  </a:lnTo>
                  <a:lnTo>
                    <a:pt x="204" y="68"/>
                  </a:lnTo>
                  <a:lnTo>
                    <a:pt x="306" y="39"/>
                  </a:lnTo>
                  <a:lnTo>
                    <a:pt x="422" y="15"/>
                  </a:lnTo>
                  <a:lnTo>
                    <a:pt x="549" y="5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830" y="5"/>
                  </a:lnTo>
                  <a:lnTo>
                    <a:pt x="956" y="15"/>
                  </a:lnTo>
                  <a:lnTo>
                    <a:pt x="1072" y="39"/>
                  </a:lnTo>
                  <a:lnTo>
                    <a:pt x="1174" y="68"/>
                  </a:lnTo>
                  <a:lnTo>
                    <a:pt x="1223" y="83"/>
                  </a:lnTo>
                  <a:lnTo>
                    <a:pt x="1262" y="102"/>
                  </a:lnTo>
                  <a:lnTo>
                    <a:pt x="1296" y="117"/>
                  </a:lnTo>
                  <a:lnTo>
                    <a:pt x="1325" y="141"/>
                  </a:lnTo>
                  <a:lnTo>
                    <a:pt x="1349" y="160"/>
                  </a:lnTo>
                  <a:lnTo>
                    <a:pt x="1364" y="180"/>
                  </a:lnTo>
                  <a:lnTo>
                    <a:pt x="1373" y="204"/>
                  </a:lnTo>
                  <a:lnTo>
                    <a:pt x="1378" y="228"/>
                  </a:lnTo>
                  <a:lnTo>
                    <a:pt x="1378" y="228"/>
                  </a:lnTo>
                  <a:close/>
                </a:path>
              </a:pathLst>
            </a:custGeom>
            <a:solidFill>
              <a:srgbClr val="8458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695" y="1757"/>
              <a:ext cx="1387" cy="214"/>
            </a:xfrm>
            <a:custGeom>
              <a:avLst/>
              <a:gdLst/>
              <a:ahLst/>
              <a:cxnLst>
                <a:cxn ang="0">
                  <a:pos x="34" y="194"/>
                </a:cxn>
                <a:cxn ang="0">
                  <a:pos x="34" y="194"/>
                </a:cxn>
                <a:cxn ang="0">
                  <a:pos x="44" y="180"/>
                </a:cxn>
                <a:cxn ang="0">
                  <a:pos x="58" y="161"/>
                </a:cxn>
                <a:cxn ang="0">
                  <a:pos x="78" y="146"/>
                </a:cxn>
                <a:cxn ang="0">
                  <a:pos x="107" y="131"/>
                </a:cxn>
                <a:cxn ang="0">
                  <a:pos x="170" y="102"/>
                </a:cxn>
                <a:cxn ang="0">
                  <a:pos x="247" y="78"/>
                </a:cxn>
                <a:cxn ang="0">
                  <a:pos x="344" y="59"/>
                </a:cxn>
                <a:cxn ang="0">
                  <a:pos x="451" y="49"/>
                </a:cxn>
                <a:cxn ang="0">
                  <a:pos x="568" y="39"/>
                </a:cxn>
                <a:cxn ang="0">
                  <a:pos x="694" y="34"/>
                </a:cxn>
                <a:cxn ang="0">
                  <a:pos x="694" y="34"/>
                </a:cxn>
                <a:cxn ang="0">
                  <a:pos x="825" y="39"/>
                </a:cxn>
                <a:cxn ang="0">
                  <a:pos x="941" y="49"/>
                </a:cxn>
                <a:cxn ang="0">
                  <a:pos x="1053" y="64"/>
                </a:cxn>
                <a:cxn ang="0">
                  <a:pos x="1150" y="83"/>
                </a:cxn>
                <a:cxn ang="0">
                  <a:pos x="1227" y="112"/>
                </a:cxn>
                <a:cxn ang="0">
                  <a:pos x="1261" y="127"/>
                </a:cxn>
                <a:cxn ang="0">
                  <a:pos x="1290" y="141"/>
                </a:cxn>
                <a:cxn ang="0">
                  <a:pos x="1315" y="156"/>
                </a:cxn>
                <a:cxn ang="0">
                  <a:pos x="1334" y="175"/>
                </a:cxn>
                <a:cxn ang="0">
                  <a:pos x="1344" y="194"/>
                </a:cxn>
                <a:cxn ang="0">
                  <a:pos x="1353" y="214"/>
                </a:cxn>
                <a:cxn ang="0">
                  <a:pos x="1353" y="214"/>
                </a:cxn>
                <a:cxn ang="0">
                  <a:pos x="1368" y="194"/>
                </a:cxn>
                <a:cxn ang="0">
                  <a:pos x="1387" y="185"/>
                </a:cxn>
                <a:cxn ang="0">
                  <a:pos x="1387" y="185"/>
                </a:cxn>
                <a:cxn ang="0">
                  <a:pos x="1378" y="165"/>
                </a:cxn>
                <a:cxn ang="0">
                  <a:pos x="1358" y="146"/>
                </a:cxn>
                <a:cxn ang="0">
                  <a:pos x="1339" y="127"/>
                </a:cxn>
                <a:cxn ang="0">
                  <a:pos x="1315" y="112"/>
                </a:cxn>
                <a:cxn ang="0">
                  <a:pos x="1256" y="83"/>
                </a:cxn>
                <a:cxn ang="0">
                  <a:pos x="1174" y="54"/>
                </a:cxn>
                <a:cxn ang="0">
                  <a:pos x="1082" y="34"/>
                </a:cxn>
                <a:cxn ang="0">
                  <a:pos x="970" y="15"/>
                </a:cxn>
                <a:cxn ang="0">
                  <a:pos x="839" y="5"/>
                </a:cxn>
                <a:cxn ang="0">
                  <a:pos x="689" y="0"/>
                </a:cxn>
                <a:cxn ang="0">
                  <a:pos x="689" y="0"/>
                </a:cxn>
                <a:cxn ang="0">
                  <a:pos x="553" y="5"/>
                </a:cxn>
                <a:cxn ang="0">
                  <a:pos x="427" y="15"/>
                </a:cxn>
                <a:cxn ang="0">
                  <a:pos x="320" y="30"/>
                </a:cxn>
                <a:cxn ang="0">
                  <a:pos x="223" y="49"/>
                </a:cxn>
                <a:cxn ang="0">
                  <a:pos x="146" y="73"/>
                </a:cxn>
                <a:cxn ang="0">
                  <a:pos x="82" y="102"/>
                </a:cxn>
                <a:cxn ang="0">
                  <a:pos x="34" y="136"/>
                </a:cxn>
                <a:cxn ang="0">
                  <a:pos x="15" y="156"/>
                </a:cxn>
                <a:cxn ang="0">
                  <a:pos x="0" y="170"/>
                </a:cxn>
                <a:cxn ang="0">
                  <a:pos x="0" y="170"/>
                </a:cxn>
                <a:cxn ang="0">
                  <a:pos x="19" y="180"/>
                </a:cxn>
                <a:cxn ang="0">
                  <a:pos x="34" y="194"/>
                </a:cxn>
                <a:cxn ang="0">
                  <a:pos x="34" y="194"/>
                </a:cxn>
              </a:cxnLst>
              <a:rect l="0" t="0" r="r" b="b"/>
              <a:pathLst>
                <a:path w="1387" h="214">
                  <a:moveTo>
                    <a:pt x="34" y="194"/>
                  </a:moveTo>
                  <a:lnTo>
                    <a:pt x="34" y="194"/>
                  </a:lnTo>
                  <a:lnTo>
                    <a:pt x="44" y="180"/>
                  </a:lnTo>
                  <a:lnTo>
                    <a:pt x="58" y="161"/>
                  </a:lnTo>
                  <a:lnTo>
                    <a:pt x="78" y="146"/>
                  </a:lnTo>
                  <a:lnTo>
                    <a:pt x="107" y="131"/>
                  </a:lnTo>
                  <a:lnTo>
                    <a:pt x="170" y="102"/>
                  </a:lnTo>
                  <a:lnTo>
                    <a:pt x="247" y="78"/>
                  </a:lnTo>
                  <a:lnTo>
                    <a:pt x="344" y="59"/>
                  </a:lnTo>
                  <a:lnTo>
                    <a:pt x="451" y="49"/>
                  </a:lnTo>
                  <a:lnTo>
                    <a:pt x="568" y="39"/>
                  </a:lnTo>
                  <a:lnTo>
                    <a:pt x="694" y="34"/>
                  </a:lnTo>
                  <a:lnTo>
                    <a:pt x="694" y="34"/>
                  </a:lnTo>
                  <a:lnTo>
                    <a:pt x="825" y="39"/>
                  </a:lnTo>
                  <a:lnTo>
                    <a:pt x="941" y="49"/>
                  </a:lnTo>
                  <a:lnTo>
                    <a:pt x="1053" y="64"/>
                  </a:lnTo>
                  <a:lnTo>
                    <a:pt x="1150" y="83"/>
                  </a:lnTo>
                  <a:lnTo>
                    <a:pt x="1227" y="112"/>
                  </a:lnTo>
                  <a:lnTo>
                    <a:pt x="1261" y="127"/>
                  </a:lnTo>
                  <a:lnTo>
                    <a:pt x="1290" y="141"/>
                  </a:lnTo>
                  <a:lnTo>
                    <a:pt x="1315" y="156"/>
                  </a:lnTo>
                  <a:lnTo>
                    <a:pt x="1334" y="175"/>
                  </a:lnTo>
                  <a:lnTo>
                    <a:pt x="1344" y="194"/>
                  </a:lnTo>
                  <a:lnTo>
                    <a:pt x="1353" y="214"/>
                  </a:lnTo>
                  <a:lnTo>
                    <a:pt x="1353" y="214"/>
                  </a:lnTo>
                  <a:lnTo>
                    <a:pt x="1368" y="194"/>
                  </a:lnTo>
                  <a:lnTo>
                    <a:pt x="1387" y="185"/>
                  </a:lnTo>
                  <a:lnTo>
                    <a:pt x="1387" y="185"/>
                  </a:lnTo>
                  <a:lnTo>
                    <a:pt x="1378" y="165"/>
                  </a:lnTo>
                  <a:lnTo>
                    <a:pt x="1358" y="146"/>
                  </a:lnTo>
                  <a:lnTo>
                    <a:pt x="1339" y="127"/>
                  </a:lnTo>
                  <a:lnTo>
                    <a:pt x="1315" y="112"/>
                  </a:lnTo>
                  <a:lnTo>
                    <a:pt x="1256" y="83"/>
                  </a:lnTo>
                  <a:lnTo>
                    <a:pt x="1174" y="54"/>
                  </a:lnTo>
                  <a:lnTo>
                    <a:pt x="1082" y="34"/>
                  </a:lnTo>
                  <a:lnTo>
                    <a:pt x="970" y="15"/>
                  </a:lnTo>
                  <a:lnTo>
                    <a:pt x="839" y="5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553" y="5"/>
                  </a:lnTo>
                  <a:lnTo>
                    <a:pt x="427" y="15"/>
                  </a:lnTo>
                  <a:lnTo>
                    <a:pt x="320" y="30"/>
                  </a:lnTo>
                  <a:lnTo>
                    <a:pt x="223" y="49"/>
                  </a:lnTo>
                  <a:lnTo>
                    <a:pt x="146" y="73"/>
                  </a:lnTo>
                  <a:lnTo>
                    <a:pt x="82" y="102"/>
                  </a:lnTo>
                  <a:lnTo>
                    <a:pt x="34" y="136"/>
                  </a:lnTo>
                  <a:lnTo>
                    <a:pt x="15" y="156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19" y="180"/>
                  </a:lnTo>
                  <a:lnTo>
                    <a:pt x="34" y="194"/>
                  </a:lnTo>
                  <a:lnTo>
                    <a:pt x="34" y="194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30"/>
            <p:cNvSpPr>
              <a:spLocks noEditPoints="1"/>
            </p:cNvSpPr>
            <p:nvPr/>
          </p:nvSpPr>
          <p:spPr bwMode="auto">
            <a:xfrm>
              <a:off x="676" y="1757"/>
              <a:ext cx="1411" cy="209"/>
            </a:xfrm>
            <a:custGeom>
              <a:avLst/>
              <a:gdLst/>
              <a:ahLst/>
              <a:cxnLst>
                <a:cxn ang="0">
                  <a:pos x="431" y="15"/>
                </a:cxn>
                <a:cxn ang="0">
                  <a:pos x="368" y="59"/>
                </a:cxn>
                <a:cxn ang="0">
                  <a:pos x="383" y="30"/>
                </a:cxn>
                <a:cxn ang="0">
                  <a:pos x="383" y="20"/>
                </a:cxn>
                <a:cxn ang="0">
                  <a:pos x="465" y="10"/>
                </a:cxn>
                <a:cxn ang="0">
                  <a:pos x="320" y="68"/>
                </a:cxn>
                <a:cxn ang="0">
                  <a:pos x="538" y="39"/>
                </a:cxn>
                <a:cxn ang="0">
                  <a:pos x="538" y="39"/>
                </a:cxn>
                <a:cxn ang="0">
                  <a:pos x="494" y="5"/>
                </a:cxn>
                <a:cxn ang="0">
                  <a:pos x="582" y="0"/>
                </a:cxn>
                <a:cxn ang="0">
                  <a:pos x="523" y="39"/>
                </a:cxn>
                <a:cxn ang="0">
                  <a:pos x="165" y="68"/>
                </a:cxn>
                <a:cxn ang="0">
                  <a:pos x="165" y="68"/>
                </a:cxn>
                <a:cxn ang="0">
                  <a:pos x="131" y="122"/>
                </a:cxn>
                <a:cxn ang="0">
                  <a:pos x="48" y="136"/>
                </a:cxn>
                <a:cxn ang="0">
                  <a:pos x="82" y="156"/>
                </a:cxn>
                <a:cxn ang="0">
                  <a:pos x="281" y="73"/>
                </a:cxn>
                <a:cxn ang="0">
                  <a:pos x="9" y="190"/>
                </a:cxn>
                <a:cxn ang="0">
                  <a:pos x="34" y="204"/>
                </a:cxn>
                <a:cxn ang="0">
                  <a:pos x="9" y="190"/>
                </a:cxn>
                <a:cxn ang="0">
                  <a:pos x="165" y="107"/>
                </a:cxn>
                <a:cxn ang="0">
                  <a:pos x="242" y="49"/>
                </a:cxn>
                <a:cxn ang="0">
                  <a:pos x="266" y="39"/>
                </a:cxn>
                <a:cxn ang="0">
                  <a:pos x="616" y="34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92" y="131"/>
                </a:cxn>
                <a:cxn ang="0">
                  <a:pos x="1169" y="78"/>
                </a:cxn>
                <a:cxn ang="0">
                  <a:pos x="1198" y="54"/>
                </a:cxn>
                <a:cxn ang="0">
                  <a:pos x="1140" y="78"/>
                </a:cxn>
                <a:cxn ang="0">
                  <a:pos x="1110" y="68"/>
                </a:cxn>
                <a:cxn ang="0">
                  <a:pos x="1246" y="73"/>
                </a:cxn>
                <a:cxn ang="0">
                  <a:pos x="1057" y="59"/>
                </a:cxn>
                <a:cxn ang="0">
                  <a:pos x="1081" y="30"/>
                </a:cxn>
                <a:cxn ang="0">
                  <a:pos x="1023" y="49"/>
                </a:cxn>
                <a:cxn ang="0">
                  <a:pos x="1062" y="25"/>
                </a:cxn>
                <a:cxn ang="0">
                  <a:pos x="659" y="0"/>
                </a:cxn>
                <a:cxn ang="0">
                  <a:pos x="1334" y="136"/>
                </a:cxn>
                <a:cxn ang="0">
                  <a:pos x="1353" y="141"/>
                </a:cxn>
                <a:cxn ang="0">
                  <a:pos x="1256" y="97"/>
                </a:cxn>
                <a:cxn ang="0">
                  <a:pos x="1295" y="93"/>
                </a:cxn>
                <a:cxn ang="0">
                  <a:pos x="1290" y="127"/>
                </a:cxn>
                <a:cxn ang="0">
                  <a:pos x="1314" y="102"/>
                </a:cxn>
                <a:cxn ang="0">
                  <a:pos x="1353" y="175"/>
                </a:cxn>
                <a:cxn ang="0">
                  <a:pos x="1401" y="175"/>
                </a:cxn>
                <a:cxn ang="0">
                  <a:pos x="975" y="49"/>
                </a:cxn>
                <a:cxn ang="0">
                  <a:pos x="999" y="15"/>
                </a:cxn>
                <a:cxn ang="0">
                  <a:pos x="766" y="0"/>
                </a:cxn>
                <a:cxn ang="0">
                  <a:pos x="688" y="34"/>
                </a:cxn>
                <a:cxn ang="0">
                  <a:pos x="708" y="34"/>
                </a:cxn>
                <a:cxn ang="0">
                  <a:pos x="713" y="15"/>
                </a:cxn>
                <a:cxn ang="0">
                  <a:pos x="790" y="34"/>
                </a:cxn>
                <a:cxn ang="0">
                  <a:pos x="863" y="39"/>
                </a:cxn>
                <a:cxn ang="0">
                  <a:pos x="882" y="5"/>
                </a:cxn>
                <a:cxn ang="0">
                  <a:pos x="931" y="39"/>
                </a:cxn>
                <a:cxn ang="0">
                  <a:pos x="975" y="15"/>
                </a:cxn>
                <a:cxn ang="0">
                  <a:pos x="839" y="20"/>
                </a:cxn>
                <a:cxn ang="0">
                  <a:pos x="887" y="39"/>
                </a:cxn>
                <a:cxn ang="0">
                  <a:pos x="907" y="5"/>
                </a:cxn>
              </a:cxnLst>
              <a:rect l="0" t="0" r="r" b="b"/>
              <a:pathLst>
                <a:path w="1411" h="209">
                  <a:moveTo>
                    <a:pt x="412" y="15"/>
                  </a:moveTo>
                  <a:lnTo>
                    <a:pt x="412" y="15"/>
                  </a:lnTo>
                  <a:lnTo>
                    <a:pt x="407" y="54"/>
                  </a:lnTo>
                  <a:lnTo>
                    <a:pt x="407" y="54"/>
                  </a:lnTo>
                  <a:lnTo>
                    <a:pt x="431" y="49"/>
                  </a:lnTo>
                  <a:lnTo>
                    <a:pt x="431" y="49"/>
                  </a:lnTo>
                  <a:lnTo>
                    <a:pt x="431" y="15"/>
                  </a:lnTo>
                  <a:lnTo>
                    <a:pt x="431" y="15"/>
                  </a:lnTo>
                  <a:lnTo>
                    <a:pt x="412" y="15"/>
                  </a:lnTo>
                  <a:lnTo>
                    <a:pt x="412" y="15"/>
                  </a:lnTo>
                  <a:close/>
                  <a:moveTo>
                    <a:pt x="354" y="25"/>
                  </a:moveTo>
                  <a:lnTo>
                    <a:pt x="354" y="25"/>
                  </a:lnTo>
                  <a:lnTo>
                    <a:pt x="349" y="59"/>
                  </a:lnTo>
                  <a:lnTo>
                    <a:pt x="349" y="59"/>
                  </a:lnTo>
                  <a:lnTo>
                    <a:pt x="368" y="59"/>
                  </a:lnTo>
                  <a:lnTo>
                    <a:pt x="368" y="59"/>
                  </a:lnTo>
                  <a:lnTo>
                    <a:pt x="368" y="20"/>
                  </a:lnTo>
                  <a:lnTo>
                    <a:pt x="368" y="20"/>
                  </a:lnTo>
                  <a:lnTo>
                    <a:pt x="354" y="25"/>
                  </a:lnTo>
                  <a:lnTo>
                    <a:pt x="354" y="25"/>
                  </a:lnTo>
                  <a:close/>
                  <a:moveTo>
                    <a:pt x="383" y="20"/>
                  </a:moveTo>
                  <a:lnTo>
                    <a:pt x="383" y="20"/>
                  </a:lnTo>
                  <a:lnTo>
                    <a:pt x="383" y="30"/>
                  </a:lnTo>
                  <a:lnTo>
                    <a:pt x="383" y="30"/>
                  </a:lnTo>
                  <a:lnTo>
                    <a:pt x="383" y="54"/>
                  </a:lnTo>
                  <a:lnTo>
                    <a:pt x="383" y="54"/>
                  </a:lnTo>
                  <a:lnTo>
                    <a:pt x="402" y="54"/>
                  </a:lnTo>
                  <a:lnTo>
                    <a:pt x="402" y="54"/>
                  </a:lnTo>
                  <a:lnTo>
                    <a:pt x="402" y="15"/>
                  </a:lnTo>
                  <a:lnTo>
                    <a:pt x="402" y="15"/>
                  </a:lnTo>
                  <a:lnTo>
                    <a:pt x="383" y="20"/>
                  </a:lnTo>
                  <a:lnTo>
                    <a:pt x="383" y="20"/>
                  </a:lnTo>
                  <a:close/>
                  <a:moveTo>
                    <a:pt x="446" y="10"/>
                  </a:moveTo>
                  <a:lnTo>
                    <a:pt x="446" y="10"/>
                  </a:lnTo>
                  <a:lnTo>
                    <a:pt x="446" y="49"/>
                  </a:lnTo>
                  <a:lnTo>
                    <a:pt x="446" y="49"/>
                  </a:lnTo>
                  <a:lnTo>
                    <a:pt x="465" y="44"/>
                  </a:lnTo>
                  <a:lnTo>
                    <a:pt x="465" y="44"/>
                  </a:lnTo>
                  <a:lnTo>
                    <a:pt x="465" y="10"/>
                  </a:lnTo>
                  <a:lnTo>
                    <a:pt x="465" y="10"/>
                  </a:lnTo>
                  <a:lnTo>
                    <a:pt x="446" y="10"/>
                  </a:lnTo>
                  <a:lnTo>
                    <a:pt x="446" y="10"/>
                  </a:lnTo>
                  <a:close/>
                  <a:moveTo>
                    <a:pt x="315" y="30"/>
                  </a:moveTo>
                  <a:lnTo>
                    <a:pt x="315" y="30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20" y="68"/>
                  </a:lnTo>
                  <a:lnTo>
                    <a:pt x="320" y="68"/>
                  </a:lnTo>
                  <a:lnTo>
                    <a:pt x="334" y="64"/>
                  </a:lnTo>
                  <a:lnTo>
                    <a:pt x="334" y="64"/>
                  </a:lnTo>
                  <a:lnTo>
                    <a:pt x="334" y="30"/>
                  </a:lnTo>
                  <a:lnTo>
                    <a:pt x="334" y="30"/>
                  </a:lnTo>
                  <a:lnTo>
                    <a:pt x="315" y="30"/>
                  </a:lnTo>
                  <a:lnTo>
                    <a:pt x="315" y="30"/>
                  </a:lnTo>
                  <a:close/>
                  <a:moveTo>
                    <a:pt x="538" y="39"/>
                  </a:moveTo>
                  <a:lnTo>
                    <a:pt x="538" y="39"/>
                  </a:lnTo>
                  <a:lnTo>
                    <a:pt x="557" y="39"/>
                  </a:lnTo>
                  <a:lnTo>
                    <a:pt x="557" y="39"/>
                  </a:lnTo>
                  <a:lnTo>
                    <a:pt x="557" y="5"/>
                  </a:lnTo>
                  <a:lnTo>
                    <a:pt x="557" y="5"/>
                  </a:lnTo>
                  <a:lnTo>
                    <a:pt x="543" y="5"/>
                  </a:lnTo>
                  <a:lnTo>
                    <a:pt x="543" y="5"/>
                  </a:lnTo>
                  <a:lnTo>
                    <a:pt x="538" y="39"/>
                  </a:lnTo>
                  <a:lnTo>
                    <a:pt x="538" y="39"/>
                  </a:lnTo>
                  <a:close/>
                  <a:moveTo>
                    <a:pt x="475" y="10"/>
                  </a:moveTo>
                  <a:lnTo>
                    <a:pt x="475" y="10"/>
                  </a:lnTo>
                  <a:lnTo>
                    <a:pt x="475" y="44"/>
                  </a:lnTo>
                  <a:lnTo>
                    <a:pt x="475" y="44"/>
                  </a:lnTo>
                  <a:lnTo>
                    <a:pt x="494" y="44"/>
                  </a:lnTo>
                  <a:lnTo>
                    <a:pt x="494" y="44"/>
                  </a:lnTo>
                  <a:lnTo>
                    <a:pt x="494" y="5"/>
                  </a:lnTo>
                  <a:lnTo>
                    <a:pt x="494" y="5"/>
                  </a:lnTo>
                  <a:lnTo>
                    <a:pt x="475" y="10"/>
                  </a:lnTo>
                  <a:lnTo>
                    <a:pt x="475" y="10"/>
                  </a:lnTo>
                  <a:close/>
                  <a:moveTo>
                    <a:pt x="567" y="39"/>
                  </a:moveTo>
                  <a:lnTo>
                    <a:pt x="567" y="39"/>
                  </a:lnTo>
                  <a:lnTo>
                    <a:pt x="582" y="34"/>
                  </a:lnTo>
                  <a:lnTo>
                    <a:pt x="582" y="34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72" y="0"/>
                  </a:lnTo>
                  <a:lnTo>
                    <a:pt x="572" y="0"/>
                  </a:lnTo>
                  <a:lnTo>
                    <a:pt x="567" y="39"/>
                  </a:lnTo>
                  <a:lnTo>
                    <a:pt x="567" y="39"/>
                  </a:lnTo>
                  <a:close/>
                  <a:moveTo>
                    <a:pt x="509" y="39"/>
                  </a:moveTo>
                  <a:lnTo>
                    <a:pt x="509" y="39"/>
                  </a:lnTo>
                  <a:lnTo>
                    <a:pt x="523" y="39"/>
                  </a:lnTo>
                  <a:lnTo>
                    <a:pt x="523" y="39"/>
                  </a:lnTo>
                  <a:lnTo>
                    <a:pt x="528" y="5"/>
                  </a:lnTo>
                  <a:lnTo>
                    <a:pt x="528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39"/>
                  </a:lnTo>
                  <a:lnTo>
                    <a:pt x="509" y="39"/>
                  </a:lnTo>
                  <a:close/>
                  <a:moveTo>
                    <a:pt x="165" y="68"/>
                  </a:moveTo>
                  <a:lnTo>
                    <a:pt x="165" y="68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94" y="97"/>
                  </a:lnTo>
                  <a:lnTo>
                    <a:pt x="194" y="97"/>
                  </a:lnTo>
                  <a:lnTo>
                    <a:pt x="194" y="78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65" y="68"/>
                  </a:lnTo>
                  <a:lnTo>
                    <a:pt x="165" y="68"/>
                  </a:lnTo>
                  <a:close/>
                  <a:moveTo>
                    <a:pt x="111" y="93"/>
                  </a:moveTo>
                  <a:lnTo>
                    <a:pt x="111" y="93"/>
                  </a:lnTo>
                  <a:lnTo>
                    <a:pt x="121" y="112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31" y="122"/>
                  </a:lnTo>
                  <a:lnTo>
                    <a:pt x="131" y="122"/>
                  </a:lnTo>
                  <a:lnTo>
                    <a:pt x="126" y="107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1" y="93"/>
                  </a:lnTo>
                  <a:lnTo>
                    <a:pt x="111" y="93"/>
                  </a:lnTo>
                  <a:close/>
                  <a:moveTo>
                    <a:pt x="58" y="136"/>
                  </a:moveTo>
                  <a:lnTo>
                    <a:pt x="58" y="136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34" y="151"/>
                  </a:lnTo>
                  <a:lnTo>
                    <a:pt x="34" y="151"/>
                  </a:lnTo>
                  <a:lnTo>
                    <a:pt x="48" y="161"/>
                  </a:lnTo>
                  <a:lnTo>
                    <a:pt x="63" y="175"/>
                  </a:lnTo>
                  <a:lnTo>
                    <a:pt x="63" y="175"/>
                  </a:lnTo>
                  <a:lnTo>
                    <a:pt x="82" y="156"/>
                  </a:lnTo>
                  <a:lnTo>
                    <a:pt x="82" y="156"/>
                  </a:lnTo>
                  <a:lnTo>
                    <a:pt x="72" y="146"/>
                  </a:lnTo>
                  <a:lnTo>
                    <a:pt x="58" y="136"/>
                  </a:lnTo>
                  <a:lnTo>
                    <a:pt x="58" y="136"/>
                  </a:lnTo>
                  <a:close/>
                  <a:moveTo>
                    <a:pt x="281" y="39"/>
                  </a:moveTo>
                  <a:lnTo>
                    <a:pt x="281" y="39"/>
                  </a:lnTo>
                  <a:lnTo>
                    <a:pt x="281" y="64"/>
                  </a:lnTo>
                  <a:lnTo>
                    <a:pt x="281" y="64"/>
                  </a:lnTo>
                  <a:lnTo>
                    <a:pt x="281" y="73"/>
                  </a:lnTo>
                  <a:lnTo>
                    <a:pt x="281" y="73"/>
                  </a:lnTo>
                  <a:lnTo>
                    <a:pt x="305" y="68"/>
                  </a:lnTo>
                  <a:lnTo>
                    <a:pt x="305" y="68"/>
                  </a:lnTo>
                  <a:lnTo>
                    <a:pt x="300" y="34"/>
                  </a:lnTo>
                  <a:lnTo>
                    <a:pt x="300" y="34"/>
                  </a:lnTo>
                  <a:lnTo>
                    <a:pt x="281" y="39"/>
                  </a:lnTo>
                  <a:lnTo>
                    <a:pt x="281" y="39"/>
                  </a:lnTo>
                  <a:close/>
                  <a:moveTo>
                    <a:pt x="9" y="190"/>
                  </a:moveTo>
                  <a:lnTo>
                    <a:pt x="9" y="190"/>
                  </a:lnTo>
                  <a:lnTo>
                    <a:pt x="4" y="194"/>
                  </a:lnTo>
                  <a:lnTo>
                    <a:pt x="4" y="19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19" y="209"/>
                  </a:lnTo>
                  <a:lnTo>
                    <a:pt x="19" y="209"/>
                  </a:lnTo>
                  <a:lnTo>
                    <a:pt x="34" y="204"/>
                  </a:lnTo>
                  <a:lnTo>
                    <a:pt x="48" y="199"/>
                  </a:lnTo>
                  <a:lnTo>
                    <a:pt x="48" y="199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3" y="185"/>
                  </a:lnTo>
                  <a:lnTo>
                    <a:pt x="29" y="185"/>
                  </a:lnTo>
                  <a:lnTo>
                    <a:pt x="9" y="190"/>
                  </a:lnTo>
                  <a:lnTo>
                    <a:pt x="9" y="190"/>
                  </a:lnTo>
                  <a:close/>
                  <a:moveTo>
                    <a:pt x="155" y="78"/>
                  </a:moveTo>
                  <a:lnTo>
                    <a:pt x="155" y="78"/>
                  </a:lnTo>
                  <a:lnTo>
                    <a:pt x="140" y="83"/>
                  </a:lnTo>
                  <a:lnTo>
                    <a:pt x="140" y="83"/>
                  </a:lnTo>
                  <a:lnTo>
                    <a:pt x="145" y="97"/>
                  </a:lnTo>
                  <a:lnTo>
                    <a:pt x="150" y="112"/>
                  </a:lnTo>
                  <a:lnTo>
                    <a:pt x="150" y="112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5" y="107"/>
                  </a:lnTo>
                  <a:lnTo>
                    <a:pt x="160" y="93"/>
                  </a:lnTo>
                  <a:lnTo>
                    <a:pt x="155" y="78"/>
                  </a:lnTo>
                  <a:lnTo>
                    <a:pt x="155" y="78"/>
                  </a:lnTo>
                  <a:close/>
                  <a:moveTo>
                    <a:pt x="242" y="49"/>
                  </a:moveTo>
                  <a:lnTo>
                    <a:pt x="242" y="49"/>
                  </a:lnTo>
                  <a:lnTo>
                    <a:pt x="247" y="73"/>
                  </a:lnTo>
                  <a:lnTo>
                    <a:pt x="247" y="73"/>
                  </a:lnTo>
                  <a:lnTo>
                    <a:pt x="247" y="83"/>
                  </a:lnTo>
                  <a:lnTo>
                    <a:pt x="247" y="83"/>
                  </a:lnTo>
                  <a:lnTo>
                    <a:pt x="271" y="78"/>
                  </a:lnTo>
                  <a:lnTo>
                    <a:pt x="271" y="78"/>
                  </a:lnTo>
                  <a:lnTo>
                    <a:pt x="271" y="59"/>
                  </a:lnTo>
                  <a:lnTo>
                    <a:pt x="266" y="39"/>
                  </a:lnTo>
                  <a:lnTo>
                    <a:pt x="266" y="39"/>
                  </a:lnTo>
                  <a:lnTo>
                    <a:pt x="242" y="49"/>
                  </a:lnTo>
                  <a:lnTo>
                    <a:pt x="242" y="49"/>
                  </a:lnTo>
                  <a:close/>
                  <a:moveTo>
                    <a:pt x="601" y="0"/>
                  </a:moveTo>
                  <a:lnTo>
                    <a:pt x="601" y="0"/>
                  </a:lnTo>
                  <a:lnTo>
                    <a:pt x="596" y="34"/>
                  </a:lnTo>
                  <a:lnTo>
                    <a:pt x="596" y="34"/>
                  </a:lnTo>
                  <a:lnTo>
                    <a:pt x="616" y="34"/>
                  </a:lnTo>
                  <a:lnTo>
                    <a:pt x="616" y="34"/>
                  </a:lnTo>
                  <a:lnTo>
                    <a:pt x="625" y="5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01" y="0"/>
                  </a:lnTo>
                  <a:lnTo>
                    <a:pt x="601" y="0"/>
                  </a:lnTo>
                  <a:close/>
                  <a:moveTo>
                    <a:pt x="208" y="59"/>
                  </a:moveTo>
                  <a:lnTo>
                    <a:pt x="208" y="59"/>
                  </a:lnTo>
                  <a:lnTo>
                    <a:pt x="213" y="93"/>
                  </a:lnTo>
                  <a:lnTo>
                    <a:pt x="213" y="93"/>
                  </a:lnTo>
                  <a:lnTo>
                    <a:pt x="228" y="88"/>
                  </a:lnTo>
                  <a:lnTo>
                    <a:pt x="228" y="88"/>
                  </a:lnTo>
                  <a:lnTo>
                    <a:pt x="228" y="68"/>
                  </a:lnTo>
                  <a:lnTo>
                    <a:pt x="223" y="54"/>
                  </a:lnTo>
                  <a:lnTo>
                    <a:pt x="223" y="54"/>
                  </a:lnTo>
                  <a:lnTo>
                    <a:pt x="208" y="59"/>
                  </a:lnTo>
                  <a:lnTo>
                    <a:pt x="208" y="59"/>
                  </a:lnTo>
                  <a:close/>
                  <a:moveTo>
                    <a:pt x="87" y="107"/>
                  </a:moveTo>
                  <a:lnTo>
                    <a:pt x="87" y="107"/>
                  </a:lnTo>
                  <a:lnTo>
                    <a:pt x="77" y="117"/>
                  </a:lnTo>
                  <a:lnTo>
                    <a:pt x="77" y="117"/>
                  </a:lnTo>
                  <a:lnTo>
                    <a:pt x="87" y="122"/>
                  </a:lnTo>
                  <a:lnTo>
                    <a:pt x="87" y="122"/>
                  </a:lnTo>
                  <a:lnTo>
                    <a:pt x="92" y="131"/>
                  </a:lnTo>
                  <a:lnTo>
                    <a:pt x="97" y="141"/>
                  </a:lnTo>
                  <a:lnTo>
                    <a:pt x="97" y="141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101" y="122"/>
                  </a:lnTo>
                  <a:lnTo>
                    <a:pt x="87" y="107"/>
                  </a:lnTo>
                  <a:lnTo>
                    <a:pt x="87" y="107"/>
                  </a:lnTo>
                  <a:close/>
                  <a:moveTo>
                    <a:pt x="1169" y="78"/>
                  </a:moveTo>
                  <a:lnTo>
                    <a:pt x="1169" y="78"/>
                  </a:lnTo>
                  <a:lnTo>
                    <a:pt x="1169" y="83"/>
                  </a:lnTo>
                  <a:lnTo>
                    <a:pt x="1169" y="83"/>
                  </a:lnTo>
                  <a:lnTo>
                    <a:pt x="1178" y="88"/>
                  </a:lnTo>
                  <a:lnTo>
                    <a:pt x="1178" y="88"/>
                  </a:lnTo>
                  <a:lnTo>
                    <a:pt x="1188" y="68"/>
                  </a:lnTo>
                  <a:lnTo>
                    <a:pt x="1198" y="54"/>
                  </a:lnTo>
                  <a:lnTo>
                    <a:pt x="1198" y="54"/>
                  </a:lnTo>
                  <a:lnTo>
                    <a:pt x="1183" y="49"/>
                  </a:lnTo>
                  <a:lnTo>
                    <a:pt x="1183" y="49"/>
                  </a:lnTo>
                  <a:lnTo>
                    <a:pt x="1173" y="64"/>
                  </a:lnTo>
                  <a:lnTo>
                    <a:pt x="1169" y="78"/>
                  </a:lnTo>
                  <a:lnTo>
                    <a:pt x="1169" y="78"/>
                  </a:lnTo>
                  <a:close/>
                  <a:moveTo>
                    <a:pt x="1110" y="68"/>
                  </a:moveTo>
                  <a:lnTo>
                    <a:pt x="1110" y="68"/>
                  </a:lnTo>
                  <a:lnTo>
                    <a:pt x="1140" y="78"/>
                  </a:lnTo>
                  <a:lnTo>
                    <a:pt x="1140" y="78"/>
                  </a:lnTo>
                  <a:lnTo>
                    <a:pt x="1149" y="44"/>
                  </a:lnTo>
                  <a:lnTo>
                    <a:pt x="1149" y="44"/>
                  </a:lnTo>
                  <a:lnTo>
                    <a:pt x="1130" y="39"/>
                  </a:lnTo>
                  <a:lnTo>
                    <a:pt x="1130" y="39"/>
                  </a:lnTo>
                  <a:lnTo>
                    <a:pt x="1120" y="54"/>
                  </a:lnTo>
                  <a:lnTo>
                    <a:pt x="1110" y="68"/>
                  </a:lnTo>
                  <a:lnTo>
                    <a:pt x="1110" y="68"/>
                  </a:lnTo>
                  <a:close/>
                  <a:moveTo>
                    <a:pt x="1212" y="83"/>
                  </a:moveTo>
                  <a:lnTo>
                    <a:pt x="1212" y="83"/>
                  </a:lnTo>
                  <a:lnTo>
                    <a:pt x="1212" y="97"/>
                  </a:lnTo>
                  <a:lnTo>
                    <a:pt x="1212" y="97"/>
                  </a:lnTo>
                  <a:lnTo>
                    <a:pt x="1227" y="102"/>
                  </a:lnTo>
                  <a:lnTo>
                    <a:pt x="1227" y="102"/>
                  </a:lnTo>
                  <a:lnTo>
                    <a:pt x="1237" y="88"/>
                  </a:lnTo>
                  <a:lnTo>
                    <a:pt x="1246" y="73"/>
                  </a:lnTo>
                  <a:lnTo>
                    <a:pt x="1246" y="73"/>
                  </a:lnTo>
                  <a:lnTo>
                    <a:pt x="1227" y="64"/>
                  </a:lnTo>
                  <a:lnTo>
                    <a:pt x="1227" y="64"/>
                  </a:lnTo>
                  <a:lnTo>
                    <a:pt x="1217" y="73"/>
                  </a:lnTo>
                  <a:lnTo>
                    <a:pt x="1212" y="83"/>
                  </a:lnTo>
                  <a:lnTo>
                    <a:pt x="1212" y="83"/>
                  </a:lnTo>
                  <a:close/>
                  <a:moveTo>
                    <a:pt x="1057" y="59"/>
                  </a:moveTo>
                  <a:lnTo>
                    <a:pt x="1057" y="59"/>
                  </a:lnTo>
                  <a:lnTo>
                    <a:pt x="1081" y="64"/>
                  </a:lnTo>
                  <a:lnTo>
                    <a:pt x="1081" y="64"/>
                  </a:lnTo>
                  <a:lnTo>
                    <a:pt x="1081" y="64"/>
                  </a:lnTo>
                  <a:lnTo>
                    <a:pt x="1081" y="64"/>
                  </a:lnTo>
                  <a:lnTo>
                    <a:pt x="1091" y="44"/>
                  </a:lnTo>
                  <a:lnTo>
                    <a:pt x="1101" y="34"/>
                  </a:lnTo>
                  <a:lnTo>
                    <a:pt x="1101" y="34"/>
                  </a:lnTo>
                  <a:lnTo>
                    <a:pt x="1081" y="30"/>
                  </a:lnTo>
                  <a:lnTo>
                    <a:pt x="1081" y="30"/>
                  </a:lnTo>
                  <a:lnTo>
                    <a:pt x="1067" y="44"/>
                  </a:lnTo>
                  <a:lnTo>
                    <a:pt x="1057" y="59"/>
                  </a:lnTo>
                  <a:lnTo>
                    <a:pt x="1057" y="59"/>
                  </a:lnTo>
                  <a:close/>
                  <a:moveTo>
                    <a:pt x="1047" y="25"/>
                  </a:moveTo>
                  <a:lnTo>
                    <a:pt x="1047" y="25"/>
                  </a:lnTo>
                  <a:lnTo>
                    <a:pt x="1033" y="34"/>
                  </a:lnTo>
                  <a:lnTo>
                    <a:pt x="1023" y="49"/>
                  </a:lnTo>
                  <a:lnTo>
                    <a:pt x="1023" y="49"/>
                  </a:lnTo>
                  <a:lnTo>
                    <a:pt x="1018" y="54"/>
                  </a:lnTo>
                  <a:lnTo>
                    <a:pt x="1018" y="54"/>
                  </a:lnTo>
                  <a:lnTo>
                    <a:pt x="1047" y="59"/>
                  </a:lnTo>
                  <a:lnTo>
                    <a:pt x="1047" y="59"/>
                  </a:lnTo>
                  <a:lnTo>
                    <a:pt x="1052" y="39"/>
                  </a:lnTo>
                  <a:lnTo>
                    <a:pt x="1062" y="25"/>
                  </a:lnTo>
                  <a:lnTo>
                    <a:pt x="1062" y="25"/>
                  </a:lnTo>
                  <a:lnTo>
                    <a:pt x="1047" y="25"/>
                  </a:lnTo>
                  <a:lnTo>
                    <a:pt x="1047" y="25"/>
                  </a:lnTo>
                  <a:close/>
                  <a:moveTo>
                    <a:pt x="630" y="34"/>
                  </a:moveTo>
                  <a:lnTo>
                    <a:pt x="630" y="34"/>
                  </a:lnTo>
                  <a:lnTo>
                    <a:pt x="650" y="34"/>
                  </a:lnTo>
                  <a:lnTo>
                    <a:pt x="650" y="34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0" y="34"/>
                  </a:lnTo>
                  <a:lnTo>
                    <a:pt x="630" y="34"/>
                  </a:lnTo>
                  <a:close/>
                  <a:moveTo>
                    <a:pt x="1353" y="127"/>
                  </a:moveTo>
                  <a:lnTo>
                    <a:pt x="1353" y="127"/>
                  </a:lnTo>
                  <a:lnTo>
                    <a:pt x="1343" y="131"/>
                  </a:lnTo>
                  <a:lnTo>
                    <a:pt x="1334" y="136"/>
                  </a:lnTo>
                  <a:lnTo>
                    <a:pt x="1334" y="136"/>
                  </a:lnTo>
                  <a:lnTo>
                    <a:pt x="1324" y="151"/>
                  </a:lnTo>
                  <a:lnTo>
                    <a:pt x="1324" y="151"/>
                  </a:lnTo>
                  <a:lnTo>
                    <a:pt x="1324" y="151"/>
                  </a:lnTo>
                  <a:lnTo>
                    <a:pt x="1324" y="151"/>
                  </a:lnTo>
                  <a:lnTo>
                    <a:pt x="1338" y="146"/>
                  </a:lnTo>
                  <a:lnTo>
                    <a:pt x="1338" y="146"/>
                  </a:lnTo>
                  <a:lnTo>
                    <a:pt x="1353" y="141"/>
                  </a:lnTo>
                  <a:lnTo>
                    <a:pt x="1368" y="136"/>
                  </a:lnTo>
                  <a:lnTo>
                    <a:pt x="1368" y="136"/>
                  </a:lnTo>
                  <a:lnTo>
                    <a:pt x="1353" y="127"/>
                  </a:lnTo>
                  <a:lnTo>
                    <a:pt x="1353" y="127"/>
                  </a:lnTo>
                  <a:close/>
                  <a:moveTo>
                    <a:pt x="1266" y="78"/>
                  </a:moveTo>
                  <a:lnTo>
                    <a:pt x="1266" y="78"/>
                  </a:lnTo>
                  <a:lnTo>
                    <a:pt x="1261" y="88"/>
                  </a:lnTo>
                  <a:lnTo>
                    <a:pt x="1256" y="97"/>
                  </a:lnTo>
                  <a:lnTo>
                    <a:pt x="1256" y="97"/>
                  </a:lnTo>
                  <a:lnTo>
                    <a:pt x="1256" y="112"/>
                  </a:lnTo>
                  <a:lnTo>
                    <a:pt x="1256" y="112"/>
                  </a:lnTo>
                  <a:lnTo>
                    <a:pt x="1266" y="117"/>
                  </a:lnTo>
                  <a:lnTo>
                    <a:pt x="1266" y="117"/>
                  </a:lnTo>
                  <a:lnTo>
                    <a:pt x="1280" y="102"/>
                  </a:lnTo>
                  <a:lnTo>
                    <a:pt x="1295" y="93"/>
                  </a:lnTo>
                  <a:lnTo>
                    <a:pt x="1295" y="93"/>
                  </a:lnTo>
                  <a:lnTo>
                    <a:pt x="1266" y="78"/>
                  </a:lnTo>
                  <a:lnTo>
                    <a:pt x="1266" y="78"/>
                  </a:lnTo>
                  <a:close/>
                  <a:moveTo>
                    <a:pt x="1314" y="102"/>
                  </a:moveTo>
                  <a:lnTo>
                    <a:pt x="1314" y="102"/>
                  </a:lnTo>
                  <a:lnTo>
                    <a:pt x="1304" y="107"/>
                  </a:lnTo>
                  <a:lnTo>
                    <a:pt x="1295" y="112"/>
                  </a:lnTo>
                  <a:lnTo>
                    <a:pt x="1295" y="112"/>
                  </a:lnTo>
                  <a:lnTo>
                    <a:pt x="1290" y="127"/>
                  </a:lnTo>
                  <a:lnTo>
                    <a:pt x="1290" y="127"/>
                  </a:lnTo>
                  <a:lnTo>
                    <a:pt x="1300" y="136"/>
                  </a:lnTo>
                  <a:lnTo>
                    <a:pt x="1300" y="136"/>
                  </a:lnTo>
                  <a:lnTo>
                    <a:pt x="1314" y="122"/>
                  </a:lnTo>
                  <a:lnTo>
                    <a:pt x="1329" y="112"/>
                  </a:lnTo>
                  <a:lnTo>
                    <a:pt x="1329" y="112"/>
                  </a:lnTo>
                  <a:lnTo>
                    <a:pt x="1314" y="102"/>
                  </a:lnTo>
                  <a:lnTo>
                    <a:pt x="1314" y="102"/>
                  </a:lnTo>
                  <a:close/>
                  <a:moveTo>
                    <a:pt x="1387" y="156"/>
                  </a:moveTo>
                  <a:lnTo>
                    <a:pt x="1387" y="156"/>
                  </a:lnTo>
                  <a:lnTo>
                    <a:pt x="1382" y="156"/>
                  </a:lnTo>
                  <a:lnTo>
                    <a:pt x="1382" y="156"/>
                  </a:lnTo>
                  <a:lnTo>
                    <a:pt x="1372" y="156"/>
                  </a:lnTo>
                  <a:lnTo>
                    <a:pt x="1368" y="161"/>
                  </a:lnTo>
                  <a:lnTo>
                    <a:pt x="1353" y="175"/>
                  </a:lnTo>
                  <a:lnTo>
                    <a:pt x="1353" y="175"/>
                  </a:lnTo>
                  <a:lnTo>
                    <a:pt x="1353" y="180"/>
                  </a:lnTo>
                  <a:lnTo>
                    <a:pt x="1353" y="180"/>
                  </a:lnTo>
                  <a:lnTo>
                    <a:pt x="1368" y="180"/>
                  </a:lnTo>
                  <a:lnTo>
                    <a:pt x="1382" y="185"/>
                  </a:lnTo>
                  <a:lnTo>
                    <a:pt x="1397" y="190"/>
                  </a:lnTo>
                  <a:lnTo>
                    <a:pt x="1411" y="199"/>
                  </a:lnTo>
                  <a:lnTo>
                    <a:pt x="1411" y="199"/>
                  </a:lnTo>
                  <a:lnTo>
                    <a:pt x="1401" y="175"/>
                  </a:lnTo>
                  <a:lnTo>
                    <a:pt x="1387" y="156"/>
                  </a:lnTo>
                  <a:lnTo>
                    <a:pt x="1387" y="156"/>
                  </a:lnTo>
                  <a:close/>
                  <a:moveTo>
                    <a:pt x="999" y="15"/>
                  </a:moveTo>
                  <a:lnTo>
                    <a:pt x="999" y="15"/>
                  </a:lnTo>
                  <a:lnTo>
                    <a:pt x="979" y="34"/>
                  </a:lnTo>
                  <a:lnTo>
                    <a:pt x="979" y="34"/>
                  </a:lnTo>
                  <a:lnTo>
                    <a:pt x="975" y="49"/>
                  </a:lnTo>
                  <a:lnTo>
                    <a:pt x="975" y="49"/>
                  </a:lnTo>
                  <a:lnTo>
                    <a:pt x="1004" y="54"/>
                  </a:lnTo>
                  <a:lnTo>
                    <a:pt x="1004" y="54"/>
                  </a:lnTo>
                  <a:lnTo>
                    <a:pt x="1009" y="44"/>
                  </a:lnTo>
                  <a:lnTo>
                    <a:pt x="1009" y="44"/>
                  </a:lnTo>
                  <a:lnTo>
                    <a:pt x="1023" y="20"/>
                  </a:lnTo>
                  <a:lnTo>
                    <a:pt x="1023" y="20"/>
                  </a:lnTo>
                  <a:lnTo>
                    <a:pt x="999" y="15"/>
                  </a:lnTo>
                  <a:lnTo>
                    <a:pt x="999" y="15"/>
                  </a:lnTo>
                  <a:close/>
                  <a:moveTo>
                    <a:pt x="742" y="25"/>
                  </a:moveTo>
                  <a:lnTo>
                    <a:pt x="742" y="25"/>
                  </a:lnTo>
                  <a:lnTo>
                    <a:pt x="737" y="34"/>
                  </a:lnTo>
                  <a:lnTo>
                    <a:pt x="737" y="34"/>
                  </a:lnTo>
                  <a:lnTo>
                    <a:pt x="756" y="34"/>
                  </a:lnTo>
                  <a:lnTo>
                    <a:pt x="756" y="34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51" y="0"/>
                  </a:lnTo>
                  <a:lnTo>
                    <a:pt x="751" y="0"/>
                  </a:lnTo>
                  <a:lnTo>
                    <a:pt x="742" y="25"/>
                  </a:lnTo>
                  <a:lnTo>
                    <a:pt x="742" y="25"/>
                  </a:lnTo>
                  <a:close/>
                  <a:moveTo>
                    <a:pt x="669" y="34"/>
                  </a:moveTo>
                  <a:lnTo>
                    <a:pt x="669" y="34"/>
                  </a:lnTo>
                  <a:lnTo>
                    <a:pt x="688" y="34"/>
                  </a:lnTo>
                  <a:lnTo>
                    <a:pt x="688" y="34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674" y="15"/>
                  </a:lnTo>
                  <a:lnTo>
                    <a:pt x="669" y="34"/>
                  </a:lnTo>
                  <a:lnTo>
                    <a:pt x="669" y="34"/>
                  </a:lnTo>
                  <a:close/>
                  <a:moveTo>
                    <a:pt x="708" y="34"/>
                  </a:moveTo>
                  <a:lnTo>
                    <a:pt x="708" y="34"/>
                  </a:lnTo>
                  <a:lnTo>
                    <a:pt x="727" y="34"/>
                  </a:lnTo>
                  <a:lnTo>
                    <a:pt x="727" y="34"/>
                  </a:lnTo>
                  <a:lnTo>
                    <a:pt x="737" y="0"/>
                  </a:lnTo>
                  <a:lnTo>
                    <a:pt x="737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13" y="15"/>
                  </a:lnTo>
                  <a:lnTo>
                    <a:pt x="708" y="34"/>
                  </a:lnTo>
                  <a:lnTo>
                    <a:pt x="708" y="34"/>
                  </a:lnTo>
                  <a:close/>
                  <a:moveTo>
                    <a:pt x="771" y="30"/>
                  </a:moveTo>
                  <a:lnTo>
                    <a:pt x="771" y="30"/>
                  </a:lnTo>
                  <a:lnTo>
                    <a:pt x="771" y="34"/>
                  </a:lnTo>
                  <a:lnTo>
                    <a:pt x="771" y="34"/>
                  </a:lnTo>
                  <a:lnTo>
                    <a:pt x="790" y="34"/>
                  </a:lnTo>
                  <a:lnTo>
                    <a:pt x="790" y="34"/>
                  </a:lnTo>
                  <a:lnTo>
                    <a:pt x="810" y="0"/>
                  </a:lnTo>
                  <a:lnTo>
                    <a:pt x="810" y="0"/>
                  </a:lnTo>
                  <a:lnTo>
                    <a:pt x="785" y="0"/>
                  </a:lnTo>
                  <a:lnTo>
                    <a:pt x="785" y="0"/>
                  </a:lnTo>
                  <a:lnTo>
                    <a:pt x="776" y="15"/>
                  </a:lnTo>
                  <a:lnTo>
                    <a:pt x="771" y="30"/>
                  </a:lnTo>
                  <a:lnTo>
                    <a:pt x="771" y="30"/>
                  </a:lnTo>
                  <a:close/>
                  <a:moveTo>
                    <a:pt x="863" y="39"/>
                  </a:moveTo>
                  <a:lnTo>
                    <a:pt x="863" y="39"/>
                  </a:lnTo>
                  <a:lnTo>
                    <a:pt x="868" y="39"/>
                  </a:lnTo>
                  <a:lnTo>
                    <a:pt x="868" y="39"/>
                  </a:lnTo>
                  <a:lnTo>
                    <a:pt x="878" y="20"/>
                  </a:lnTo>
                  <a:lnTo>
                    <a:pt x="878" y="20"/>
                  </a:lnTo>
                  <a:lnTo>
                    <a:pt x="887" y="5"/>
                  </a:lnTo>
                  <a:lnTo>
                    <a:pt x="887" y="5"/>
                  </a:lnTo>
                  <a:lnTo>
                    <a:pt x="882" y="5"/>
                  </a:lnTo>
                  <a:lnTo>
                    <a:pt x="882" y="5"/>
                  </a:lnTo>
                  <a:lnTo>
                    <a:pt x="868" y="20"/>
                  </a:lnTo>
                  <a:lnTo>
                    <a:pt x="863" y="39"/>
                  </a:lnTo>
                  <a:lnTo>
                    <a:pt x="863" y="39"/>
                  </a:lnTo>
                  <a:close/>
                  <a:moveTo>
                    <a:pt x="945" y="10"/>
                  </a:moveTo>
                  <a:lnTo>
                    <a:pt x="945" y="10"/>
                  </a:lnTo>
                  <a:lnTo>
                    <a:pt x="936" y="25"/>
                  </a:lnTo>
                  <a:lnTo>
                    <a:pt x="931" y="39"/>
                  </a:lnTo>
                  <a:lnTo>
                    <a:pt x="931" y="39"/>
                  </a:lnTo>
                  <a:lnTo>
                    <a:pt x="931" y="44"/>
                  </a:lnTo>
                  <a:lnTo>
                    <a:pt x="931" y="44"/>
                  </a:lnTo>
                  <a:lnTo>
                    <a:pt x="950" y="44"/>
                  </a:lnTo>
                  <a:lnTo>
                    <a:pt x="950" y="44"/>
                  </a:lnTo>
                  <a:lnTo>
                    <a:pt x="960" y="30"/>
                  </a:lnTo>
                  <a:lnTo>
                    <a:pt x="960" y="30"/>
                  </a:lnTo>
                  <a:lnTo>
                    <a:pt x="975" y="15"/>
                  </a:lnTo>
                  <a:lnTo>
                    <a:pt x="975" y="15"/>
                  </a:lnTo>
                  <a:lnTo>
                    <a:pt x="945" y="10"/>
                  </a:lnTo>
                  <a:lnTo>
                    <a:pt x="945" y="10"/>
                  </a:lnTo>
                  <a:close/>
                  <a:moveTo>
                    <a:pt x="815" y="34"/>
                  </a:moveTo>
                  <a:lnTo>
                    <a:pt x="815" y="34"/>
                  </a:lnTo>
                  <a:lnTo>
                    <a:pt x="834" y="34"/>
                  </a:lnTo>
                  <a:lnTo>
                    <a:pt x="834" y="34"/>
                  </a:lnTo>
                  <a:lnTo>
                    <a:pt x="839" y="20"/>
                  </a:lnTo>
                  <a:lnTo>
                    <a:pt x="848" y="5"/>
                  </a:lnTo>
                  <a:lnTo>
                    <a:pt x="848" y="5"/>
                  </a:lnTo>
                  <a:lnTo>
                    <a:pt x="839" y="5"/>
                  </a:lnTo>
                  <a:lnTo>
                    <a:pt x="839" y="5"/>
                  </a:lnTo>
                  <a:lnTo>
                    <a:pt x="824" y="20"/>
                  </a:lnTo>
                  <a:lnTo>
                    <a:pt x="815" y="34"/>
                  </a:lnTo>
                  <a:lnTo>
                    <a:pt x="815" y="34"/>
                  </a:lnTo>
                  <a:close/>
                  <a:moveTo>
                    <a:pt x="887" y="39"/>
                  </a:moveTo>
                  <a:lnTo>
                    <a:pt x="887" y="39"/>
                  </a:lnTo>
                  <a:lnTo>
                    <a:pt x="912" y="44"/>
                  </a:lnTo>
                  <a:lnTo>
                    <a:pt x="912" y="44"/>
                  </a:lnTo>
                  <a:lnTo>
                    <a:pt x="912" y="30"/>
                  </a:lnTo>
                  <a:lnTo>
                    <a:pt x="912" y="30"/>
                  </a:lnTo>
                  <a:lnTo>
                    <a:pt x="921" y="10"/>
                  </a:lnTo>
                  <a:lnTo>
                    <a:pt x="921" y="10"/>
                  </a:lnTo>
                  <a:lnTo>
                    <a:pt x="907" y="5"/>
                  </a:lnTo>
                  <a:lnTo>
                    <a:pt x="907" y="5"/>
                  </a:lnTo>
                  <a:lnTo>
                    <a:pt x="897" y="25"/>
                  </a:lnTo>
                  <a:lnTo>
                    <a:pt x="887" y="39"/>
                  </a:lnTo>
                  <a:lnTo>
                    <a:pt x="887" y="39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588" y="826"/>
              <a:ext cx="1572" cy="1184"/>
            </a:xfrm>
            <a:custGeom>
              <a:avLst/>
              <a:gdLst/>
              <a:ahLst/>
              <a:cxnLst>
                <a:cxn ang="0">
                  <a:pos x="708" y="0"/>
                </a:cxn>
                <a:cxn ang="0">
                  <a:pos x="481" y="63"/>
                </a:cxn>
                <a:cxn ang="0">
                  <a:pos x="286" y="180"/>
                </a:cxn>
                <a:cxn ang="0">
                  <a:pos x="136" y="349"/>
                </a:cxn>
                <a:cxn ang="0">
                  <a:pos x="39" y="558"/>
                </a:cxn>
                <a:cxn ang="0">
                  <a:pos x="0" y="796"/>
                </a:cxn>
                <a:cxn ang="0">
                  <a:pos x="10" y="898"/>
                </a:cxn>
                <a:cxn ang="0">
                  <a:pos x="25" y="995"/>
                </a:cxn>
                <a:cxn ang="0">
                  <a:pos x="73" y="1121"/>
                </a:cxn>
                <a:cxn ang="0">
                  <a:pos x="73" y="1140"/>
                </a:cxn>
                <a:cxn ang="0">
                  <a:pos x="73" y="1155"/>
                </a:cxn>
                <a:cxn ang="0">
                  <a:pos x="78" y="1164"/>
                </a:cxn>
                <a:cxn ang="0">
                  <a:pos x="83" y="1159"/>
                </a:cxn>
                <a:cxn ang="0">
                  <a:pos x="112" y="1159"/>
                </a:cxn>
                <a:cxn ang="0">
                  <a:pos x="131" y="1164"/>
                </a:cxn>
                <a:cxn ang="0">
                  <a:pos x="136" y="1130"/>
                </a:cxn>
                <a:cxn ang="0">
                  <a:pos x="97" y="1072"/>
                </a:cxn>
                <a:cxn ang="0">
                  <a:pos x="83" y="1043"/>
                </a:cxn>
                <a:cxn ang="0">
                  <a:pos x="49" y="883"/>
                </a:cxn>
                <a:cxn ang="0">
                  <a:pos x="49" y="718"/>
                </a:cxn>
                <a:cxn ang="0">
                  <a:pos x="102" y="505"/>
                </a:cxn>
                <a:cxn ang="0">
                  <a:pos x="214" y="316"/>
                </a:cxn>
                <a:cxn ang="0">
                  <a:pos x="374" y="170"/>
                </a:cxn>
                <a:cxn ang="0">
                  <a:pos x="568" y="73"/>
                </a:cxn>
                <a:cxn ang="0">
                  <a:pos x="786" y="39"/>
                </a:cxn>
                <a:cxn ang="0">
                  <a:pos x="936" y="54"/>
                </a:cxn>
                <a:cxn ang="0">
                  <a:pos x="1140" y="131"/>
                </a:cxn>
                <a:cxn ang="0">
                  <a:pos x="1310" y="262"/>
                </a:cxn>
                <a:cxn ang="0">
                  <a:pos x="1436" y="437"/>
                </a:cxn>
                <a:cxn ang="0">
                  <a:pos x="1514" y="645"/>
                </a:cxn>
                <a:cxn ang="0">
                  <a:pos x="1528" y="796"/>
                </a:cxn>
                <a:cxn ang="0">
                  <a:pos x="1514" y="941"/>
                </a:cxn>
                <a:cxn ang="0">
                  <a:pos x="1489" y="1038"/>
                </a:cxn>
                <a:cxn ang="0">
                  <a:pos x="1456" y="1125"/>
                </a:cxn>
                <a:cxn ang="0">
                  <a:pos x="1436" y="1164"/>
                </a:cxn>
                <a:cxn ang="0">
                  <a:pos x="1436" y="1179"/>
                </a:cxn>
                <a:cxn ang="0">
                  <a:pos x="1446" y="1179"/>
                </a:cxn>
                <a:cxn ang="0">
                  <a:pos x="1465" y="1169"/>
                </a:cxn>
                <a:cxn ang="0">
                  <a:pos x="1489" y="1179"/>
                </a:cxn>
                <a:cxn ang="0">
                  <a:pos x="1494" y="1174"/>
                </a:cxn>
                <a:cxn ang="0">
                  <a:pos x="1514" y="1121"/>
                </a:cxn>
                <a:cxn ang="0">
                  <a:pos x="1543" y="1004"/>
                </a:cxn>
                <a:cxn ang="0">
                  <a:pos x="1557" y="941"/>
                </a:cxn>
                <a:cxn ang="0">
                  <a:pos x="1572" y="796"/>
                </a:cxn>
                <a:cxn ang="0">
                  <a:pos x="1533" y="558"/>
                </a:cxn>
                <a:cxn ang="0">
                  <a:pos x="1436" y="349"/>
                </a:cxn>
                <a:cxn ang="0">
                  <a:pos x="1286" y="180"/>
                </a:cxn>
                <a:cxn ang="0">
                  <a:pos x="1092" y="63"/>
                </a:cxn>
                <a:cxn ang="0">
                  <a:pos x="869" y="0"/>
                </a:cxn>
              </a:cxnLst>
              <a:rect l="0" t="0" r="r" b="b"/>
              <a:pathLst>
                <a:path w="1572" h="1184">
                  <a:moveTo>
                    <a:pt x="786" y="0"/>
                  </a:moveTo>
                  <a:lnTo>
                    <a:pt x="786" y="0"/>
                  </a:lnTo>
                  <a:lnTo>
                    <a:pt x="708" y="0"/>
                  </a:lnTo>
                  <a:lnTo>
                    <a:pt x="631" y="15"/>
                  </a:lnTo>
                  <a:lnTo>
                    <a:pt x="553" y="34"/>
                  </a:lnTo>
                  <a:lnTo>
                    <a:pt x="481" y="63"/>
                  </a:lnTo>
                  <a:lnTo>
                    <a:pt x="413" y="92"/>
                  </a:lnTo>
                  <a:lnTo>
                    <a:pt x="350" y="136"/>
                  </a:lnTo>
                  <a:lnTo>
                    <a:pt x="286" y="180"/>
                  </a:lnTo>
                  <a:lnTo>
                    <a:pt x="233" y="233"/>
                  </a:lnTo>
                  <a:lnTo>
                    <a:pt x="180" y="291"/>
                  </a:lnTo>
                  <a:lnTo>
                    <a:pt x="136" y="349"/>
                  </a:lnTo>
                  <a:lnTo>
                    <a:pt x="97" y="417"/>
                  </a:lnTo>
                  <a:lnTo>
                    <a:pt x="63" y="485"/>
                  </a:lnTo>
                  <a:lnTo>
                    <a:pt x="39" y="558"/>
                  </a:lnTo>
                  <a:lnTo>
                    <a:pt x="20" y="636"/>
                  </a:lnTo>
                  <a:lnTo>
                    <a:pt x="5" y="718"/>
                  </a:lnTo>
                  <a:lnTo>
                    <a:pt x="0" y="796"/>
                  </a:lnTo>
                  <a:lnTo>
                    <a:pt x="0" y="796"/>
                  </a:lnTo>
                  <a:lnTo>
                    <a:pt x="5" y="849"/>
                  </a:lnTo>
                  <a:lnTo>
                    <a:pt x="10" y="898"/>
                  </a:lnTo>
                  <a:lnTo>
                    <a:pt x="15" y="946"/>
                  </a:lnTo>
                  <a:lnTo>
                    <a:pt x="25" y="995"/>
                  </a:lnTo>
                  <a:lnTo>
                    <a:pt x="25" y="995"/>
                  </a:lnTo>
                  <a:lnTo>
                    <a:pt x="54" y="1082"/>
                  </a:lnTo>
                  <a:lnTo>
                    <a:pt x="54" y="1082"/>
                  </a:lnTo>
                  <a:lnTo>
                    <a:pt x="73" y="1121"/>
                  </a:lnTo>
                  <a:lnTo>
                    <a:pt x="73" y="1121"/>
                  </a:lnTo>
                  <a:lnTo>
                    <a:pt x="78" y="1130"/>
                  </a:lnTo>
                  <a:lnTo>
                    <a:pt x="73" y="1140"/>
                  </a:lnTo>
                  <a:lnTo>
                    <a:pt x="73" y="1145"/>
                  </a:lnTo>
                  <a:lnTo>
                    <a:pt x="73" y="1155"/>
                  </a:lnTo>
                  <a:lnTo>
                    <a:pt x="73" y="1155"/>
                  </a:lnTo>
                  <a:lnTo>
                    <a:pt x="73" y="1159"/>
                  </a:lnTo>
                  <a:lnTo>
                    <a:pt x="78" y="1164"/>
                  </a:lnTo>
                  <a:lnTo>
                    <a:pt x="78" y="1164"/>
                  </a:lnTo>
                  <a:lnTo>
                    <a:pt x="83" y="1164"/>
                  </a:lnTo>
                  <a:lnTo>
                    <a:pt x="83" y="1159"/>
                  </a:lnTo>
                  <a:lnTo>
                    <a:pt x="83" y="1159"/>
                  </a:lnTo>
                  <a:lnTo>
                    <a:pt x="97" y="1155"/>
                  </a:lnTo>
                  <a:lnTo>
                    <a:pt x="112" y="1159"/>
                  </a:lnTo>
                  <a:lnTo>
                    <a:pt x="112" y="1159"/>
                  </a:lnTo>
                  <a:lnTo>
                    <a:pt x="122" y="1169"/>
                  </a:lnTo>
                  <a:lnTo>
                    <a:pt x="126" y="1169"/>
                  </a:lnTo>
                  <a:lnTo>
                    <a:pt x="131" y="1164"/>
                  </a:lnTo>
                  <a:lnTo>
                    <a:pt x="131" y="1164"/>
                  </a:lnTo>
                  <a:lnTo>
                    <a:pt x="136" y="1150"/>
                  </a:lnTo>
                  <a:lnTo>
                    <a:pt x="136" y="1130"/>
                  </a:lnTo>
                  <a:lnTo>
                    <a:pt x="117" y="1101"/>
                  </a:lnTo>
                  <a:lnTo>
                    <a:pt x="117" y="1101"/>
                  </a:lnTo>
                  <a:lnTo>
                    <a:pt x="97" y="1072"/>
                  </a:lnTo>
                  <a:lnTo>
                    <a:pt x="88" y="1058"/>
                  </a:lnTo>
                  <a:lnTo>
                    <a:pt x="83" y="1043"/>
                  </a:lnTo>
                  <a:lnTo>
                    <a:pt x="83" y="1043"/>
                  </a:lnTo>
                  <a:lnTo>
                    <a:pt x="63" y="965"/>
                  </a:lnTo>
                  <a:lnTo>
                    <a:pt x="63" y="965"/>
                  </a:lnTo>
                  <a:lnTo>
                    <a:pt x="49" y="883"/>
                  </a:lnTo>
                  <a:lnTo>
                    <a:pt x="44" y="796"/>
                  </a:lnTo>
                  <a:lnTo>
                    <a:pt x="44" y="796"/>
                  </a:lnTo>
                  <a:lnTo>
                    <a:pt x="49" y="718"/>
                  </a:lnTo>
                  <a:lnTo>
                    <a:pt x="59" y="645"/>
                  </a:lnTo>
                  <a:lnTo>
                    <a:pt x="78" y="573"/>
                  </a:lnTo>
                  <a:lnTo>
                    <a:pt x="102" y="505"/>
                  </a:lnTo>
                  <a:lnTo>
                    <a:pt x="136" y="437"/>
                  </a:lnTo>
                  <a:lnTo>
                    <a:pt x="170" y="374"/>
                  </a:lnTo>
                  <a:lnTo>
                    <a:pt x="214" y="316"/>
                  </a:lnTo>
                  <a:lnTo>
                    <a:pt x="262" y="262"/>
                  </a:lnTo>
                  <a:lnTo>
                    <a:pt x="316" y="214"/>
                  </a:lnTo>
                  <a:lnTo>
                    <a:pt x="374" y="170"/>
                  </a:lnTo>
                  <a:lnTo>
                    <a:pt x="432" y="131"/>
                  </a:lnTo>
                  <a:lnTo>
                    <a:pt x="500" y="102"/>
                  </a:lnTo>
                  <a:lnTo>
                    <a:pt x="568" y="73"/>
                  </a:lnTo>
                  <a:lnTo>
                    <a:pt x="636" y="54"/>
                  </a:lnTo>
                  <a:lnTo>
                    <a:pt x="708" y="44"/>
                  </a:lnTo>
                  <a:lnTo>
                    <a:pt x="786" y="39"/>
                  </a:lnTo>
                  <a:lnTo>
                    <a:pt x="786" y="39"/>
                  </a:lnTo>
                  <a:lnTo>
                    <a:pt x="864" y="44"/>
                  </a:lnTo>
                  <a:lnTo>
                    <a:pt x="936" y="54"/>
                  </a:lnTo>
                  <a:lnTo>
                    <a:pt x="1004" y="73"/>
                  </a:lnTo>
                  <a:lnTo>
                    <a:pt x="1077" y="102"/>
                  </a:lnTo>
                  <a:lnTo>
                    <a:pt x="1140" y="131"/>
                  </a:lnTo>
                  <a:lnTo>
                    <a:pt x="1198" y="170"/>
                  </a:lnTo>
                  <a:lnTo>
                    <a:pt x="1257" y="214"/>
                  </a:lnTo>
                  <a:lnTo>
                    <a:pt x="1310" y="262"/>
                  </a:lnTo>
                  <a:lnTo>
                    <a:pt x="1358" y="316"/>
                  </a:lnTo>
                  <a:lnTo>
                    <a:pt x="1402" y="374"/>
                  </a:lnTo>
                  <a:lnTo>
                    <a:pt x="1436" y="437"/>
                  </a:lnTo>
                  <a:lnTo>
                    <a:pt x="1470" y="505"/>
                  </a:lnTo>
                  <a:lnTo>
                    <a:pt x="1494" y="573"/>
                  </a:lnTo>
                  <a:lnTo>
                    <a:pt x="1514" y="645"/>
                  </a:lnTo>
                  <a:lnTo>
                    <a:pt x="1523" y="718"/>
                  </a:lnTo>
                  <a:lnTo>
                    <a:pt x="1528" y="796"/>
                  </a:lnTo>
                  <a:lnTo>
                    <a:pt x="1528" y="796"/>
                  </a:lnTo>
                  <a:lnTo>
                    <a:pt x="1528" y="844"/>
                  </a:lnTo>
                  <a:lnTo>
                    <a:pt x="1523" y="893"/>
                  </a:lnTo>
                  <a:lnTo>
                    <a:pt x="1514" y="941"/>
                  </a:lnTo>
                  <a:lnTo>
                    <a:pt x="1504" y="990"/>
                  </a:lnTo>
                  <a:lnTo>
                    <a:pt x="1504" y="990"/>
                  </a:lnTo>
                  <a:lnTo>
                    <a:pt x="1489" y="1038"/>
                  </a:lnTo>
                  <a:lnTo>
                    <a:pt x="1475" y="1082"/>
                  </a:lnTo>
                  <a:lnTo>
                    <a:pt x="1475" y="1082"/>
                  </a:lnTo>
                  <a:lnTo>
                    <a:pt x="1456" y="1125"/>
                  </a:lnTo>
                  <a:lnTo>
                    <a:pt x="1456" y="1125"/>
                  </a:lnTo>
                  <a:lnTo>
                    <a:pt x="1446" y="1145"/>
                  </a:lnTo>
                  <a:lnTo>
                    <a:pt x="1436" y="1164"/>
                  </a:lnTo>
                  <a:lnTo>
                    <a:pt x="1436" y="1164"/>
                  </a:lnTo>
                  <a:lnTo>
                    <a:pt x="1436" y="1174"/>
                  </a:lnTo>
                  <a:lnTo>
                    <a:pt x="1436" y="1179"/>
                  </a:lnTo>
                  <a:lnTo>
                    <a:pt x="1441" y="1184"/>
                  </a:lnTo>
                  <a:lnTo>
                    <a:pt x="1441" y="1184"/>
                  </a:lnTo>
                  <a:lnTo>
                    <a:pt x="1446" y="1179"/>
                  </a:lnTo>
                  <a:lnTo>
                    <a:pt x="1451" y="1169"/>
                  </a:lnTo>
                  <a:lnTo>
                    <a:pt x="1451" y="1169"/>
                  </a:lnTo>
                  <a:lnTo>
                    <a:pt x="1465" y="1169"/>
                  </a:lnTo>
                  <a:lnTo>
                    <a:pt x="1465" y="1169"/>
                  </a:lnTo>
                  <a:lnTo>
                    <a:pt x="1480" y="1174"/>
                  </a:lnTo>
                  <a:lnTo>
                    <a:pt x="1489" y="1179"/>
                  </a:lnTo>
                  <a:lnTo>
                    <a:pt x="1489" y="1179"/>
                  </a:lnTo>
                  <a:lnTo>
                    <a:pt x="1494" y="1179"/>
                  </a:lnTo>
                  <a:lnTo>
                    <a:pt x="1494" y="1174"/>
                  </a:lnTo>
                  <a:lnTo>
                    <a:pt x="1499" y="1159"/>
                  </a:lnTo>
                  <a:lnTo>
                    <a:pt x="1499" y="1159"/>
                  </a:lnTo>
                  <a:lnTo>
                    <a:pt x="1514" y="1121"/>
                  </a:lnTo>
                  <a:lnTo>
                    <a:pt x="1523" y="1082"/>
                  </a:lnTo>
                  <a:lnTo>
                    <a:pt x="1523" y="1082"/>
                  </a:lnTo>
                  <a:lnTo>
                    <a:pt x="1543" y="1004"/>
                  </a:lnTo>
                  <a:lnTo>
                    <a:pt x="1543" y="1004"/>
                  </a:lnTo>
                  <a:lnTo>
                    <a:pt x="1557" y="941"/>
                  </a:lnTo>
                  <a:lnTo>
                    <a:pt x="1557" y="941"/>
                  </a:lnTo>
                  <a:lnTo>
                    <a:pt x="1567" y="868"/>
                  </a:lnTo>
                  <a:lnTo>
                    <a:pt x="1572" y="796"/>
                  </a:lnTo>
                  <a:lnTo>
                    <a:pt x="1572" y="796"/>
                  </a:lnTo>
                  <a:lnTo>
                    <a:pt x="1567" y="718"/>
                  </a:lnTo>
                  <a:lnTo>
                    <a:pt x="1553" y="636"/>
                  </a:lnTo>
                  <a:lnTo>
                    <a:pt x="1533" y="558"/>
                  </a:lnTo>
                  <a:lnTo>
                    <a:pt x="1509" y="485"/>
                  </a:lnTo>
                  <a:lnTo>
                    <a:pt x="1475" y="417"/>
                  </a:lnTo>
                  <a:lnTo>
                    <a:pt x="1436" y="349"/>
                  </a:lnTo>
                  <a:lnTo>
                    <a:pt x="1392" y="291"/>
                  </a:lnTo>
                  <a:lnTo>
                    <a:pt x="1339" y="233"/>
                  </a:lnTo>
                  <a:lnTo>
                    <a:pt x="1286" y="180"/>
                  </a:lnTo>
                  <a:lnTo>
                    <a:pt x="1223" y="136"/>
                  </a:lnTo>
                  <a:lnTo>
                    <a:pt x="1160" y="92"/>
                  </a:lnTo>
                  <a:lnTo>
                    <a:pt x="1092" y="63"/>
                  </a:lnTo>
                  <a:lnTo>
                    <a:pt x="1019" y="34"/>
                  </a:lnTo>
                  <a:lnTo>
                    <a:pt x="946" y="15"/>
                  </a:lnTo>
                  <a:lnTo>
                    <a:pt x="869" y="0"/>
                  </a:lnTo>
                  <a:lnTo>
                    <a:pt x="786" y="0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593" y="821"/>
              <a:ext cx="1567" cy="1179"/>
            </a:xfrm>
            <a:custGeom>
              <a:avLst/>
              <a:gdLst/>
              <a:ahLst/>
              <a:cxnLst>
                <a:cxn ang="0">
                  <a:pos x="781" y="0"/>
                </a:cxn>
                <a:cxn ang="0">
                  <a:pos x="626" y="15"/>
                </a:cxn>
                <a:cxn ang="0">
                  <a:pos x="476" y="63"/>
                </a:cxn>
                <a:cxn ang="0">
                  <a:pos x="345" y="136"/>
                </a:cxn>
                <a:cxn ang="0">
                  <a:pos x="228" y="233"/>
                </a:cxn>
                <a:cxn ang="0">
                  <a:pos x="131" y="354"/>
                </a:cxn>
                <a:cxn ang="0">
                  <a:pos x="58" y="490"/>
                </a:cxn>
                <a:cxn ang="0">
                  <a:pos x="15" y="641"/>
                </a:cxn>
                <a:cxn ang="0">
                  <a:pos x="0" y="801"/>
                </a:cxn>
                <a:cxn ang="0">
                  <a:pos x="0" y="849"/>
                </a:cxn>
                <a:cxn ang="0">
                  <a:pos x="10" y="946"/>
                </a:cxn>
                <a:cxn ang="0">
                  <a:pos x="20" y="995"/>
                </a:cxn>
                <a:cxn ang="0">
                  <a:pos x="49" y="1087"/>
                </a:cxn>
                <a:cxn ang="0">
                  <a:pos x="63" y="1116"/>
                </a:cxn>
                <a:cxn ang="0">
                  <a:pos x="58" y="1111"/>
                </a:cxn>
                <a:cxn ang="0">
                  <a:pos x="34" y="1019"/>
                </a:cxn>
                <a:cxn ang="0">
                  <a:pos x="15" y="922"/>
                </a:cxn>
                <a:cxn ang="0">
                  <a:pos x="10" y="825"/>
                </a:cxn>
                <a:cxn ang="0">
                  <a:pos x="15" y="742"/>
                </a:cxn>
                <a:cxn ang="0">
                  <a:pos x="44" y="587"/>
                </a:cxn>
                <a:cxn ang="0">
                  <a:pos x="102" y="442"/>
                </a:cxn>
                <a:cxn ang="0">
                  <a:pos x="184" y="316"/>
                </a:cxn>
                <a:cxn ang="0">
                  <a:pos x="291" y="209"/>
                </a:cxn>
                <a:cxn ang="0">
                  <a:pos x="412" y="122"/>
                </a:cxn>
                <a:cxn ang="0">
                  <a:pos x="553" y="59"/>
                </a:cxn>
                <a:cxn ang="0">
                  <a:pos x="703" y="30"/>
                </a:cxn>
                <a:cxn ang="0">
                  <a:pos x="781" y="25"/>
                </a:cxn>
                <a:cxn ang="0">
                  <a:pos x="936" y="39"/>
                </a:cxn>
                <a:cxn ang="0">
                  <a:pos x="1082" y="88"/>
                </a:cxn>
                <a:cxn ang="0">
                  <a:pos x="1213" y="160"/>
                </a:cxn>
                <a:cxn ang="0">
                  <a:pos x="1329" y="257"/>
                </a:cxn>
                <a:cxn ang="0">
                  <a:pos x="1421" y="379"/>
                </a:cxn>
                <a:cxn ang="0">
                  <a:pos x="1494" y="515"/>
                </a:cxn>
                <a:cxn ang="0">
                  <a:pos x="1538" y="665"/>
                </a:cxn>
                <a:cxn ang="0">
                  <a:pos x="1557" y="825"/>
                </a:cxn>
                <a:cxn ang="0">
                  <a:pos x="1552" y="898"/>
                </a:cxn>
                <a:cxn ang="0">
                  <a:pos x="1543" y="966"/>
                </a:cxn>
                <a:cxn ang="0">
                  <a:pos x="1528" y="1033"/>
                </a:cxn>
                <a:cxn ang="0">
                  <a:pos x="1509" y="1111"/>
                </a:cxn>
                <a:cxn ang="0">
                  <a:pos x="1489" y="1179"/>
                </a:cxn>
                <a:cxn ang="0">
                  <a:pos x="1494" y="1164"/>
                </a:cxn>
                <a:cxn ang="0">
                  <a:pos x="1509" y="1126"/>
                </a:cxn>
                <a:cxn ang="0">
                  <a:pos x="1518" y="1087"/>
                </a:cxn>
                <a:cxn ang="0">
                  <a:pos x="1538" y="1009"/>
                </a:cxn>
                <a:cxn ang="0">
                  <a:pos x="1552" y="946"/>
                </a:cxn>
                <a:cxn ang="0">
                  <a:pos x="1567" y="801"/>
                </a:cxn>
                <a:cxn ang="0">
                  <a:pos x="1562" y="718"/>
                </a:cxn>
                <a:cxn ang="0">
                  <a:pos x="1528" y="563"/>
                </a:cxn>
                <a:cxn ang="0">
                  <a:pos x="1470" y="418"/>
                </a:cxn>
                <a:cxn ang="0">
                  <a:pos x="1387" y="291"/>
                </a:cxn>
                <a:cxn ang="0">
                  <a:pos x="1281" y="185"/>
                </a:cxn>
                <a:cxn ang="0">
                  <a:pos x="1155" y="97"/>
                </a:cxn>
                <a:cxn ang="0">
                  <a:pos x="1014" y="39"/>
                </a:cxn>
                <a:cxn ang="0">
                  <a:pos x="864" y="5"/>
                </a:cxn>
                <a:cxn ang="0">
                  <a:pos x="781" y="0"/>
                </a:cxn>
              </a:cxnLst>
              <a:rect l="0" t="0" r="r" b="b"/>
              <a:pathLst>
                <a:path w="1567" h="1179">
                  <a:moveTo>
                    <a:pt x="781" y="0"/>
                  </a:moveTo>
                  <a:lnTo>
                    <a:pt x="781" y="0"/>
                  </a:lnTo>
                  <a:lnTo>
                    <a:pt x="703" y="5"/>
                  </a:lnTo>
                  <a:lnTo>
                    <a:pt x="626" y="15"/>
                  </a:lnTo>
                  <a:lnTo>
                    <a:pt x="548" y="39"/>
                  </a:lnTo>
                  <a:lnTo>
                    <a:pt x="476" y="63"/>
                  </a:lnTo>
                  <a:lnTo>
                    <a:pt x="408" y="97"/>
                  </a:lnTo>
                  <a:lnTo>
                    <a:pt x="345" y="136"/>
                  </a:lnTo>
                  <a:lnTo>
                    <a:pt x="281" y="185"/>
                  </a:lnTo>
                  <a:lnTo>
                    <a:pt x="228" y="233"/>
                  </a:lnTo>
                  <a:lnTo>
                    <a:pt x="175" y="291"/>
                  </a:lnTo>
                  <a:lnTo>
                    <a:pt x="131" y="354"/>
                  </a:lnTo>
                  <a:lnTo>
                    <a:pt x="92" y="418"/>
                  </a:lnTo>
                  <a:lnTo>
                    <a:pt x="58" y="490"/>
                  </a:lnTo>
                  <a:lnTo>
                    <a:pt x="34" y="563"/>
                  </a:lnTo>
                  <a:lnTo>
                    <a:pt x="15" y="641"/>
                  </a:lnTo>
                  <a:lnTo>
                    <a:pt x="0" y="718"/>
                  </a:lnTo>
                  <a:lnTo>
                    <a:pt x="0" y="801"/>
                  </a:lnTo>
                  <a:lnTo>
                    <a:pt x="0" y="801"/>
                  </a:lnTo>
                  <a:lnTo>
                    <a:pt x="0" y="849"/>
                  </a:lnTo>
                  <a:lnTo>
                    <a:pt x="5" y="898"/>
                  </a:lnTo>
                  <a:lnTo>
                    <a:pt x="10" y="946"/>
                  </a:lnTo>
                  <a:lnTo>
                    <a:pt x="20" y="995"/>
                  </a:lnTo>
                  <a:lnTo>
                    <a:pt x="20" y="995"/>
                  </a:lnTo>
                  <a:lnTo>
                    <a:pt x="49" y="1087"/>
                  </a:lnTo>
                  <a:lnTo>
                    <a:pt x="49" y="1087"/>
                  </a:lnTo>
                  <a:lnTo>
                    <a:pt x="63" y="1116"/>
                  </a:lnTo>
                  <a:lnTo>
                    <a:pt x="63" y="1116"/>
                  </a:lnTo>
                  <a:lnTo>
                    <a:pt x="58" y="1111"/>
                  </a:lnTo>
                  <a:lnTo>
                    <a:pt x="58" y="1111"/>
                  </a:lnTo>
                  <a:lnTo>
                    <a:pt x="34" y="1019"/>
                  </a:lnTo>
                  <a:lnTo>
                    <a:pt x="34" y="1019"/>
                  </a:lnTo>
                  <a:lnTo>
                    <a:pt x="24" y="970"/>
                  </a:lnTo>
                  <a:lnTo>
                    <a:pt x="15" y="922"/>
                  </a:lnTo>
                  <a:lnTo>
                    <a:pt x="10" y="873"/>
                  </a:lnTo>
                  <a:lnTo>
                    <a:pt x="10" y="825"/>
                  </a:lnTo>
                  <a:lnTo>
                    <a:pt x="10" y="825"/>
                  </a:lnTo>
                  <a:lnTo>
                    <a:pt x="15" y="742"/>
                  </a:lnTo>
                  <a:lnTo>
                    <a:pt x="24" y="665"/>
                  </a:lnTo>
                  <a:lnTo>
                    <a:pt x="44" y="587"/>
                  </a:lnTo>
                  <a:lnTo>
                    <a:pt x="68" y="515"/>
                  </a:lnTo>
                  <a:lnTo>
                    <a:pt x="102" y="442"/>
                  </a:lnTo>
                  <a:lnTo>
                    <a:pt x="141" y="379"/>
                  </a:lnTo>
                  <a:lnTo>
                    <a:pt x="184" y="316"/>
                  </a:lnTo>
                  <a:lnTo>
                    <a:pt x="238" y="257"/>
                  </a:lnTo>
                  <a:lnTo>
                    <a:pt x="291" y="209"/>
                  </a:lnTo>
                  <a:lnTo>
                    <a:pt x="349" y="160"/>
                  </a:lnTo>
                  <a:lnTo>
                    <a:pt x="412" y="122"/>
                  </a:lnTo>
                  <a:lnTo>
                    <a:pt x="480" y="88"/>
                  </a:lnTo>
                  <a:lnTo>
                    <a:pt x="553" y="59"/>
                  </a:lnTo>
                  <a:lnTo>
                    <a:pt x="626" y="39"/>
                  </a:lnTo>
                  <a:lnTo>
                    <a:pt x="703" y="30"/>
                  </a:lnTo>
                  <a:lnTo>
                    <a:pt x="781" y="25"/>
                  </a:lnTo>
                  <a:lnTo>
                    <a:pt x="781" y="25"/>
                  </a:lnTo>
                  <a:lnTo>
                    <a:pt x="864" y="30"/>
                  </a:lnTo>
                  <a:lnTo>
                    <a:pt x="936" y="39"/>
                  </a:lnTo>
                  <a:lnTo>
                    <a:pt x="1014" y="59"/>
                  </a:lnTo>
                  <a:lnTo>
                    <a:pt x="1082" y="88"/>
                  </a:lnTo>
                  <a:lnTo>
                    <a:pt x="1150" y="122"/>
                  </a:lnTo>
                  <a:lnTo>
                    <a:pt x="1213" y="160"/>
                  </a:lnTo>
                  <a:lnTo>
                    <a:pt x="1276" y="209"/>
                  </a:lnTo>
                  <a:lnTo>
                    <a:pt x="1329" y="257"/>
                  </a:lnTo>
                  <a:lnTo>
                    <a:pt x="1378" y="316"/>
                  </a:lnTo>
                  <a:lnTo>
                    <a:pt x="1421" y="379"/>
                  </a:lnTo>
                  <a:lnTo>
                    <a:pt x="1460" y="442"/>
                  </a:lnTo>
                  <a:lnTo>
                    <a:pt x="1494" y="515"/>
                  </a:lnTo>
                  <a:lnTo>
                    <a:pt x="1523" y="587"/>
                  </a:lnTo>
                  <a:lnTo>
                    <a:pt x="1538" y="665"/>
                  </a:lnTo>
                  <a:lnTo>
                    <a:pt x="1552" y="742"/>
                  </a:lnTo>
                  <a:lnTo>
                    <a:pt x="1557" y="825"/>
                  </a:lnTo>
                  <a:lnTo>
                    <a:pt x="1557" y="825"/>
                  </a:lnTo>
                  <a:lnTo>
                    <a:pt x="1552" y="898"/>
                  </a:lnTo>
                  <a:lnTo>
                    <a:pt x="1543" y="966"/>
                  </a:lnTo>
                  <a:lnTo>
                    <a:pt x="1543" y="966"/>
                  </a:lnTo>
                  <a:lnTo>
                    <a:pt x="1528" y="1033"/>
                  </a:lnTo>
                  <a:lnTo>
                    <a:pt x="1528" y="1033"/>
                  </a:lnTo>
                  <a:lnTo>
                    <a:pt x="1509" y="1111"/>
                  </a:lnTo>
                  <a:lnTo>
                    <a:pt x="1509" y="1111"/>
                  </a:lnTo>
                  <a:lnTo>
                    <a:pt x="1489" y="1179"/>
                  </a:lnTo>
                  <a:lnTo>
                    <a:pt x="1489" y="1179"/>
                  </a:lnTo>
                  <a:lnTo>
                    <a:pt x="1494" y="1174"/>
                  </a:lnTo>
                  <a:lnTo>
                    <a:pt x="1494" y="1164"/>
                  </a:lnTo>
                  <a:lnTo>
                    <a:pt x="1494" y="1164"/>
                  </a:lnTo>
                  <a:lnTo>
                    <a:pt x="1509" y="1126"/>
                  </a:lnTo>
                  <a:lnTo>
                    <a:pt x="1518" y="1087"/>
                  </a:lnTo>
                  <a:lnTo>
                    <a:pt x="1518" y="1087"/>
                  </a:lnTo>
                  <a:lnTo>
                    <a:pt x="1538" y="1009"/>
                  </a:lnTo>
                  <a:lnTo>
                    <a:pt x="1538" y="1009"/>
                  </a:lnTo>
                  <a:lnTo>
                    <a:pt x="1552" y="946"/>
                  </a:lnTo>
                  <a:lnTo>
                    <a:pt x="1552" y="946"/>
                  </a:lnTo>
                  <a:lnTo>
                    <a:pt x="1562" y="873"/>
                  </a:lnTo>
                  <a:lnTo>
                    <a:pt x="1567" y="801"/>
                  </a:lnTo>
                  <a:lnTo>
                    <a:pt x="1567" y="801"/>
                  </a:lnTo>
                  <a:lnTo>
                    <a:pt x="1562" y="718"/>
                  </a:lnTo>
                  <a:lnTo>
                    <a:pt x="1548" y="641"/>
                  </a:lnTo>
                  <a:lnTo>
                    <a:pt x="1528" y="563"/>
                  </a:lnTo>
                  <a:lnTo>
                    <a:pt x="1504" y="490"/>
                  </a:lnTo>
                  <a:lnTo>
                    <a:pt x="1470" y="418"/>
                  </a:lnTo>
                  <a:lnTo>
                    <a:pt x="1431" y="354"/>
                  </a:lnTo>
                  <a:lnTo>
                    <a:pt x="1387" y="291"/>
                  </a:lnTo>
                  <a:lnTo>
                    <a:pt x="1334" y="233"/>
                  </a:lnTo>
                  <a:lnTo>
                    <a:pt x="1281" y="185"/>
                  </a:lnTo>
                  <a:lnTo>
                    <a:pt x="1218" y="136"/>
                  </a:lnTo>
                  <a:lnTo>
                    <a:pt x="1155" y="97"/>
                  </a:lnTo>
                  <a:lnTo>
                    <a:pt x="1087" y="63"/>
                  </a:lnTo>
                  <a:lnTo>
                    <a:pt x="1014" y="39"/>
                  </a:lnTo>
                  <a:lnTo>
                    <a:pt x="941" y="15"/>
                  </a:lnTo>
                  <a:lnTo>
                    <a:pt x="864" y="5"/>
                  </a:lnTo>
                  <a:lnTo>
                    <a:pt x="781" y="0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EF9A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33"/>
            <p:cNvSpPr>
              <a:spLocks noEditPoints="1"/>
            </p:cNvSpPr>
            <p:nvPr/>
          </p:nvSpPr>
          <p:spPr bwMode="auto">
            <a:xfrm>
              <a:off x="593" y="821"/>
              <a:ext cx="1567" cy="1155"/>
            </a:xfrm>
            <a:custGeom>
              <a:avLst/>
              <a:gdLst/>
              <a:ahLst/>
              <a:cxnLst>
                <a:cxn ang="0">
                  <a:pos x="107" y="485"/>
                </a:cxn>
                <a:cxn ang="0">
                  <a:pos x="68" y="476"/>
                </a:cxn>
                <a:cxn ang="0">
                  <a:pos x="165" y="379"/>
                </a:cxn>
                <a:cxn ang="0">
                  <a:pos x="170" y="301"/>
                </a:cxn>
                <a:cxn ang="0">
                  <a:pos x="223" y="291"/>
                </a:cxn>
                <a:cxn ang="0">
                  <a:pos x="359" y="180"/>
                </a:cxn>
                <a:cxn ang="0">
                  <a:pos x="39" y="801"/>
                </a:cxn>
                <a:cxn ang="0">
                  <a:pos x="0" y="835"/>
                </a:cxn>
                <a:cxn ang="0">
                  <a:pos x="39" y="801"/>
                </a:cxn>
                <a:cxn ang="0">
                  <a:pos x="243" y="238"/>
                </a:cxn>
                <a:cxn ang="0">
                  <a:pos x="306" y="194"/>
                </a:cxn>
                <a:cxn ang="0">
                  <a:pos x="34" y="636"/>
                </a:cxn>
                <a:cxn ang="0">
                  <a:pos x="15" y="742"/>
                </a:cxn>
                <a:cxn ang="0">
                  <a:pos x="767" y="0"/>
                </a:cxn>
                <a:cxn ang="0">
                  <a:pos x="849" y="44"/>
                </a:cxn>
                <a:cxn ang="0">
                  <a:pos x="509" y="49"/>
                </a:cxn>
                <a:cxn ang="0">
                  <a:pos x="611" y="39"/>
                </a:cxn>
                <a:cxn ang="0">
                  <a:pos x="349" y="131"/>
                </a:cxn>
                <a:cxn ang="0">
                  <a:pos x="403" y="107"/>
                </a:cxn>
                <a:cxn ang="0">
                  <a:pos x="1300" y="199"/>
                </a:cxn>
                <a:cxn ang="0">
                  <a:pos x="1344" y="282"/>
                </a:cxn>
                <a:cxn ang="0">
                  <a:pos x="29" y="907"/>
                </a:cxn>
                <a:cxn ang="0">
                  <a:pos x="29" y="1004"/>
                </a:cxn>
                <a:cxn ang="0">
                  <a:pos x="44" y="1058"/>
                </a:cxn>
                <a:cxn ang="0">
                  <a:pos x="68" y="1072"/>
                </a:cxn>
                <a:cxn ang="0">
                  <a:pos x="44" y="1058"/>
                </a:cxn>
                <a:cxn ang="0">
                  <a:pos x="1237" y="175"/>
                </a:cxn>
                <a:cxn ang="0">
                  <a:pos x="1271" y="175"/>
                </a:cxn>
                <a:cxn ang="0">
                  <a:pos x="1470" y="495"/>
                </a:cxn>
                <a:cxn ang="0">
                  <a:pos x="1446" y="427"/>
                </a:cxn>
                <a:cxn ang="0">
                  <a:pos x="1499" y="481"/>
                </a:cxn>
                <a:cxn ang="0">
                  <a:pos x="1504" y="631"/>
                </a:cxn>
                <a:cxn ang="0">
                  <a:pos x="1436" y="1155"/>
                </a:cxn>
                <a:cxn ang="0">
                  <a:pos x="1518" y="1082"/>
                </a:cxn>
                <a:cxn ang="0">
                  <a:pos x="1451" y="1126"/>
                </a:cxn>
                <a:cxn ang="0">
                  <a:pos x="1518" y="869"/>
                </a:cxn>
                <a:cxn ang="0">
                  <a:pos x="1562" y="752"/>
                </a:cxn>
                <a:cxn ang="0">
                  <a:pos x="1538" y="1009"/>
                </a:cxn>
                <a:cxn ang="0">
                  <a:pos x="1475" y="1072"/>
                </a:cxn>
                <a:cxn ang="0">
                  <a:pos x="1557" y="684"/>
                </a:cxn>
                <a:cxn ang="0">
                  <a:pos x="1518" y="709"/>
                </a:cxn>
                <a:cxn ang="0">
                  <a:pos x="1499" y="990"/>
                </a:cxn>
                <a:cxn ang="0">
                  <a:pos x="1562" y="883"/>
                </a:cxn>
                <a:cxn ang="0">
                  <a:pos x="1150" y="141"/>
                </a:cxn>
                <a:cxn ang="0">
                  <a:pos x="1189" y="117"/>
                </a:cxn>
                <a:cxn ang="0">
                  <a:pos x="1392" y="335"/>
                </a:cxn>
                <a:cxn ang="0">
                  <a:pos x="1421" y="340"/>
                </a:cxn>
                <a:cxn ang="0">
                  <a:pos x="670" y="49"/>
                </a:cxn>
                <a:cxn ang="0">
                  <a:pos x="631" y="15"/>
                </a:cxn>
                <a:cxn ang="0">
                  <a:pos x="990" y="73"/>
                </a:cxn>
                <a:cxn ang="0">
                  <a:pos x="951" y="20"/>
                </a:cxn>
                <a:cxn ang="0">
                  <a:pos x="902" y="54"/>
                </a:cxn>
                <a:cxn ang="0">
                  <a:pos x="917" y="10"/>
                </a:cxn>
                <a:cxn ang="0">
                  <a:pos x="1101" y="117"/>
                </a:cxn>
                <a:cxn ang="0">
                  <a:pos x="500" y="97"/>
                </a:cxn>
                <a:cxn ang="0">
                  <a:pos x="442" y="78"/>
                </a:cxn>
              </a:cxnLst>
              <a:rect l="0" t="0" r="r" b="b"/>
              <a:pathLst>
                <a:path w="1567" h="1155">
                  <a:moveTo>
                    <a:pt x="24" y="597"/>
                  </a:moveTo>
                  <a:lnTo>
                    <a:pt x="24" y="597"/>
                  </a:lnTo>
                  <a:lnTo>
                    <a:pt x="39" y="582"/>
                  </a:lnTo>
                  <a:lnTo>
                    <a:pt x="39" y="582"/>
                  </a:lnTo>
                  <a:lnTo>
                    <a:pt x="83" y="553"/>
                  </a:lnTo>
                  <a:lnTo>
                    <a:pt x="83" y="553"/>
                  </a:lnTo>
                  <a:lnTo>
                    <a:pt x="107" y="485"/>
                  </a:lnTo>
                  <a:lnTo>
                    <a:pt x="107" y="485"/>
                  </a:lnTo>
                  <a:lnTo>
                    <a:pt x="78" y="495"/>
                  </a:lnTo>
                  <a:lnTo>
                    <a:pt x="54" y="510"/>
                  </a:lnTo>
                  <a:lnTo>
                    <a:pt x="54" y="510"/>
                  </a:lnTo>
                  <a:lnTo>
                    <a:pt x="24" y="597"/>
                  </a:lnTo>
                  <a:lnTo>
                    <a:pt x="24" y="597"/>
                  </a:lnTo>
                  <a:close/>
                  <a:moveTo>
                    <a:pt x="68" y="476"/>
                  </a:moveTo>
                  <a:lnTo>
                    <a:pt x="68" y="476"/>
                  </a:lnTo>
                  <a:lnTo>
                    <a:pt x="73" y="471"/>
                  </a:lnTo>
                  <a:lnTo>
                    <a:pt x="73" y="471"/>
                  </a:lnTo>
                  <a:lnTo>
                    <a:pt x="121" y="451"/>
                  </a:lnTo>
                  <a:lnTo>
                    <a:pt x="121" y="451"/>
                  </a:lnTo>
                  <a:lnTo>
                    <a:pt x="165" y="379"/>
                  </a:lnTo>
                  <a:lnTo>
                    <a:pt x="165" y="379"/>
                  </a:lnTo>
                  <a:lnTo>
                    <a:pt x="131" y="393"/>
                  </a:lnTo>
                  <a:lnTo>
                    <a:pt x="102" y="403"/>
                  </a:lnTo>
                  <a:lnTo>
                    <a:pt x="102" y="403"/>
                  </a:lnTo>
                  <a:lnTo>
                    <a:pt x="68" y="476"/>
                  </a:lnTo>
                  <a:lnTo>
                    <a:pt x="68" y="476"/>
                  </a:lnTo>
                  <a:close/>
                  <a:moveTo>
                    <a:pt x="170" y="301"/>
                  </a:moveTo>
                  <a:lnTo>
                    <a:pt x="170" y="301"/>
                  </a:lnTo>
                  <a:lnTo>
                    <a:pt x="131" y="354"/>
                  </a:lnTo>
                  <a:lnTo>
                    <a:pt x="131" y="354"/>
                  </a:lnTo>
                  <a:lnTo>
                    <a:pt x="184" y="350"/>
                  </a:lnTo>
                  <a:lnTo>
                    <a:pt x="184" y="350"/>
                  </a:lnTo>
                  <a:lnTo>
                    <a:pt x="238" y="287"/>
                  </a:lnTo>
                  <a:lnTo>
                    <a:pt x="238" y="287"/>
                  </a:lnTo>
                  <a:lnTo>
                    <a:pt x="223" y="291"/>
                  </a:lnTo>
                  <a:lnTo>
                    <a:pt x="223" y="291"/>
                  </a:lnTo>
                  <a:lnTo>
                    <a:pt x="170" y="301"/>
                  </a:lnTo>
                  <a:lnTo>
                    <a:pt x="170" y="301"/>
                  </a:lnTo>
                  <a:close/>
                  <a:moveTo>
                    <a:pt x="306" y="165"/>
                  </a:moveTo>
                  <a:lnTo>
                    <a:pt x="306" y="165"/>
                  </a:lnTo>
                  <a:lnTo>
                    <a:pt x="359" y="180"/>
                  </a:lnTo>
                  <a:lnTo>
                    <a:pt x="359" y="180"/>
                  </a:lnTo>
                  <a:lnTo>
                    <a:pt x="383" y="160"/>
                  </a:lnTo>
                  <a:lnTo>
                    <a:pt x="383" y="160"/>
                  </a:lnTo>
                  <a:lnTo>
                    <a:pt x="335" y="146"/>
                  </a:lnTo>
                  <a:lnTo>
                    <a:pt x="335" y="146"/>
                  </a:lnTo>
                  <a:lnTo>
                    <a:pt x="306" y="165"/>
                  </a:lnTo>
                  <a:lnTo>
                    <a:pt x="306" y="165"/>
                  </a:lnTo>
                  <a:close/>
                  <a:moveTo>
                    <a:pt x="39" y="801"/>
                  </a:moveTo>
                  <a:lnTo>
                    <a:pt x="39" y="801"/>
                  </a:lnTo>
                  <a:lnTo>
                    <a:pt x="39" y="757"/>
                  </a:lnTo>
                  <a:lnTo>
                    <a:pt x="39" y="757"/>
                  </a:lnTo>
                  <a:lnTo>
                    <a:pt x="15" y="806"/>
                  </a:lnTo>
                  <a:lnTo>
                    <a:pt x="15" y="806"/>
                  </a:lnTo>
                  <a:lnTo>
                    <a:pt x="0" y="835"/>
                  </a:lnTo>
                  <a:lnTo>
                    <a:pt x="0" y="835"/>
                  </a:lnTo>
                  <a:lnTo>
                    <a:pt x="5" y="912"/>
                  </a:lnTo>
                  <a:lnTo>
                    <a:pt x="5" y="912"/>
                  </a:lnTo>
                  <a:lnTo>
                    <a:pt x="10" y="903"/>
                  </a:lnTo>
                  <a:lnTo>
                    <a:pt x="10" y="903"/>
                  </a:lnTo>
                  <a:lnTo>
                    <a:pt x="39" y="830"/>
                  </a:lnTo>
                  <a:lnTo>
                    <a:pt x="39" y="830"/>
                  </a:lnTo>
                  <a:lnTo>
                    <a:pt x="39" y="801"/>
                  </a:lnTo>
                  <a:lnTo>
                    <a:pt x="39" y="801"/>
                  </a:lnTo>
                  <a:close/>
                  <a:moveTo>
                    <a:pt x="272" y="194"/>
                  </a:moveTo>
                  <a:lnTo>
                    <a:pt x="272" y="194"/>
                  </a:lnTo>
                  <a:lnTo>
                    <a:pt x="228" y="233"/>
                  </a:lnTo>
                  <a:lnTo>
                    <a:pt x="228" y="233"/>
                  </a:lnTo>
                  <a:lnTo>
                    <a:pt x="243" y="238"/>
                  </a:lnTo>
                  <a:lnTo>
                    <a:pt x="243" y="238"/>
                  </a:lnTo>
                  <a:lnTo>
                    <a:pt x="277" y="243"/>
                  </a:lnTo>
                  <a:lnTo>
                    <a:pt x="277" y="243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0" y="194"/>
                  </a:lnTo>
                  <a:lnTo>
                    <a:pt x="330" y="194"/>
                  </a:lnTo>
                  <a:lnTo>
                    <a:pt x="306" y="194"/>
                  </a:lnTo>
                  <a:lnTo>
                    <a:pt x="272" y="194"/>
                  </a:lnTo>
                  <a:lnTo>
                    <a:pt x="272" y="194"/>
                  </a:lnTo>
                  <a:close/>
                  <a:moveTo>
                    <a:pt x="49" y="699"/>
                  </a:moveTo>
                  <a:lnTo>
                    <a:pt x="49" y="699"/>
                  </a:lnTo>
                  <a:lnTo>
                    <a:pt x="63" y="612"/>
                  </a:lnTo>
                  <a:lnTo>
                    <a:pt x="63" y="612"/>
                  </a:lnTo>
                  <a:lnTo>
                    <a:pt x="34" y="636"/>
                  </a:lnTo>
                  <a:lnTo>
                    <a:pt x="10" y="655"/>
                  </a:lnTo>
                  <a:lnTo>
                    <a:pt x="10" y="655"/>
                  </a:lnTo>
                  <a:lnTo>
                    <a:pt x="5" y="709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5" y="742"/>
                  </a:lnTo>
                  <a:lnTo>
                    <a:pt x="15" y="742"/>
                  </a:lnTo>
                  <a:lnTo>
                    <a:pt x="49" y="699"/>
                  </a:lnTo>
                  <a:lnTo>
                    <a:pt x="49" y="699"/>
                  </a:lnTo>
                  <a:close/>
                  <a:moveTo>
                    <a:pt x="810" y="0"/>
                  </a:moveTo>
                  <a:lnTo>
                    <a:pt x="810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67" y="0"/>
                  </a:lnTo>
                  <a:lnTo>
                    <a:pt x="767" y="0"/>
                  </a:lnTo>
                  <a:lnTo>
                    <a:pt x="805" y="39"/>
                  </a:lnTo>
                  <a:lnTo>
                    <a:pt x="805" y="39"/>
                  </a:lnTo>
                  <a:lnTo>
                    <a:pt x="810" y="44"/>
                  </a:lnTo>
                  <a:lnTo>
                    <a:pt x="810" y="44"/>
                  </a:lnTo>
                  <a:lnTo>
                    <a:pt x="849" y="44"/>
                  </a:lnTo>
                  <a:lnTo>
                    <a:pt x="849" y="44"/>
                  </a:lnTo>
                  <a:lnTo>
                    <a:pt x="830" y="20"/>
                  </a:lnTo>
                  <a:lnTo>
                    <a:pt x="810" y="0"/>
                  </a:lnTo>
                  <a:lnTo>
                    <a:pt x="810" y="0"/>
                  </a:lnTo>
                  <a:close/>
                  <a:moveTo>
                    <a:pt x="577" y="30"/>
                  </a:moveTo>
                  <a:lnTo>
                    <a:pt x="577" y="30"/>
                  </a:lnTo>
                  <a:lnTo>
                    <a:pt x="509" y="49"/>
                  </a:lnTo>
                  <a:lnTo>
                    <a:pt x="509" y="49"/>
                  </a:lnTo>
                  <a:lnTo>
                    <a:pt x="548" y="63"/>
                  </a:lnTo>
                  <a:lnTo>
                    <a:pt x="548" y="63"/>
                  </a:lnTo>
                  <a:lnTo>
                    <a:pt x="568" y="73"/>
                  </a:lnTo>
                  <a:lnTo>
                    <a:pt x="568" y="73"/>
                  </a:lnTo>
                  <a:lnTo>
                    <a:pt x="636" y="59"/>
                  </a:lnTo>
                  <a:lnTo>
                    <a:pt x="636" y="59"/>
                  </a:lnTo>
                  <a:lnTo>
                    <a:pt x="611" y="39"/>
                  </a:lnTo>
                  <a:lnTo>
                    <a:pt x="587" y="30"/>
                  </a:lnTo>
                  <a:lnTo>
                    <a:pt x="587" y="30"/>
                  </a:lnTo>
                  <a:lnTo>
                    <a:pt x="577" y="30"/>
                  </a:lnTo>
                  <a:lnTo>
                    <a:pt x="577" y="30"/>
                  </a:lnTo>
                  <a:close/>
                  <a:moveTo>
                    <a:pt x="388" y="107"/>
                  </a:moveTo>
                  <a:lnTo>
                    <a:pt x="388" y="107"/>
                  </a:lnTo>
                  <a:lnTo>
                    <a:pt x="349" y="131"/>
                  </a:lnTo>
                  <a:lnTo>
                    <a:pt x="349" y="131"/>
                  </a:lnTo>
                  <a:lnTo>
                    <a:pt x="408" y="146"/>
                  </a:lnTo>
                  <a:lnTo>
                    <a:pt x="408" y="146"/>
                  </a:lnTo>
                  <a:lnTo>
                    <a:pt x="461" y="117"/>
                  </a:lnTo>
                  <a:lnTo>
                    <a:pt x="461" y="117"/>
                  </a:lnTo>
                  <a:lnTo>
                    <a:pt x="432" y="112"/>
                  </a:lnTo>
                  <a:lnTo>
                    <a:pt x="403" y="107"/>
                  </a:lnTo>
                  <a:lnTo>
                    <a:pt x="403" y="107"/>
                  </a:lnTo>
                  <a:lnTo>
                    <a:pt x="388" y="107"/>
                  </a:lnTo>
                  <a:lnTo>
                    <a:pt x="388" y="107"/>
                  </a:lnTo>
                  <a:close/>
                  <a:moveTo>
                    <a:pt x="1334" y="233"/>
                  </a:moveTo>
                  <a:lnTo>
                    <a:pt x="1334" y="233"/>
                  </a:lnTo>
                  <a:lnTo>
                    <a:pt x="1300" y="199"/>
                  </a:lnTo>
                  <a:lnTo>
                    <a:pt x="1300" y="199"/>
                  </a:lnTo>
                  <a:lnTo>
                    <a:pt x="1310" y="238"/>
                  </a:lnTo>
                  <a:lnTo>
                    <a:pt x="1310" y="238"/>
                  </a:lnTo>
                  <a:lnTo>
                    <a:pt x="1320" y="277"/>
                  </a:lnTo>
                  <a:lnTo>
                    <a:pt x="1320" y="277"/>
                  </a:lnTo>
                  <a:lnTo>
                    <a:pt x="1349" y="311"/>
                  </a:lnTo>
                  <a:lnTo>
                    <a:pt x="1349" y="311"/>
                  </a:lnTo>
                  <a:lnTo>
                    <a:pt x="1344" y="282"/>
                  </a:lnTo>
                  <a:lnTo>
                    <a:pt x="1339" y="267"/>
                  </a:lnTo>
                  <a:lnTo>
                    <a:pt x="1339" y="267"/>
                  </a:lnTo>
                  <a:lnTo>
                    <a:pt x="1334" y="233"/>
                  </a:lnTo>
                  <a:lnTo>
                    <a:pt x="1334" y="233"/>
                  </a:lnTo>
                  <a:close/>
                  <a:moveTo>
                    <a:pt x="44" y="873"/>
                  </a:moveTo>
                  <a:lnTo>
                    <a:pt x="44" y="873"/>
                  </a:lnTo>
                  <a:lnTo>
                    <a:pt x="29" y="907"/>
                  </a:lnTo>
                  <a:lnTo>
                    <a:pt x="15" y="951"/>
                  </a:lnTo>
                  <a:lnTo>
                    <a:pt x="15" y="951"/>
                  </a:lnTo>
                  <a:lnTo>
                    <a:pt x="20" y="995"/>
                  </a:lnTo>
                  <a:lnTo>
                    <a:pt x="20" y="995"/>
                  </a:lnTo>
                  <a:lnTo>
                    <a:pt x="29" y="1014"/>
                  </a:lnTo>
                  <a:lnTo>
                    <a:pt x="29" y="1014"/>
                  </a:lnTo>
                  <a:lnTo>
                    <a:pt x="29" y="1004"/>
                  </a:lnTo>
                  <a:lnTo>
                    <a:pt x="29" y="1004"/>
                  </a:lnTo>
                  <a:lnTo>
                    <a:pt x="54" y="936"/>
                  </a:lnTo>
                  <a:lnTo>
                    <a:pt x="54" y="936"/>
                  </a:lnTo>
                  <a:lnTo>
                    <a:pt x="44" y="873"/>
                  </a:lnTo>
                  <a:lnTo>
                    <a:pt x="44" y="873"/>
                  </a:lnTo>
                  <a:close/>
                  <a:moveTo>
                    <a:pt x="44" y="1058"/>
                  </a:moveTo>
                  <a:lnTo>
                    <a:pt x="44" y="1058"/>
                  </a:lnTo>
                  <a:lnTo>
                    <a:pt x="44" y="1067"/>
                  </a:lnTo>
                  <a:lnTo>
                    <a:pt x="44" y="1067"/>
                  </a:lnTo>
                  <a:lnTo>
                    <a:pt x="49" y="1087"/>
                  </a:lnTo>
                  <a:lnTo>
                    <a:pt x="49" y="1087"/>
                  </a:lnTo>
                  <a:lnTo>
                    <a:pt x="63" y="1111"/>
                  </a:lnTo>
                  <a:lnTo>
                    <a:pt x="63" y="1111"/>
                  </a:lnTo>
                  <a:lnTo>
                    <a:pt x="68" y="1072"/>
                  </a:lnTo>
                  <a:lnTo>
                    <a:pt x="68" y="1072"/>
                  </a:lnTo>
                  <a:lnTo>
                    <a:pt x="78" y="1029"/>
                  </a:lnTo>
                  <a:lnTo>
                    <a:pt x="78" y="1029"/>
                  </a:lnTo>
                  <a:lnTo>
                    <a:pt x="63" y="995"/>
                  </a:lnTo>
                  <a:lnTo>
                    <a:pt x="63" y="995"/>
                  </a:lnTo>
                  <a:lnTo>
                    <a:pt x="54" y="1024"/>
                  </a:lnTo>
                  <a:lnTo>
                    <a:pt x="44" y="1058"/>
                  </a:lnTo>
                  <a:lnTo>
                    <a:pt x="44" y="1058"/>
                  </a:lnTo>
                  <a:close/>
                  <a:moveTo>
                    <a:pt x="1271" y="175"/>
                  </a:moveTo>
                  <a:lnTo>
                    <a:pt x="1271" y="175"/>
                  </a:lnTo>
                  <a:lnTo>
                    <a:pt x="1227" y="141"/>
                  </a:lnTo>
                  <a:lnTo>
                    <a:pt x="1227" y="141"/>
                  </a:lnTo>
                  <a:lnTo>
                    <a:pt x="1237" y="175"/>
                  </a:lnTo>
                  <a:lnTo>
                    <a:pt x="1237" y="175"/>
                  </a:lnTo>
                  <a:lnTo>
                    <a:pt x="1237" y="204"/>
                  </a:lnTo>
                  <a:lnTo>
                    <a:pt x="1237" y="204"/>
                  </a:lnTo>
                  <a:lnTo>
                    <a:pt x="1286" y="243"/>
                  </a:lnTo>
                  <a:lnTo>
                    <a:pt x="1286" y="243"/>
                  </a:lnTo>
                  <a:lnTo>
                    <a:pt x="1281" y="219"/>
                  </a:lnTo>
                  <a:lnTo>
                    <a:pt x="1281" y="219"/>
                  </a:lnTo>
                  <a:lnTo>
                    <a:pt x="1271" y="175"/>
                  </a:lnTo>
                  <a:lnTo>
                    <a:pt x="1271" y="175"/>
                  </a:lnTo>
                  <a:close/>
                  <a:moveTo>
                    <a:pt x="1441" y="456"/>
                  </a:moveTo>
                  <a:lnTo>
                    <a:pt x="1441" y="456"/>
                  </a:lnTo>
                  <a:lnTo>
                    <a:pt x="1465" y="505"/>
                  </a:lnTo>
                  <a:lnTo>
                    <a:pt x="1465" y="505"/>
                  </a:lnTo>
                  <a:lnTo>
                    <a:pt x="1470" y="495"/>
                  </a:lnTo>
                  <a:lnTo>
                    <a:pt x="1470" y="495"/>
                  </a:lnTo>
                  <a:lnTo>
                    <a:pt x="1470" y="471"/>
                  </a:lnTo>
                  <a:lnTo>
                    <a:pt x="1470" y="447"/>
                  </a:lnTo>
                  <a:lnTo>
                    <a:pt x="1460" y="398"/>
                  </a:lnTo>
                  <a:lnTo>
                    <a:pt x="1460" y="398"/>
                  </a:lnTo>
                  <a:lnTo>
                    <a:pt x="1436" y="359"/>
                  </a:lnTo>
                  <a:lnTo>
                    <a:pt x="1436" y="359"/>
                  </a:lnTo>
                  <a:lnTo>
                    <a:pt x="1446" y="427"/>
                  </a:lnTo>
                  <a:lnTo>
                    <a:pt x="1446" y="427"/>
                  </a:lnTo>
                  <a:lnTo>
                    <a:pt x="1441" y="456"/>
                  </a:lnTo>
                  <a:lnTo>
                    <a:pt x="1441" y="456"/>
                  </a:lnTo>
                  <a:close/>
                  <a:moveTo>
                    <a:pt x="1523" y="539"/>
                  </a:moveTo>
                  <a:lnTo>
                    <a:pt x="1523" y="539"/>
                  </a:lnTo>
                  <a:lnTo>
                    <a:pt x="1499" y="481"/>
                  </a:lnTo>
                  <a:lnTo>
                    <a:pt x="1499" y="481"/>
                  </a:lnTo>
                  <a:lnTo>
                    <a:pt x="1499" y="515"/>
                  </a:lnTo>
                  <a:lnTo>
                    <a:pt x="1494" y="548"/>
                  </a:lnTo>
                  <a:lnTo>
                    <a:pt x="1494" y="548"/>
                  </a:lnTo>
                  <a:lnTo>
                    <a:pt x="1489" y="568"/>
                  </a:lnTo>
                  <a:lnTo>
                    <a:pt x="1489" y="568"/>
                  </a:lnTo>
                  <a:lnTo>
                    <a:pt x="1504" y="631"/>
                  </a:lnTo>
                  <a:lnTo>
                    <a:pt x="1504" y="631"/>
                  </a:lnTo>
                  <a:lnTo>
                    <a:pt x="1514" y="612"/>
                  </a:lnTo>
                  <a:lnTo>
                    <a:pt x="1518" y="592"/>
                  </a:lnTo>
                  <a:lnTo>
                    <a:pt x="1523" y="539"/>
                  </a:lnTo>
                  <a:lnTo>
                    <a:pt x="1523" y="539"/>
                  </a:lnTo>
                  <a:close/>
                  <a:moveTo>
                    <a:pt x="1451" y="1126"/>
                  </a:moveTo>
                  <a:lnTo>
                    <a:pt x="1451" y="1126"/>
                  </a:lnTo>
                  <a:lnTo>
                    <a:pt x="1436" y="1155"/>
                  </a:lnTo>
                  <a:lnTo>
                    <a:pt x="1436" y="1155"/>
                  </a:lnTo>
                  <a:lnTo>
                    <a:pt x="1455" y="1150"/>
                  </a:lnTo>
                  <a:lnTo>
                    <a:pt x="1475" y="1140"/>
                  </a:lnTo>
                  <a:lnTo>
                    <a:pt x="1514" y="1116"/>
                  </a:lnTo>
                  <a:lnTo>
                    <a:pt x="1514" y="1116"/>
                  </a:lnTo>
                  <a:lnTo>
                    <a:pt x="1518" y="1082"/>
                  </a:lnTo>
                  <a:lnTo>
                    <a:pt x="1518" y="1082"/>
                  </a:lnTo>
                  <a:lnTo>
                    <a:pt x="1523" y="1072"/>
                  </a:lnTo>
                  <a:lnTo>
                    <a:pt x="1523" y="1072"/>
                  </a:lnTo>
                  <a:lnTo>
                    <a:pt x="1494" y="1082"/>
                  </a:lnTo>
                  <a:lnTo>
                    <a:pt x="1460" y="1101"/>
                  </a:lnTo>
                  <a:lnTo>
                    <a:pt x="1460" y="1101"/>
                  </a:lnTo>
                  <a:lnTo>
                    <a:pt x="1451" y="1126"/>
                  </a:lnTo>
                  <a:lnTo>
                    <a:pt x="1451" y="1126"/>
                  </a:lnTo>
                  <a:close/>
                  <a:moveTo>
                    <a:pt x="1562" y="752"/>
                  </a:moveTo>
                  <a:lnTo>
                    <a:pt x="1562" y="752"/>
                  </a:lnTo>
                  <a:lnTo>
                    <a:pt x="1538" y="796"/>
                  </a:lnTo>
                  <a:lnTo>
                    <a:pt x="1538" y="796"/>
                  </a:lnTo>
                  <a:lnTo>
                    <a:pt x="1523" y="815"/>
                  </a:lnTo>
                  <a:lnTo>
                    <a:pt x="1523" y="815"/>
                  </a:lnTo>
                  <a:lnTo>
                    <a:pt x="1518" y="869"/>
                  </a:lnTo>
                  <a:lnTo>
                    <a:pt x="1518" y="869"/>
                  </a:lnTo>
                  <a:lnTo>
                    <a:pt x="1543" y="839"/>
                  </a:lnTo>
                  <a:lnTo>
                    <a:pt x="1567" y="810"/>
                  </a:lnTo>
                  <a:lnTo>
                    <a:pt x="1567" y="810"/>
                  </a:lnTo>
                  <a:lnTo>
                    <a:pt x="1567" y="801"/>
                  </a:lnTo>
                  <a:lnTo>
                    <a:pt x="1567" y="801"/>
                  </a:lnTo>
                  <a:lnTo>
                    <a:pt x="1562" y="752"/>
                  </a:lnTo>
                  <a:lnTo>
                    <a:pt x="1562" y="752"/>
                  </a:lnTo>
                  <a:close/>
                  <a:moveTo>
                    <a:pt x="1475" y="1072"/>
                  </a:moveTo>
                  <a:lnTo>
                    <a:pt x="1475" y="1072"/>
                  </a:lnTo>
                  <a:lnTo>
                    <a:pt x="1504" y="1053"/>
                  </a:lnTo>
                  <a:lnTo>
                    <a:pt x="1533" y="1033"/>
                  </a:lnTo>
                  <a:lnTo>
                    <a:pt x="1533" y="1033"/>
                  </a:lnTo>
                  <a:lnTo>
                    <a:pt x="1538" y="1009"/>
                  </a:lnTo>
                  <a:lnTo>
                    <a:pt x="1538" y="1009"/>
                  </a:lnTo>
                  <a:lnTo>
                    <a:pt x="1538" y="1000"/>
                  </a:lnTo>
                  <a:lnTo>
                    <a:pt x="1538" y="1000"/>
                  </a:lnTo>
                  <a:lnTo>
                    <a:pt x="1489" y="1024"/>
                  </a:lnTo>
                  <a:lnTo>
                    <a:pt x="1489" y="1024"/>
                  </a:lnTo>
                  <a:lnTo>
                    <a:pt x="1475" y="1072"/>
                  </a:lnTo>
                  <a:lnTo>
                    <a:pt x="1475" y="1072"/>
                  </a:lnTo>
                  <a:close/>
                  <a:moveTo>
                    <a:pt x="1523" y="767"/>
                  </a:moveTo>
                  <a:lnTo>
                    <a:pt x="1523" y="767"/>
                  </a:lnTo>
                  <a:lnTo>
                    <a:pt x="1538" y="742"/>
                  </a:lnTo>
                  <a:lnTo>
                    <a:pt x="1538" y="742"/>
                  </a:lnTo>
                  <a:lnTo>
                    <a:pt x="1548" y="713"/>
                  </a:lnTo>
                  <a:lnTo>
                    <a:pt x="1557" y="684"/>
                  </a:lnTo>
                  <a:lnTo>
                    <a:pt x="1557" y="684"/>
                  </a:lnTo>
                  <a:lnTo>
                    <a:pt x="1548" y="621"/>
                  </a:lnTo>
                  <a:lnTo>
                    <a:pt x="1548" y="621"/>
                  </a:lnTo>
                  <a:lnTo>
                    <a:pt x="1538" y="650"/>
                  </a:lnTo>
                  <a:lnTo>
                    <a:pt x="1528" y="684"/>
                  </a:lnTo>
                  <a:lnTo>
                    <a:pt x="1528" y="684"/>
                  </a:lnTo>
                  <a:lnTo>
                    <a:pt x="1518" y="709"/>
                  </a:lnTo>
                  <a:lnTo>
                    <a:pt x="1518" y="709"/>
                  </a:lnTo>
                  <a:lnTo>
                    <a:pt x="1523" y="767"/>
                  </a:lnTo>
                  <a:lnTo>
                    <a:pt x="1523" y="767"/>
                  </a:lnTo>
                  <a:close/>
                  <a:moveTo>
                    <a:pt x="1523" y="927"/>
                  </a:moveTo>
                  <a:lnTo>
                    <a:pt x="1523" y="927"/>
                  </a:lnTo>
                  <a:lnTo>
                    <a:pt x="1509" y="936"/>
                  </a:lnTo>
                  <a:lnTo>
                    <a:pt x="1509" y="936"/>
                  </a:lnTo>
                  <a:lnTo>
                    <a:pt x="1499" y="990"/>
                  </a:lnTo>
                  <a:lnTo>
                    <a:pt x="1499" y="990"/>
                  </a:lnTo>
                  <a:lnTo>
                    <a:pt x="1523" y="975"/>
                  </a:lnTo>
                  <a:lnTo>
                    <a:pt x="1548" y="956"/>
                  </a:lnTo>
                  <a:lnTo>
                    <a:pt x="1548" y="956"/>
                  </a:lnTo>
                  <a:lnTo>
                    <a:pt x="1552" y="941"/>
                  </a:lnTo>
                  <a:lnTo>
                    <a:pt x="1552" y="941"/>
                  </a:lnTo>
                  <a:lnTo>
                    <a:pt x="1562" y="883"/>
                  </a:lnTo>
                  <a:lnTo>
                    <a:pt x="1562" y="883"/>
                  </a:lnTo>
                  <a:lnTo>
                    <a:pt x="1543" y="907"/>
                  </a:lnTo>
                  <a:lnTo>
                    <a:pt x="1523" y="927"/>
                  </a:lnTo>
                  <a:lnTo>
                    <a:pt x="1523" y="927"/>
                  </a:lnTo>
                  <a:close/>
                  <a:moveTo>
                    <a:pt x="1135" y="83"/>
                  </a:moveTo>
                  <a:lnTo>
                    <a:pt x="1135" y="83"/>
                  </a:lnTo>
                  <a:lnTo>
                    <a:pt x="1150" y="141"/>
                  </a:lnTo>
                  <a:lnTo>
                    <a:pt x="1150" y="141"/>
                  </a:lnTo>
                  <a:lnTo>
                    <a:pt x="1150" y="141"/>
                  </a:lnTo>
                  <a:lnTo>
                    <a:pt x="1150" y="141"/>
                  </a:lnTo>
                  <a:lnTo>
                    <a:pt x="1203" y="175"/>
                  </a:lnTo>
                  <a:lnTo>
                    <a:pt x="1203" y="175"/>
                  </a:lnTo>
                  <a:lnTo>
                    <a:pt x="1198" y="146"/>
                  </a:lnTo>
                  <a:lnTo>
                    <a:pt x="1189" y="117"/>
                  </a:lnTo>
                  <a:lnTo>
                    <a:pt x="1189" y="117"/>
                  </a:lnTo>
                  <a:lnTo>
                    <a:pt x="1135" y="83"/>
                  </a:lnTo>
                  <a:lnTo>
                    <a:pt x="1135" y="83"/>
                  </a:lnTo>
                  <a:close/>
                  <a:moveTo>
                    <a:pt x="1373" y="277"/>
                  </a:moveTo>
                  <a:lnTo>
                    <a:pt x="1373" y="277"/>
                  </a:lnTo>
                  <a:lnTo>
                    <a:pt x="1387" y="306"/>
                  </a:lnTo>
                  <a:lnTo>
                    <a:pt x="1392" y="335"/>
                  </a:lnTo>
                  <a:lnTo>
                    <a:pt x="1392" y="335"/>
                  </a:lnTo>
                  <a:lnTo>
                    <a:pt x="1392" y="369"/>
                  </a:lnTo>
                  <a:lnTo>
                    <a:pt x="1392" y="369"/>
                  </a:lnTo>
                  <a:lnTo>
                    <a:pt x="1421" y="418"/>
                  </a:lnTo>
                  <a:lnTo>
                    <a:pt x="1421" y="418"/>
                  </a:lnTo>
                  <a:lnTo>
                    <a:pt x="1426" y="379"/>
                  </a:lnTo>
                  <a:lnTo>
                    <a:pt x="1421" y="340"/>
                  </a:lnTo>
                  <a:lnTo>
                    <a:pt x="1421" y="340"/>
                  </a:lnTo>
                  <a:lnTo>
                    <a:pt x="1373" y="277"/>
                  </a:lnTo>
                  <a:lnTo>
                    <a:pt x="1373" y="277"/>
                  </a:lnTo>
                  <a:close/>
                  <a:moveTo>
                    <a:pt x="631" y="15"/>
                  </a:moveTo>
                  <a:lnTo>
                    <a:pt x="631" y="15"/>
                  </a:lnTo>
                  <a:lnTo>
                    <a:pt x="670" y="49"/>
                  </a:lnTo>
                  <a:lnTo>
                    <a:pt x="670" y="49"/>
                  </a:lnTo>
                  <a:lnTo>
                    <a:pt x="718" y="44"/>
                  </a:lnTo>
                  <a:lnTo>
                    <a:pt x="762" y="44"/>
                  </a:lnTo>
                  <a:lnTo>
                    <a:pt x="762" y="44"/>
                  </a:lnTo>
                  <a:lnTo>
                    <a:pt x="733" y="25"/>
                  </a:lnTo>
                  <a:lnTo>
                    <a:pt x="699" y="5"/>
                  </a:lnTo>
                  <a:lnTo>
                    <a:pt x="699" y="5"/>
                  </a:lnTo>
                  <a:lnTo>
                    <a:pt x="631" y="15"/>
                  </a:lnTo>
                  <a:lnTo>
                    <a:pt x="631" y="15"/>
                  </a:lnTo>
                  <a:close/>
                  <a:moveTo>
                    <a:pt x="951" y="20"/>
                  </a:moveTo>
                  <a:lnTo>
                    <a:pt x="951" y="20"/>
                  </a:lnTo>
                  <a:lnTo>
                    <a:pt x="965" y="44"/>
                  </a:lnTo>
                  <a:lnTo>
                    <a:pt x="985" y="68"/>
                  </a:lnTo>
                  <a:lnTo>
                    <a:pt x="985" y="68"/>
                  </a:lnTo>
                  <a:lnTo>
                    <a:pt x="990" y="73"/>
                  </a:lnTo>
                  <a:lnTo>
                    <a:pt x="990" y="73"/>
                  </a:lnTo>
                  <a:lnTo>
                    <a:pt x="1014" y="78"/>
                  </a:lnTo>
                  <a:lnTo>
                    <a:pt x="1014" y="78"/>
                  </a:lnTo>
                  <a:lnTo>
                    <a:pt x="999" y="30"/>
                  </a:lnTo>
                  <a:lnTo>
                    <a:pt x="999" y="30"/>
                  </a:lnTo>
                  <a:lnTo>
                    <a:pt x="951" y="20"/>
                  </a:lnTo>
                  <a:lnTo>
                    <a:pt x="951" y="20"/>
                  </a:lnTo>
                  <a:close/>
                  <a:moveTo>
                    <a:pt x="917" y="10"/>
                  </a:moveTo>
                  <a:lnTo>
                    <a:pt x="917" y="10"/>
                  </a:lnTo>
                  <a:lnTo>
                    <a:pt x="864" y="5"/>
                  </a:lnTo>
                  <a:lnTo>
                    <a:pt x="864" y="5"/>
                  </a:lnTo>
                  <a:lnTo>
                    <a:pt x="883" y="25"/>
                  </a:lnTo>
                  <a:lnTo>
                    <a:pt x="883" y="25"/>
                  </a:lnTo>
                  <a:lnTo>
                    <a:pt x="902" y="54"/>
                  </a:lnTo>
                  <a:lnTo>
                    <a:pt x="902" y="54"/>
                  </a:lnTo>
                  <a:lnTo>
                    <a:pt x="941" y="59"/>
                  </a:lnTo>
                  <a:lnTo>
                    <a:pt x="941" y="59"/>
                  </a:lnTo>
                  <a:lnTo>
                    <a:pt x="931" y="44"/>
                  </a:lnTo>
                  <a:lnTo>
                    <a:pt x="931" y="44"/>
                  </a:lnTo>
                  <a:lnTo>
                    <a:pt x="917" y="10"/>
                  </a:lnTo>
                  <a:lnTo>
                    <a:pt x="917" y="10"/>
                  </a:lnTo>
                  <a:close/>
                  <a:moveTo>
                    <a:pt x="1043" y="44"/>
                  </a:moveTo>
                  <a:lnTo>
                    <a:pt x="1043" y="44"/>
                  </a:lnTo>
                  <a:lnTo>
                    <a:pt x="1053" y="73"/>
                  </a:lnTo>
                  <a:lnTo>
                    <a:pt x="1067" y="102"/>
                  </a:lnTo>
                  <a:lnTo>
                    <a:pt x="1067" y="102"/>
                  </a:lnTo>
                  <a:lnTo>
                    <a:pt x="1101" y="117"/>
                  </a:lnTo>
                  <a:lnTo>
                    <a:pt x="1101" y="117"/>
                  </a:lnTo>
                  <a:lnTo>
                    <a:pt x="1077" y="59"/>
                  </a:lnTo>
                  <a:lnTo>
                    <a:pt x="1077" y="59"/>
                  </a:lnTo>
                  <a:lnTo>
                    <a:pt x="1043" y="44"/>
                  </a:lnTo>
                  <a:lnTo>
                    <a:pt x="1043" y="44"/>
                  </a:lnTo>
                  <a:close/>
                  <a:moveTo>
                    <a:pt x="442" y="78"/>
                  </a:moveTo>
                  <a:lnTo>
                    <a:pt x="442" y="78"/>
                  </a:lnTo>
                  <a:lnTo>
                    <a:pt x="500" y="97"/>
                  </a:lnTo>
                  <a:lnTo>
                    <a:pt x="500" y="97"/>
                  </a:lnTo>
                  <a:lnTo>
                    <a:pt x="543" y="83"/>
                  </a:lnTo>
                  <a:lnTo>
                    <a:pt x="543" y="83"/>
                  </a:lnTo>
                  <a:lnTo>
                    <a:pt x="519" y="68"/>
                  </a:lnTo>
                  <a:lnTo>
                    <a:pt x="495" y="54"/>
                  </a:lnTo>
                  <a:lnTo>
                    <a:pt x="495" y="54"/>
                  </a:lnTo>
                  <a:lnTo>
                    <a:pt x="442" y="78"/>
                  </a:lnTo>
                  <a:lnTo>
                    <a:pt x="442" y="78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666" y="1981"/>
              <a:ext cx="1402" cy="620"/>
            </a:xfrm>
            <a:custGeom>
              <a:avLst/>
              <a:gdLst/>
              <a:ahLst/>
              <a:cxnLst>
                <a:cxn ang="0">
                  <a:pos x="708" y="223"/>
                </a:cxn>
                <a:cxn ang="0">
                  <a:pos x="572" y="213"/>
                </a:cxn>
                <a:cxn ang="0">
                  <a:pos x="339" y="169"/>
                </a:cxn>
                <a:cxn ang="0">
                  <a:pos x="155" y="101"/>
                </a:cxn>
                <a:cxn ang="0">
                  <a:pos x="39" y="29"/>
                </a:cxn>
                <a:cxn ang="0">
                  <a:pos x="10" y="0"/>
                </a:cxn>
                <a:cxn ang="0">
                  <a:pos x="5" y="43"/>
                </a:cxn>
                <a:cxn ang="0">
                  <a:pos x="0" y="92"/>
                </a:cxn>
                <a:cxn ang="0">
                  <a:pos x="14" y="198"/>
                </a:cxn>
                <a:cxn ang="0">
                  <a:pos x="58" y="295"/>
                </a:cxn>
                <a:cxn ang="0">
                  <a:pos x="121" y="388"/>
                </a:cxn>
                <a:cxn ang="0">
                  <a:pos x="208" y="465"/>
                </a:cxn>
                <a:cxn ang="0">
                  <a:pos x="310" y="533"/>
                </a:cxn>
                <a:cxn ang="0">
                  <a:pos x="427" y="582"/>
                </a:cxn>
                <a:cxn ang="0">
                  <a:pos x="563" y="611"/>
                </a:cxn>
                <a:cxn ang="0">
                  <a:pos x="703" y="620"/>
                </a:cxn>
                <a:cxn ang="0">
                  <a:pos x="771" y="620"/>
                </a:cxn>
                <a:cxn ang="0">
                  <a:pos x="912" y="601"/>
                </a:cxn>
                <a:cxn ang="0">
                  <a:pos x="1033" y="557"/>
                </a:cxn>
                <a:cxn ang="0">
                  <a:pos x="1145" y="499"/>
                </a:cxn>
                <a:cxn ang="0">
                  <a:pos x="1242" y="426"/>
                </a:cxn>
                <a:cxn ang="0">
                  <a:pos x="1319" y="344"/>
                </a:cxn>
                <a:cxn ang="0">
                  <a:pos x="1368" y="247"/>
                </a:cxn>
                <a:cxn ang="0">
                  <a:pos x="1397" y="145"/>
                </a:cxn>
                <a:cxn ang="0">
                  <a:pos x="1402" y="92"/>
                </a:cxn>
                <a:cxn ang="0">
                  <a:pos x="1392" y="4"/>
                </a:cxn>
                <a:cxn ang="0">
                  <a:pos x="1378" y="24"/>
                </a:cxn>
                <a:cxn ang="0">
                  <a:pos x="1339" y="63"/>
                </a:cxn>
                <a:cxn ang="0">
                  <a:pos x="1242" y="121"/>
                </a:cxn>
                <a:cxn ang="0">
                  <a:pos x="1057" y="184"/>
                </a:cxn>
                <a:cxn ang="0">
                  <a:pos x="829" y="218"/>
                </a:cxn>
                <a:cxn ang="0">
                  <a:pos x="708" y="223"/>
                </a:cxn>
              </a:cxnLst>
              <a:rect l="0" t="0" r="r" b="b"/>
              <a:pathLst>
                <a:path w="1402" h="620">
                  <a:moveTo>
                    <a:pt x="708" y="223"/>
                  </a:moveTo>
                  <a:lnTo>
                    <a:pt x="708" y="223"/>
                  </a:lnTo>
                  <a:lnTo>
                    <a:pt x="640" y="223"/>
                  </a:lnTo>
                  <a:lnTo>
                    <a:pt x="572" y="213"/>
                  </a:lnTo>
                  <a:lnTo>
                    <a:pt x="451" y="198"/>
                  </a:lnTo>
                  <a:lnTo>
                    <a:pt x="339" y="169"/>
                  </a:lnTo>
                  <a:lnTo>
                    <a:pt x="238" y="140"/>
                  </a:lnTo>
                  <a:lnTo>
                    <a:pt x="155" y="101"/>
                  </a:lnTo>
                  <a:lnTo>
                    <a:pt x="87" y="67"/>
                  </a:lnTo>
                  <a:lnTo>
                    <a:pt x="39" y="29"/>
                  </a:lnTo>
                  <a:lnTo>
                    <a:pt x="24" y="1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43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5" y="145"/>
                  </a:lnTo>
                  <a:lnTo>
                    <a:pt x="14" y="198"/>
                  </a:lnTo>
                  <a:lnTo>
                    <a:pt x="34" y="247"/>
                  </a:lnTo>
                  <a:lnTo>
                    <a:pt x="58" y="295"/>
                  </a:lnTo>
                  <a:lnTo>
                    <a:pt x="87" y="344"/>
                  </a:lnTo>
                  <a:lnTo>
                    <a:pt x="121" y="388"/>
                  </a:lnTo>
                  <a:lnTo>
                    <a:pt x="160" y="426"/>
                  </a:lnTo>
                  <a:lnTo>
                    <a:pt x="208" y="465"/>
                  </a:lnTo>
                  <a:lnTo>
                    <a:pt x="257" y="499"/>
                  </a:lnTo>
                  <a:lnTo>
                    <a:pt x="310" y="533"/>
                  </a:lnTo>
                  <a:lnTo>
                    <a:pt x="369" y="557"/>
                  </a:lnTo>
                  <a:lnTo>
                    <a:pt x="427" y="582"/>
                  </a:lnTo>
                  <a:lnTo>
                    <a:pt x="495" y="601"/>
                  </a:lnTo>
                  <a:lnTo>
                    <a:pt x="563" y="611"/>
                  </a:lnTo>
                  <a:lnTo>
                    <a:pt x="630" y="620"/>
                  </a:lnTo>
                  <a:lnTo>
                    <a:pt x="703" y="620"/>
                  </a:lnTo>
                  <a:lnTo>
                    <a:pt x="703" y="620"/>
                  </a:lnTo>
                  <a:lnTo>
                    <a:pt x="771" y="620"/>
                  </a:lnTo>
                  <a:lnTo>
                    <a:pt x="844" y="611"/>
                  </a:lnTo>
                  <a:lnTo>
                    <a:pt x="912" y="601"/>
                  </a:lnTo>
                  <a:lnTo>
                    <a:pt x="975" y="582"/>
                  </a:lnTo>
                  <a:lnTo>
                    <a:pt x="1033" y="557"/>
                  </a:lnTo>
                  <a:lnTo>
                    <a:pt x="1091" y="533"/>
                  </a:lnTo>
                  <a:lnTo>
                    <a:pt x="1145" y="499"/>
                  </a:lnTo>
                  <a:lnTo>
                    <a:pt x="1198" y="465"/>
                  </a:lnTo>
                  <a:lnTo>
                    <a:pt x="1242" y="426"/>
                  </a:lnTo>
                  <a:lnTo>
                    <a:pt x="1280" y="388"/>
                  </a:lnTo>
                  <a:lnTo>
                    <a:pt x="1319" y="344"/>
                  </a:lnTo>
                  <a:lnTo>
                    <a:pt x="1348" y="295"/>
                  </a:lnTo>
                  <a:lnTo>
                    <a:pt x="1368" y="247"/>
                  </a:lnTo>
                  <a:lnTo>
                    <a:pt x="1387" y="198"/>
                  </a:lnTo>
                  <a:lnTo>
                    <a:pt x="1397" y="145"/>
                  </a:lnTo>
                  <a:lnTo>
                    <a:pt x="1402" y="92"/>
                  </a:lnTo>
                  <a:lnTo>
                    <a:pt x="1402" y="92"/>
                  </a:lnTo>
                  <a:lnTo>
                    <a:pt x="1397" y="48"/>
                  </a:lnTo>
                  <a:lnTo>
                    <a:pt x="1392" y="4"/>
                  </a:lnTo>
                  <a:lnTo>
                    <a:pt x="1392" y="4"/>
                  </a:lnTo>
                  <a:lnTo>
                    <a:pt x="1378" y="24"/>
                  </a:lnTo>
                  <a:lnTo>
                    <a:pt x="1363" y="43"/>
                  </a:lnTo>
                  <a:lnTo>
                    <a:pt x="1339" y="63"/>
                  </a:lnTo>
                  <a:lnTo>
                    <a:pt x="1310" y="82"/>
                  </a:lnTo>
                  <a:lnTo>
                    <a:pt x="1242" y="121"/>
                  </a:lnTo>
                  <a:lnTo>
                    <a:pt x="1154" y="155"/>
                  </a:lnTo>
                  <a:lnTo>
                    <a:pt x="1057" y="184"/>
                  </a:lnTo>
                  <a:lnTo>
                    <a:pt x="946" y="203"/>
                  </a:lnTo>
                  <a:lnTo>
                    <a:pt x="829" y="218"/>
                  </a:lnTo>
                  <a:lnTo>
                    <a:pt x="708" y="223"/>
                  </a:lnTo>
                  <a:lnTo>
                    <a:pt x="708" y="223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35"/>
            <p:cNvSpPr>
              <a:spLocks noEditPoints="1"/>
            </p:cNvSpPr>
            <p:nvPr/>
          </p:nvSpPr>
          <p:spPr bwMode="auto">
            <a:xfrm>
              <a:off x="666" y="1976"/>
              <a:ext cx="1402" cy="625"/>
            </a:xfrm>
            <a:custGeom>
              <a:avLst/>
              <a:gdLst/>
              <a:ahLst/>
              <a:cxnLst>
                <a:cxn ang="0">
                  <a:pos x="136" y="155"/>
                </a:cxn>
                <a:cxn ang="0">
                  <a:pos x="107" y="136"/>
                </a:cxn>
                <a:cxn ang="0">
                  <a:pos x="815" y="431"/>
                </a:cxn>
                <a:cxn ang="0">
                  <a:pos x="1145" y="446"/>
                </a:cxn>
                <a:cxn ang="0">
                  <a:pos x="208" y="475"/>
                </a:cxn>
                <a:cxn ang="0">
                  <a:pos x="233" y="262"/>
                </a:cxn>
                <a:cxn ang="0">
                  <a:pos x="141" y="281"/>
                </a:cxn>
                <a:cxn ang="0">
                  <a:pos x="228" y="412"/>
                </a:cxn>
                <a:cxn ang="0">
                  <a:pos x="272" y="315"/>
                </a:cxn>
                <a:cxn ang="0">
                  <a:pos x="170" y="354"/>
                </a:cxn>
                <a:cxn ang="0">
                  <a:pos x="126" y="208"/>
                </a:cxn>
                <a:cxn ang="0">
                  <a:pos x="87" y="184"/>
                </a:cxn>
                <a:cxn ang="0">
                  <a:pos x="815" y="436"/>
                </a:cxn>
                <a:cxn ang="0">
                  <a:pos x="475" y="407"/>
                </a:cxn>
                <a:cxn ang="0">
                  <a:pos x="703" y="388"/>
                </a:cxn>
                <a:cxn ang="0">
                  <a:pos x="432" y="339"/>
                </a:cxn>
                <a:cxn ang="0">
                  <a:pos x="432" y="354"/>
                </a:cxn>
                <a:cxn ang="0">
                  <a:pos x="752" y="393"/>
                </a:cxn>
                <a:cxn ang="0">
                  <a:pos x="1198" y="252"/>
                </a:cxn>
                <a:cxn ang="0">
                  <a:pos x="1222" y="276"/>
                </a:cxn>
                <a:cxn ang="0">
                  <a:pos x="844" y="286"/>
                </a:cxn>
                <a:cxn ang="0">
                  <a:pos x="68" y="92"/>
                </a:cxn>
                <a:cxn ang="0">
                  <a:pos x="606" y="247"/>
                </a:cxn>
                <a:cxn ang="0">
                  <a:pos x="708" y="228"/>
                </a:cxn>
                <a:cxn ang="0">
                  <a:pos x="1125" y="179"/>
                </a:cxn>
                <a:cxn ang="0">
                  <a:pos x="281" y="242"/>
                </a:cxn>
                <a:cxn ang="0">
                  <a:pos x="630" y="291"/>
                </a:cxn>
                <a:cxn ang="0">
                  <a:pos x="1062" y="233"/>
                </a:cxn>
                <a:cxn ang="0">
                  <a:pos x="1305" y="155"/>
                </a:cxn>
                <a:cxn ang="0">
                  <a:pos x="1150" y="194"/>
                </a:cxn>
                <a:cxn ang="0">
                  <a:pos x="732" y="271"/>
                </a:cxn>
                <a:cxn ang="0">
                  <a:pos x="349" y="228"/>
                </a:cxn>
                <a:cxn ang="0">
                  <a:pos x="1077" y="538"/>
                </a:cxn>
                <a:cxn ang="0">
                  <a:pos x="1043" y="320"/>
                </a:cxn>
                <a:cxn ang="0">
                  <a:pos x="698" y="320"/>
                </a:cxn>
                <a:cxn ang="0">
                  <a:pos x="272" y="257"/>
                </a:cxn>
                <a:cxn ang="0">
                  <a:pos x="630" y="325"/>
                </a:cxn>
                <a:cxn ang="0">
                  <a:pos x="1033" y="344"/>
                </a:cxn>
                <a:cxn ang="0">
                  <a:pos x="820" y="582"/>
                </a:cxn>
                <a:cxn ang="0">
                  <a:pos x="495" y="524"/>
                </a:cxn>
                <a:cxn ang="0">
                  <a:pos x="393" y="572"/>
                </a:cxn>
                <a:cxn ang="0">
                  <a:pos x="577" y="572"/>
                </a:cxn>
                <a:cxn ang="0">
                  <a:pos x="878" y="601"/>
                </a:cxn>
                <a:cxn ang="0">
                  <a:pos x="436" y="567"/>
                </a:cxn>
                <a:cxn ang="0">
                  <a:pos x="955" y="562"/>
                </a:cxn>
                <a:cxn ang="0">
                  <a:pos x="907" y="572"/>
                </a:cxn>
                <a:cxn ang="0">
                  <a:pos x="1251" y="116"/>
                </a:cxn>
                <a:cxn ang="0">
                  <a:pos x="1023" y="373"/>
                </a:cxn>
                <a:cxn ang="0">
                  <a:pos x="1023" y="368"/>
                </a:cxn>
                <a:cxn ang="0">
                  <a:pos x="936" y="427"/>
                </a:cxn>
                <a:cxn ang="0">
                  <a:pos x="1310" y="359"/>
                </a:cxn>
                <a:cxn ang="0">
                  <a:pos x="1353" y="203"/>
                </a:cxn>
                <a:cxn ang="0">
                  <a:pos x="1402" y="116"/>
                </a:cxn>
                <a:cxn ang="0">
                  <a:pos x="1363" y="247"/>
                </a:cxn>
                <a:cxn ang="0">
                  <a:pos x="820" y="485"/>
                </a:cxn>
                <a:cxn ang="0">
                  <a:pos x="466" y="446"/>
                </a:cxn>
                <a:cxn ang="0">
                  <a:pos x="446" y="436"/>
                </a:cxn>
                <a:cxn ang="0">
                  <a:pos x="461" y="485"/>
                </a:cxn>
                <a:cxn ang="0">
                  <a:pos x="795" y="494"/>
                </a:cxn>
                <a:cxn ang="0">
                  <a:pos x="1096" y="499"/>
                </a:cxn>
                <a:cxn ang="0">
                  <a:pos x="1295" y="344"/>
                </a:cxn>
                <a:cxn ang="0">
                  <a:pos x="1116" y="494"/>
                </a:cxn>
              </a:cxnLst>
              <a:rect l="0" t="0" r="r" b="b"/>
              <a:pathLst>
                <a:path w="1402" h="625">
                  <a:moveTo>
                    <a:pt x="378" y="509"/>
                  </a:moveTo>
                  <a:lnTo>
                    <a:pt x="378" y="509"/>
                  </a:lnTo>
                  <a:lnTo>
                    <a:pt x="369" y="494"/>
                  </a:lnTo>
                  <a:lnTo>
                    <a:pt x="369" y="494"/>
                  </a:lnTo>
                  <a:lnTo>
                    <a:pt x="335" y="499"/>
                  </a:lnTo>
                  <a:lnTo>
                    <a:pt x="301" y="499"/>
                  </a:lnTo>
                  <a:lnTo>
                    <a:pt x="301" y="499"/>
                  </a:lnTo>
                  <a:lnTo>
                    <a:pt x="267" y="494"/>
                  </a:lnTo>
                  <a:lnTo>
                    <a:pt x="233" y="475"/>
                  </a:lnTo>
                  <a:lnTo>
                    <a:pt x="233" y="475"/>
                  </a:lnTo>
                  <a:lnTo>
                    <a:pt x="252" y="504"/>
                  </a:lnTo>
                  <a:lnTo>
                    <a:pt x="252" y="504"/>
                  </a:lnTo>
                  <a:lnTo>
                    <a:pt x="286" y="524"/>
                  </a:lnTo>
                  <a:lnTo>
                    <a:pt x="286" y="524"/>
                  </a:lnTo>
                  <a:lnTo>
                    <a:pt x="330" y="528"/>
                  </a:lnTo>
                  <a:lnTo>
                    <a:pt x="330" y="528"/>
                  </a:lnTo>
                  <a:lnTo>
                    <a:pt x="354" y="524"/>
                  </a:lnTo>
                  <a:lnTo>
                    <a:pt x="369" y="519"/>
                  </a:lnTo>
                  <a:lnTo>
                    <a:pt x="378" y="509"/>
                  </a:lnTo>
                  <a:lnTo>
                    <a:pt x="378" y="509"/>
                  </a:lnTo>
                  <a:close/>
                  <a:moveTo>
                    <a:pt x="126" y="155"/>
                  </a:moveTo>
                  <a:lnTo>
                    <a:pt x="126" y="155"/>
                  </a:lnTo>
                  <a:lnTo>
                    <a:pt x="126" y="145"/>
                  </a:lnTo>
                  <a:lnTo>
                    <a:pt x="126" y="145"/>
                  </a:lnTo>
                  <a:lnTo>
                    <a:pt x="136" y="155"/>
                  </a:lnTo>
                  <a:lnTo>
                    <a:pt x="136" y="155"/>
                  </a:lnTo>
                  <a:lnTo>
                    <a:pt x="155" y="165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208" y="179"/>
                  </a:lnTo>
                  <a:lnTo>
                    <a:pt x="228" y="179"/>
                  </a:lnTo>
                  <a:lnTo>
                    <a:pt x="242" y="179"/>
                  </a:lnTo>
                  <a:lnTo>
                    <a:pt x="242" y="179"/>
                  </a:lnTo>
                  <a:lnTo>
                    <a:pt x="247" y="174"/>
                  </a:lnTo>
                  <a:lnTo>
                    <a:pt x="247" y="174"/>
                  </a:lnTo>
                  <a:lnTo>
                    <a:pt x="247" y="155"/>
                  </a:lnTo>
                  <a:lnTo>
                    <a:pt x="247" y="155"/>
                  </a:lnTo>
                  <a:lnTo>
                    <a:pt x="233" y="150"/>
                  </a:lnTo>
                  <a:lnTo>
                    <a:pt x="218" y="150"/>
                  </a:lnTo>
                  <a:lnTo>
                    <a:pt x="184" y="150"/>
                  </a:lnTo>
                  <a:lnTo>
                    <a:pt x="184" y="150"/>
                  </a:lnTo>
                  <a:lnTo>
                    <a:pt x="155" y="136"/>
                  </a:lnTo>
                  <a:lnTo>
                    <a:pt x="141" y="126"/>
                  </a:lnTo>
                  <a:lnTo>
                    <a:pt x="131" y="116"/>
                  </a:lnTo>
                  <a:lnTo>
                    <a:pt x="131" y="116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07" y="136"/>
                  </a:lnTo>
                  <a:lnTo>
                    <a:pt x="107" y="136"/>
                  </a:lnTo>
                  <a:lnTo>
                    <a:pt x="73" y="126"/>
                  </a:lnTo>
                  <a:lnTo>
                    <a:pt x="39" y="106"/>
                  </a:lnTo>
                  <a:lnTo>
                    <a:pt x="39" y="106"/>
                  </a:lnTo>
                  <a:lnTo>
                    <a:pt x="24" y="9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4" y="131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68" y="155"/>
                  </a:lnTo>
                  <a:lnTo>
                    <a:pt x="87" y="160"/>
                  </a:lnTo>
                  <a:lnTo>
                    <a:pt x="107" y="160"/>
                  </a:lnTo>
                  <a:lnTo>
                    <a:pt x="126" y="155"/>
                  </a:lnTo>
                  <a:lnTo>
                    <a:pt x="126" y="155"/>
                  </a:lnTo>
                  <a:close/>
                  <a:moveTo>
                    <a:pt x="873" y="451"/>
                  </a:moveTo>
                  <a:lnTo>
                    <a:pt x="873" y="451"/>
                  </a:lnTo>
                  <a:lnTo>
                    <a:pt x="849" y="446"/>
                  </a:lnTo>
                  <a:lnTo>
                    <a:pt x="829" y="436"/>
                  </a:lnTo>
                  <a:lnTo>
                    <a:pt x="829" y="436"/>
                  </a:lnTo>
                  <a:lnTo>
                    <a:pt x="815" y="431"/>
                  </a:lnTo>
                  <a:lnTo>
                    <a:pt x="815" y="431"/>
                  </a:lnTo>
                  <a:lnTo>
                    <a:pt x="810" y="456"/>
                  </a:lnTo>
                  <a:lnTo>
                    <a:pt x="810" y="456"/>
                  </a:lnTo>
                  <a:lnTo>
                    <a:pt x="825" y="465"/>
                  </a:lnTo>
                  <a:lnTo>
                    <a:pt x="825" y="465"/>
                  </a:lnTo>
                  <a:lnTo>
                    <a:pt x="849" y="470"/>
                  </a:lnTo>
                  <a:lnTo>
                    <a:pt x="873" y="475"/>
                  </a:lnTo>
                  <a:lnTo>
                    <a:pt x="897" y="475"/>
                  </a:lnTo>
                  <a:lnTo>
                    <a:pt x="922" y="475"/>
                  </a:lnTo>
                  <a:lnTo>
                    <a:pt x="922" y="475"/>
                  </a:lnTo>
                  <a:lnTo>
                    <a:pt x="951" y="465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85" y="456"/>
                  </a:lnTo>
                  <a:lnTo>
                    <a:pt x="985" y="456"/>
                  </a:lnTo>
                  <a:lnTo>
                    <a:pt x="1004" y="460"/>
                  </a:lnTo>
                  <a:lnTo>
                    <a:pt x="1028" y="465"/>
                  </a:lnTo>
                  <a:lnTo>
                    <a:pt x="1072" y="465"/>
                  </a:lnTo>
                  <a:lnTo>
                    <a:pt x="1072" y="465"/>
                  </a:lnTo>
                  <a:lnTo>
                    <a:pt x="1120" y="456"/>
                  </a:lnTo>
                  <a:lnTo>
                    <a:pt x="1120" y="456"/>
                  </a:lnTo>
                  <a:lnTo>
                    <a:pt x="1145" y="446"/>
                  </a:lnTo>
                  <a:lnTo>
                    <a:pt x="1145" y="446"/>
                  </a:lnTo>
                  <a:lnTo>
                    <a:pt x="1164" y="417"/>
                  </a:lnTo>
                  <a:lnTo>
                    <a:pt x="1164" y="417"/>
                  </a:lnTo>
                  <a:lnTo>
                    <a:pt x="1120" y="436"/>
                  </a:lnTo>
                  <a:lnTo>
                    <a:pt x="1077" y="446"/>
                  </a:lnTo>
                  <a:lnTo>
                    <a:pt x="1077" y="446"/>
                  </a:lnTo>
                  <a:lnTo>
                    <a:pt x="1053" y="451"/>
                  </a:lnTo>
                  <a:lnTo>
                    <a:pt x="1028" y="446"/>
                  </a:lnTo>
                  <a:lnTo>
                    <a:pt x="1028" y="446"/>
                  </a:lnTo>
                  <a:lnTo>
                    <a:pt x="994" y="436"/>
                  </a:lnTo>
                  <a:lnTo>
                    <a:pt x="994" y="436"/>
                  </a:lnTo>
                  <a:lnTo>
                    <a:pt x="980" y="456"/>
                  </a:lnTo>
                  <a:lnTo>
                    <a:pt x="980" y="456"/>
                  </a:lnTo>
                  <a:lnTo>
                    <a:pt x="994" y="431"/>
                  </a:lnTo>
                  <a:lnTo>
                    <a:pt x="994" y="431"/>
                  </a:lnTo>
                  <a:lnTo>
                    <a:pt x="965" y="446"/>
                  </a:lnTo>
                  <a:lnTo>
                    <a:pt x="936" y="451"/>
                  </a:lnTo>
                  <a:lnTo>
                    <a:pt x="907" y="456"/>
                  </a:lnTo>
                  <a:lnTo>
                    <a:pt x="873" y="451"/>
                  </a:lnTo>
                  <a:lnTo>
                    <a:pt x="873" y="451"/>
                  </a:lnTo>
                  <a:close/>
                  <a:moveTo>
                    <a:pt x="204" y="451"/>
                  </a:moveTo>
                  <a:lnTo>
                    <a:pt x="204" y="451"/>
                  </a:lnTo>
                  <a:lnTo>
                    <a:pt x="189" y="456"/>
                  </a:lnTo>
                  <a:lnTo>
                    <a:pt x="189" y="456"/>
                  </a:lnTo>
                  <a:lnTo>
                    <a:pt x="208" y="475"/>
                  </a:lnTo>
                  <a:lnTo>
                    <a:pt x="208" y="475"/>
                  </a:lnTo>
                  <a:lnTo>
                    <a:pt x="228" y="470"/>
                  </a:lnTo>
                  <a:lnTo>
                    <a:pt x="228" y="470"/>
                  </a:lnTo>
                  <a:lnTo>
                    <a:pt x="213" y="441"/>
                  </a:lnTo>
                  <a:lnTo>
                    <a:pt x="213" y="441"/>
                  </a:lnTo>
                  <a:lnTo>
                    <a:pt x="204" y="451"/>
                  </a:lnTo>
                  <a:lnTo>
                    <a:pt x="204" y="451"/>
                  </a:lnTo>
                  <a:close/>
                  <a:moveTo>
                    <a:pt x="141" y="281"/>
                  </a:moveTo>
                  <a:lnTo>
                    <a:pt x="141" y="281"/>
                  </a:lnTo>
                  <a:lnTo>
                    <a:pt x="136" y="252"/>
                  </a:lnTo>
                  <a:lnTo>
                    <a:pt x="136" y="252"/>
                  </a:lnTo>
                  <a:lnTo>
                    <a:pt x="141" y="262"/>
                  </a:lnTo>
                  <a:lnTo>
                    <a:pt x="145" y="271"/>
                  </a:lnTo>
                  <a:lnTo>
                    <a:pt x="145" y="271"/>
                  </a:lnTo>
                  <a:lnTo>
                    <a:pt x="155" y="276"/>
                  </a:lnTo>
                  <a:lnTo>
                    <a:pt x="170" y="281"/>
                  </a:lnTo>
                  <a:lnTo>
                    <a:pt x="170" y="281"/>
                  </a:lnTo>
                  <a:lnTo>
                    <a:pt x="189" y="291"/>
                  </a:lnTo>
                  <a:lnTo>
                    <a:pt x="189" y="291"/>
                  </a:lnTo>
                  <a:lnTo>
                    <a:pt x="223" y="291"/>
                  </a:lnTo>
                  <a:lnTo>
                    <a:pt x="247" y="291"/>
                  </a:lnTo>
                  <a:lnTo>
                    <a:pt x="262" y="286"/>
                  </a:lnTo>
                  <a:lnTo>
                    <a:pt x="262" y="286"/>
                  </a:lnTo>
                  <a:lnTo>
                    <a:pt x="257" y="257"/>
                  </a:lnTo>
                  <a:lnTo>
                    <a:pt x="257" y="257"/>
                  </a:lnTo>
                  <a:lnTo>
                    <a:pt x="233" y="262"/>
                  </a:lnTo>
                  <a:lnTo>
                    <a:pt x="233" y="262"/>
                  </a:lnTo>
                  <a:lnTo>
                    <a:pt x="208" y="262"/>
                  </a:lnTo>
                  <a:lnTo>
                    <a:pt x="179" y="257"/>
                  </a:lnTo>
                  <a:lnTo>
                    <a:pt x="150" y="247"/>
                  </a:lnTo>
                  <a:lnTo>
                    <a:pt x="131" y="228"/>
                  </a:lnTo>
                  <a:lnTo>
                    <a:pt x="131" y="228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02" y="262"/>
                  </a:lnTo>
                  <a:lnTo>
                    <a:pt x="68" y="266"/>
                  </a:lnTo>
                  <a:lnTo>
                    <a:pt x="68" y="266"/>
                  </a:lnTo>
                  <a:lnTo>
                    <a:pt x="53" y="266"/>
                  </a:lnTo>
                  <a:lnTo>
                    <a:pt x="39" y="266"/>
                  </a:lnTo>
                  <a:lnTo>
                    <a:pt x="39" y="266"/>
                  </a:lnTo>
                  <a:lnTo>
                    <a:pt x="34" y="262"/>
                  </a:lnTo>
                  <a:lnTo>
                    <a:pt x="34" y="262"/>
                  </a:lnTo>
                  <a:lnTo>
                    <a:pt x="53" y="296"/>
                  </a:lnTo>
                  <a:lnTo>
                    <a:pt x="53" y="296"/>
                  </a:lnTo>
                  <a:lnTo>
                    <a:pt x="78" y="300"/>
                  </a:lnTo>
                  <a:lnTo>
                    <a:pt x="102" y="296"/>
                  </a:lnTo>
                  <a:lnTo>
                    <a:pt x="121" y="291"/>
                  </a:lnTo>
                  <a:lnTo>
                    <a:pt x="141" y="281"/>
                  </a:lnTo>
                  <a:lnTo>
                    <a:pt x="141" y="281"/>
                  </a:lnTo>
                  <a:close/>
                  <a:moveTo>
                    <a:pt x="199" y="417"/>
                  </a:moveTo>
                  <a:lnTo>
                    <a:pt x="199" y="417"/>
                  </a:lnTo>
                  <a:lnTo>
                    <a:pt x="213" y="436"/>
                  </a:lnTo>
                  <a:lnTo>
                    <a:pt x="213" y="436"/>
                  </a:lnTo>
                  <a:lnTo>
                    <a:pt x="247" y="451"/>
                  </a:lnTo>
                  <a:lnTo>
                    <a:pt x="247" y="451"/>
                  </a:lnTo>
                  <a:lnTo>
                    <a:pt x="276" y="456"/>
                  </a:lnTo>
                  <a:lnTo>
                    <a:pt x="305" y="456"/>
                  </a:lnTo>
                  <a:lnTo>
                    <a:pt x="305" y="456"/>
                  </a:lnTo>
                  <a:lnTo>
                    <a:pt x="320" y="456"/>
                  </a:lnTo>
                  <a:lnTo>
                    <a:pt x="335" y="446"/>
                  </a:lnTo>
                  <a:lnTo>
                    <a:pt x="335" y="446"/>
                  </a:lnTo>
                  <a:lnTo>
                    <a:pt x="325" y="431"/>
                  </a:lnTo>
                  <a:lnTo>
                    <a:pt x="325" y="431"/>
                  </a:lnTo>
                  <a:lnTo>
                    <a:pt x="301" y="436"/>
                  </a:lnTo>
                  <a:lnTo>
                    <a:pt x="281" y="436"/>
                  </a:lnTo>
                  <a:lnTo>
                    <a:pt x="281" y="436"/>
                  </a:lnTo>
                  <a:lnTo>
                    <a:pt x="238" y="427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2"/>
                  </a:lnTo>
                  <a:lnTo>
                    <a:pt x="194" y="402"/>
                  </a:lnTo>
                  <a:lnTo>
                    <a:pt x="208" y="407"/>
                  </a:lnTo>
                  <a:lnTo>
                    <a:pt x="228" y="412"/>
                  </a:lnTo>
                  <a:lnTo>
                    <a:pt x="267" y="412"/>
                  </a:lnTo>
                  <a:lnTo>
                    <a:pt x="267" y="412"/>
                  </a:lnTo>
                  <a:lnTo>
                    <a:pt x="286" y="407"/>
                  </a:lnTo>
                  <a:lnTo>
                    <a:pt x="305" y="397"/>
                  </a:lnTo>
                  <a:lnTo>
                    <a:pt x="305" y="397"/>
                  </a:lnTo>
                  <a:lnTo>
                    <a:pt x="291" y="363"/>
                  </a:lnTo>
                  <a:lnTo>
                    <a:pt x="291" y="363"/>
                  </a:lnTo>
                  <a:lnTo>
                    <a:pt x="267" y="368"/>
                  </a:lnTo>
                  <a:lnTo>
                    <a:pt x="267" y="368"/>
                  </a:lnTo>
                  <a:lnTo>
                    <a:pt x="242" y="368"/>
                  </a:lnTo>
                  <a:lnTo>
                    <a:pt x="218" y="368"/>
                  </a:lnTo>
                  <a:lnTo>
                    <a:pt x="194" y="359"/>
                  </a:lnTo>
                  <a:lnTo>
                    <a:pt x="170" y="349"/>
                  </a:lnTo>
                  <a:lnTo>
                    <a:pt x="170" y="349"/>
                  </a:lnTo>
                  <a:lnTo>
                    <a:pt x="160" y="330"/>
                  </a:lnTo>
                  <a:lnTo>
                    <a:pt x="160" y="330"/>
                  </a:lnTo>
                  <a:lnTo>
                    <a:pt x="189" y="344"/>
                  </a:lnTo>
                  <a:lnTo>
                    <a:pt x="204" y="354"/>
                  </a:lnTo>
                  <a:lnTo>
                    <a:pt x="223" y="354"/>
                  </a:lnTo>
                  <a:lnTo>
                    <a:pt x="223" y="354"/>
                  </a:lnTo>
                  <a:lnTo>
                    <a:pt x="252" y="354"/>
                  </a:lnTo>
                  <a:lnTo>
                    <a:pt x="267" y="349"/>
                  </a:lnTo>
                  <a:lnTo>
                    <a:pt x="281" y="339"/>
                  </a:lnTo>
                  <a:lnTo>
                    <a:pt x="281" y="339"/>
                  </a:lnTo>
                  <a:lnTo>
                    <a:pt x="272" y="315"/>
                  </a:lnTo>
                  <a:lnTo>
                    <a:pt x="272" y="315"/>
                  </a:lnTo>
                  <a:lnTo>
                    <a:pt x="238" y="320"/>
                  </a:lnTo>
                  <a:lnTo>
                    <a:pt x="238" y="320"/>
                  </a:lnTo>
                  <a:lnTo>
                    <a:pt x="194" y="315"/>
                  </a:lnTo>
                  <a:lnTo>
                    <a:pt x="170" y="310"/>
                  </a:lnTo>
                  <a:lnTo>
                    <a:pt x="155" y="300"/>
                  </a:lnTo>
                  <a:lnTo>
                    <a:pt x="155" y="300"/>
                  </a:lnTo>
                  <a:lnTo>
                    <a:pt x="145" y="296"/>
                  </a:lnTo>
                  <a:lnTo>
                    <a:pt x="145" y="296"/>
                  </a:lnTo>
                  <a:lnTo>
                    <a:pt x="160" y="330"/>
                  </a:lnTo>
                  <a:lnTo>
                    <a:pt x="160" y="330"/>
                  </a:lnTo>
                  <a:lnTo>
                    <a:pt x="150" y="310"/>
                  </a:lnTo>
                  <a:lnTo>
                    <a:pt x="150" y="310"/>
                  </a:lnTo>
                  <a:lnTo>
                    <a:pt x="131" y="320"/>
                  </a:lnTo>
                  <a:lnTo>
                    <a:pt x="107" y="330"/>
                  </a:lnTo>
                  <a:lnTo>
                    <a:pt x="107" y="330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92" y="359"/>
                  </a:lnTo>
                  <a:lnTo>
                    <a:pt x="131" y="363"/>
                  </a:lnTo>
                  <a:lnTo>
                    <a:pt x="150" y="359"/>
                  </a:lnTo>
                  <a:lnTo>
                    <a:pt x="170" y="354"/>
                  </a:lnTo>
                  <a:lnTo>
                    <a:pt x="170" y="354"/>
                  </a:lnTo>
                  <a:lnTo>
                    <a:pt x="170" y="349"/>
                  </a:lnTo>
                  <a:lnTo>
                    <a:pt x="170" y="349"/>
                  </a:lnTo>
                  <a:lnTo>
                    <a:pt x="189" y="393"/>
                  </a:lnTo>
                  <a:lnTo>
                    <a:pt x="189" y="393"/>
                  </a:lnTo>
                  <a:lnTo>
                    <a:pt x="184" y="388"/>
                  </a:lnTo>
                  <a:lnTo>
                    <a:pt x="184" y="388"/>
                  </a:lnTo>
                  <a:lnTo>
                    <a:pt x="165" y="393"/>
                  </a:lnTo>
                  <a:lnTo>
                    <a:pt x="141" y="393"/>
                  </a:lnTo>
                  <a:lnTo>
                    <a:pt x="141" y="393"/>
                  </a:lnTo>
                  <a:lnTo>
                    <a:pt x="116" y="388"/>
                  </a:lnTo>
                  <a:lnTo>
                    <a:pt x="116" y="388"/>
                  </a:lnTo>
                  <a:lnTo>
                    <a:pt x="155" y="431"/>
                  </a:lnTo>
                  <a:lnTo>
                    <a:pt x="155" y="431"/>
                  </a:lnTo>
                  <a:lnTo>
                    <a:pt x="179" y="427"/>
                  </a:lnTo>
                  <a:lnTo>
                    <a:pt x="204" y="417"/>
                  </a:lnTo>
                  <a:lnTo>
                    <a:pt x="204" y="417"/>
                  </a:lnTo>
                  <a:lnTo>
                    <a:pt x="199" y="417"/>
                  </a:lnTo>
                  <a:lnTo>
                    <a:pt x="199" y="417"/>
                  </a:lnTo>
                  <a:close/>
                  <a:moveTo>
                    <a:pt x="126" y="199"/>
                  </a:moveTo>
                  <a:lnTo>
                    <a:pt x="126" y="199"/>
                  </a:lnTo>
                  <a:lnTo>
                    <a:pt x="126" y="194"/>
                  </a:lnTo>
                  <a:lnTo>
                    <a:pt x="126" y="194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45" y="22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208" y="237"/>
                  </a:lnTo>
                  <a:lnTo>
                    <a:pt x="233" y="237"/>
                  </a:lnTo>
                  <a:lnTo>
                    <a:pt x="252" y="237"/>
                  </a:lnTo>
                  <a:lnTo>
                    <a:pt x="252" y="237"/>
                  </a:lnTo>
                  <a:lnTo>
                    <a:pt x="252" y="213"/>
                  </a:lnTo>
                  <a:lnTo>
                    <a:pt x="252" y="213"/>
                  </a:lnTo>
                  <a:lnTo>
                    <a:pt x="223" y="213"/>
                  </a:lnTo>
                  <a:lnTo>
                    <a:pt x="204" y="213"/>
                  </a:lnTo>
                  <a:lnTo>
                    <a:pt x="204" y="213"/>
                  </a:lnTo>
                  <a:lnTo>
                    <a:pt x="170" y="203"/>
                  </a:lnTo>
                  <a:lnTo>
                    <a:pt x="150" y="194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26" y="169"/>
                  </a:lnTo>
                  <a:lnTo>
                    <a:pt x="126" y="169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26" y="189"/>
                  </a:lnTo>
                  <a:lnTo>
                    <a:pt x="107" y="189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58" y="179"/>
                  </a:lnTo>
                  <a:lnTo>
                    <a:pt x="34" y="169"/>
                  </a:lnTo>
                  <a:lnTo>
                    <a:pt x="34" y="169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19" y="218"/>
                  </a:lnTo>
                  <a:lnTo>
                    <a:pt x="19" y="218"/>
                  </a:lnTo>
                  <a:lnTo>
                    <a:pt x="34" y="223"/>
                  </a:lnTo>
                  <a:lnTo>
                    <a:pt x="48" y="223"/>
                  </a:lnTo>
                  <a:lnTo>
                    <a:pt x="48" y="223"/>
                  </a:lnTo>
                  <a:lnTo>
                    <a:pt x="73" y="223"/>
                  </a:lnTo>
                  <a:lnTo>
                    <a:pt x="92" y="218"/>
                  </a:lnTo>
                  <a:lnTo>
                    <a:pt x="111" y="208"/>
                  </a:lnTo>
                  <a:lnTo>
                    <a:pt x="126" y="199"/>
                  </a:lnTo>
                  <a:lnTo>
                    <a:pt x="126" y="199"/>
                  </a:lnTo>
                  <a:close/>
                  <a:moveTo>
                    <a:pt x="655" y="451"/>
                  </a:moveTo>
                  <a:lnTo>
                    <a:pt x="655" y="451"/>
                  </a:lnTo>
                  <a:lnTo>
                    <a:pt x="694" y="465"/>
                  </a:lnTo>
                  <a:lnTo>
                    <a:pt x="737" y="470"/>
                  </a:lnTo>
                  <a:lnTo>
                    <a:pt x="737" y="470"/>
                  </a:lnTo>
                  <a:lnTo>
                    <a:pt x="771" y="470"/>
                  </a:lnTo>
                  <a:lnTo>
                    <a:pt x="791" y="465"/>
                  </a:lnTo>
                  <a:lnTo>
                    <a:pt x="810" y="460"/>
                  </a:lnTo>
                  <a:lnTo>
                    <a:pt x="810" y="460"/>
                  </a:lnTo>
                  <a:lnTo>
                    <a:pt x="815" y="436"/>
                  </a:lnTo>
                  <a:lnTo>
                    <a:pt x="815" y="436"/>
                  </a:lnTo>
                  <a:lnTo>
                    <a:pt x="810" y="436"/>
                  </a:lnTo>
                  <a:lnTo>
                    <a:pt x="810" y="436"/>
                  </a:lnTo>
                  <a:lnTo>
                    <a:pt x="776" y="441"/>
                  </a:lnTo>
                  <a:lnTo>
                    <a:pt x="742" y="446"/>
                  </a:lnTo>
                  <a:lnTo>
                    <a:pt x="742" y="446"/>
                  </a:lnTo>
                  <a:lnTo>
                    <a:pt x="698" y="441"/>
                  </a:lnTo>
                  <a:lnTo>
                    <a:pt x="679" y="436"/>
                  </a:lnTo>
                  <a:lnTo>
                    <a:pt x="660" y="427"/>
                  </a:lnTo>
                  <a:lnTo>
                    <a:pt x="660" y="427"/>
                  </a:lnTo>
                  <a:lnTo>
                    <a:pt x="635" y="407"/>
                  </a:lnTo>
                  <a:lnTo>
                    <a:pt x="635" y="407"/>
                  </a:lnTo>
                  <a:lnTo>
                    <a:pt x="630" y="402"/>
                  </a:lnTo>
                  <a:lnTo>
                    <a:pt x="630" y="402"/>
                  </a:lnTo>
                  <a:lnTo>
                    <a:pt x="630" y="412"/>
                  </a:lnTo>
                  <a:lnTo>
                    <a:pt x="630" y="412"/>
                  </a:lnTo>
                  <a:lnTo>
                    <a:pt x="621" y="412"/>
                  </a:lnTo>
                  <a:lnTo>
                    <a:pt x="621" y="412"/>
                  </a:lnTo>
                  <a:lnTo>
                    <a:pt x="587" y="422"/>
                  </a:lnTo>
                  <a:lnTo>
                    <a:pt x="558" y="422"/>
                  </a:lnTo>
                  <a:lnTo>
                    <a:pt x="558" y="422"/>
                  </a:lnTo>
                  <a:lnTo>
                    <a:pt x="514" y="422"/>
                  </a:lnTo>
                  <a:lnTo>
                    <a:pt x="495" y="417"/>
                  </a:lnTo>
                  <a:lnTo>
                    <a:pt x="475" y="407"/>
                  </a:lnTo>
                  <a:lnTo>
                    <a:pt x="475" y="407"/>
                  </a:lnTo>
                  <a:lnTo>
                    <a:pt x="436" y="383"/>
                  </a:lnTo>
                  <a:lnTo>
                    <a:pt x="436" y="383"/>
                  </a:lnTo>
                  <a:lnTo>
                    <a:pt x="441" y="393"/>
                  </a:lnTo>
                  <a:lnTo>
                    <a:pt x="441" y="393"/>
                  </a:lnTo>
                  <a:lnTo>
                    <a:pt x="451" y="412"/>
                  </a:lnTo>
                  <a:lnTo>
                    <a:pt x="466" y="427"/>
                  </a:lnTo>
                  <a:lnTo>
                    <a:pt x="466" y="427"/>
                  </a:lnTo>
                  <a:lnTo>
                    <a:pt x="485" y="436"/>
                  </a:lnTo>
                  <a:lnTo>
                    <a:pt x="509" y="446"/>
                  </a:lnTo>
                  <a:lnTo>
                    <a:pt x="529" y="451"/>
                  </a:lnTo>
                  <a:lnTo>
                    <a:pt x="553" y="451"/>
                  </a:lnTo>
                  <a:lnTo>
                    <a:pt x="553" y="451"/>
                  </a:lnTo>
                  <a:lnTo>
                    <a:pt x="592" y="451"/>
                  </a:lnTo>
                  <a:lnTo>
                    <a:pt x="611" y="446"/>
                  </a:lnTo>
                  <a:lnTo>
                    <a:pt x="630" y="441"/>
                  </a:lnTo>
                  <a:lnTo>
                    <a:pt x="630" y="441"/>
                  </a:lnTo>
                  <a:lnTo>
                    <a:pt x="630" y="422"/>
                  </a:lnTo>
                  <a:lnTo>
                    <a:pt x="630" y="422"/>
                  </a:lnTo>
                  <a:lnTo>
                    <a:pt x="640" y="441"/>
                  </a:lnTo>
                  <a:lnTo>
                    <a:pt x="645" y="446"/>
                  </a:lnTo>
                  <a:lnTo>
                    <a:pt x="655" y="451"/>
                  </a:lnTo>
                  <a:lnTo>
                    <a:pt x="655" y="451"/>
                  </a:lnTo>
                  <a:close/>
                  <a:moveTo>
                    <a:pt x="752" y="393"/>
                  </a:moveTo>
                  <a:lnTo>
                    <a:pt x="752" y="393"/>
                  </a:lnTo>
                  <a:lnTo>
                    <a:pt x="703" y="388"/>
                  </a:lnTo>
                  <a:lnTo>
                    <a:pt x="679" y="378"/>
                  </a:lnTo>
                  <a:lnTo>
                    <a:pt x="660" y="373"/>
                  </a:lnTo>
                  <a:lnTo>
                    <a:pt x="660" y="373"/>
                  </a:lnTo>
                  <a:lnTo>
                    <a:pt x="645" y="363"/>
                  </a:lnTo>
                  <a:lnTo>
                    <a:pt x="630" y="354"/>
                  </a:lnTo>
                  <a:lnTo>
                    <a:pt x="630" y="354"/>
                  </a:lnTo>
                  <a:lnTo>
                    <a:pt x="630" y="363"/>
                  </a:lnTo>
                  <a:lnTo>
                    <a:pt x="630" y="363"/>
                  </a:lnTo>
                  <a:lnTo>
                    <a:pt x="630" y="363"/>
                  </a:lnTo>
                  <a:lnTo>
                    <a:pt x="626" y="368"/>
                  </a:lnTo>
                  <a:lnTo>
                    <a:pt x="626" y="368"/>
                  </a:lnTo>
                  <a:lnTo>
                    <a:pt x="597" y="368"/>
                  </a:lnTo>
                  <a:lnTo>
                    <a:pt x="567" y="368"/>
                  </a:lnTo>
                  <a:lnTo>
                    <a:pt x="567" y="368"/>
                  </a:lnTo>
                  <a:lnTo>
                    <a:pt x="529" y="368"/>
                  </a:lnTo>
                  <a:lnTo>
                    <a:pt x="509" y="368"/>
                  </a:lnTo>
                  <a:lnTo>
                    <a:pt x="490" y="363"/>
                  </a:lnTo>
                  <a:lnTo>
                    <a:pt x="490" y="363"/>
                  </a:lnTo>
                  <a:lnTo>
                    <a:pt x="475" y="354"/>
                  </a:lnTo>
                  <a:lnTo>
                    <a:pt x="461" y="349"/>
                  </a:lnTo>
                  <a:lnTo>
                    <a:pt x="432" y="330"/>
                  </a:lnTo>
                  <a:lnTo>
                    <a:pt x="432" y="330"/>
                  </a:lnTo>
                  <a:lnTo>
                    <a:pt x="432" y="349"/>
                  </a:lnTo>
                  <a:lnTo>
                    <a:pt x="432" y="349"/>
                  </a:lnTo>
                  <a:lnTo>
                    <a:pt x="432" y="339"/>
                  </a:lnTo>
                  <a:lnTo>
                    <a:pt x="432" y="339"/>
                  </a:lnTo>
                  <a:lnTo>
                    <a:pt x="422" y="344"/>
                  </a:lnTo>
                  <a:lnTo>
                    <a:pt x="422" y="344"/>
                  </a:lnTo>
                  <a:lnTo>
                    <a:pt x="373" y="344"/>
                  </a:lnTo>
                  <a:lnTo>
                    <a:pt x="373" y="344"/>
                  </a:lnTo>
                  <a:lnTo>
                    <a:pt x="339" y="344"/>
                  </a:lnTo>
                  <a:lnTo>
                    <a:pt x="325" y="339"/>
                  </a:lnTo>
                  <a:lnTo>
                    <a:pt x="310" y="334"/>
                  </a:lnTo>
                  <a:lnTo>
                    <a:pt x="310" y="334"/>
                  </a:lnTo>
                  <a:lnTo>
                    <a:pt x="272" y="300"/>
                  </a:lnTo>
                  <a:lnTo>
                    <a:pt x="272" y="300"/>
                  </a:lnTo>
                  <a:lnTo>
                    <a:pt x="286" y="354"/>
                  </a:lnTo>
                  <a:lnTo>
                    <a:pt x="286" y="354"/>
                  </a:lnTo>
                  <a:lnTo>
                    <a:pt x="301" y="363"/>
                  </a:lnTo>
                  <a:lnTo>
                    <a:pt x="320" y="373"/>
                  </a:lnTo>
                  <a:lnTo>
                    <a:pt x="354" y="378"/>
                  </a:lnTo>
                  <a:lnTo>
                    <a:pt x="354" y="378"/>
                  </a:lnTo>
                  <a:lnTo>
                    <a:pt x="388" y="378"/>
                  </a:lnTo>
                  <a:lnTo>
                    <a:pt x="407" y="373"/>
                  </a:lnTo>
                  <a:lnTo>
                    <a:pt x="422" y="368"/>
                  </a:lnTo>
                  <a:lnTo>
                    <a:pt x="422" y="368"/>
                  </a:lnTo>
                  <a:lnTo>
                    <a:pt x="432" y="359"/>
                  </a:lnTo>
                  <a:lnTo>
                    <a:pt x="432" y="359"/>
                  </a:lnTo>
                  <a:lnTo>
                    <a:pt x="432" y="354"/>
                  </a:lnTo>
                  <a:lnTo>
                    <a:pt x="432" y="354"/>
                  </a:lnTo>
                  <a:lnTo>
                    <a:pt x="451" y="368"/>
                  </a:lnTo>
                  <a:lnTo>
                    <a:pt x="466" y="378"/>
                  </a:lnTo>
                  <a:lnTo>
                    <a:pt x="500" y="388"/>
                  </a:lnTo>
                  <a:lnTo>
                    <a:pt x="500" y="388"/>
                  </a:lnTo>
                  <a:lnTo>
                    <a:pt x="524" y="397"/>
                  </a:lnTo>
                  <a:lnTo>
                    <a:pt x="563" y="402"/>
                  </a:lnTo>
                  <a:lnTo>
                    <a:pt x="601" y="402"/>
                  </a:lnTo>
                  <a:lnTo>
                    <a:pt x="616" y="397"/>
                  </a:lnTo>
                  <a:lnTo>
                    <a:pt x="630" y="393"/>
                  </a:lnTo>
                  <a:lnTo>
                    <a:pt x="630" y="393"/>
                  </a:lnTo>
                  <a:lnTo>
                    <a:pt x="630" y="373"/>
                  </a:lnTo>
                  <a:lnTo>
                    <a:pt x="630" y="373"/>
                  </a:lnTo>
                  <a:lnTo>
                    <a:pt x="640" y="388"/>
                  </a:lnTo>
                  <a:lnTo>
                    <a:pt x="655" y="397"/>
                  </a:lnTo>
                  <a:lnTo>
                    <a:pt x="669" y="407"/>
                  </a:lnTo>
                  <a:lnTo>
                    <a:pt x="684" y="412"/>
                  </a:lnTo>
                  <a:lnTo>
                    <a:pt x="718" y="417"/>
                  </a:lnTo>
                  <a:lnTo>
                    <a:pt x="757" y="417"/>
                  </a:lnTo>
                  <a:lnTo>
                    <a:pt x="757" y="417"/>
                  </a:lnTo>
                  <a:lnTo>
                    <a:pt x="786" y="417"/>
                  </a:lnTo>
                  <a:lnTo>
                    <a:pt x="820" y="407"/>
                  </a:lnTo>
                  <a:lnTo>
                    <a:pt x="820" y="407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752" y="393"/>
                  </a:lnTo>
                  <a:lnTo>
                    <a:pt x="752" y="393"/>
                  </a:lnTo>
                  <a:close/>
                  <a:moveTo>
                    <a:pt x="1237" y="203"/>
                  </a:moveTo>
                  <a:lnTo>
                    <a:pt x="1237" y="203"/>
                  </a:lnTo>
                  <a:lnTo>
                    <a:pt x="1213" y="223"/>
                  </a:lnTo>
                  <a:lnTo>
                    <a:pt x="1213" y="223"/>
                  </a:lnTo>
                  <a:lnTo>
                    <a:pt x="1179" y="242"/>
                  </a:lnTo>
                  <a:lnTo>
                    <a:pt x="1140" y="252"/>
                  </a:lnTo>
                  <a:lnTo>
                    <a:pt x="1140" y="252"/>
                  </a:lnTo>
                  <a:lnTo>
                    <a:pt x="1111" y="252"/>
                  </a:lnTo>
                  <a:lnTo>
                    <a:pt x="1086" y="252"/>
                  </a:lnTo>
                  <a:lnTo>
                    <a:pt x="1086" y="252"/>
                  </a:lnTo>
                  <a:lnTo>
                    <a:pt x="1062" y="242"/>
                  </a:lnTo>
                  <a:lnTo>
                    <a:pt x="1062" y="242"/>
                  </a:lnTo>
                  <a:lnTo>
                    <a:pt x="1062" y="262"/>
                  </a:lnTo>
                  <a:lnTo>
                    <a:pt x="1062" y="262"/>
                  </a:lnTo>
                  <a:lnTo>
                    <a:pt x="1062" y="262"/>
                  </a:lnTo>
                  <a:lnTo>
                    <a:pt x="1062" y="262"/>
                  </a:lnTo>
                  <a:lnTo>
                    <a:pt x="1077" y="266"/>
                  </a:lnTo>
                  <a:lnTo>
                    <a:pt x="1096" y="266"/>
                  </a:lnTo>
                  <a:lnTo>
                    <a:pt x="1096" y="266"/>
                  </a:lnTo>
                  <a:lnTo>
                    <a:pt x="1145" y="266"/>
                  </a:lnTo>
                  <a:lnTo>
                    <a:pt x="1145" y="266"/>
                  </a:lnTo>
                  <a:lnTo>
                    <a:pt x="1164" y="266"/>
                  </a:lnTo>
                  <a:lnTo>
                    <a:pt x="1179" y="262"/>
                  </a:lnTo>
                  <a:lnTo>
                    <a:pt x="1198" y="252"/>
                  </a:lnTo>
                  <a:lnTo>
                    <a:pt x="1213" y="242"/>
                  </a:lnTo>
                  <a:lnTo>
                    <a:pt x="1213" y="242"/>
                  </a:lnTo>
                  <a:lnTo>
                    <a:pt x="1232" y="228"/>
                  </a:lnTo>
                  <a:lnTo>
                    <a:pt x="1232" y="228"/>
                  </a:lnTo>
                  <a:lnTo>
                    <a:pt x="1237" y="203"/>
                  </a:lnTo>
                  <a:lnTo>
                    <a:pt x="1237" y="203"/>
                  </a:lnTo>
                  <a:close/>
                  <a:moveTo>
                    <a:pt x="1227" y="247"/>
                  </a:moveTo>
                  <a:lnTo>
                    <a:pt x="1227" y="247"/>
                  </a:lnTo>
                  <a:lnTo>
                    <a:pt x="1203" y="266"/>
                  </a:lnTo>
                  <a:lnTo>
                    <a:pt x="1174" y="281"/>
                  </a:lnTo>
                  <a:lnTo>
                    <a:pt x="1140" y="291"/>
                  </a:lnTo>
                  <a:lnTo>
                    <a:pt x="1106" y="296"/>
                  </a:lnTo>
                  <a:lnTo>
                    <a:pt x="1106" y="296"/>
                  </a:lnTo>
                  <a:lnTo>
                    <a:pt x="1082" y="291"/>
                  </a:lnTo>
                  <a:lnTo>
                    <a:pt x="1053" y="286"/>
                  </a:lnTo>
                  <a:lnTo>
                    <a:pt x="1053" y="286"/>
                  </a:lnTo>
                  <a:lnTo>
                    <a:pt x="1048" y="300"/>
                  </a:lnTo>
                  <a:lnTo>
                    <a:pt x="1048" y="300"/>
                  </a:lnTo>
                  <a:lnTo>
                    <a:pt x="1062" y="305"/>
                  </a:lnTo>
                  <a:lnTo>
                    <a:pt x="1062" y="305"/>
                  </a:lnTo>
                  <a:lnTo>
                    <a:pt x="1101" y="305"/>
                  </a:lnTo>
                  <a:lnTo>
                    <a:pt x="1145" y="305"/>
                  </a:lnTo>
                  <a:lnTo>
                    <a:pt x="1145" y="305"/>
                  </a:lnTo>
                  <a:lnTo>
                    <a:pt x="1183" y="296"/>
                  </a:lnTo>
                  <a:lnTo>
                    <a:pt x="1222" y="276"/>
                  </a:lnTo>
                  <a:lnTo>
                    <a:pt x="1222" y="276"/>
                  </a:lnTo>
                  <a:lnTo>
                    <a:pt x="1227" y="247"/>
                  </a:lnTo>
                  <a:lnTo>
                    <a:pt x="1227" y="247"/>
                  </a:lnTo>
                  <a:close/>
                  <a:moveTo>
                    <a:pt x="980" y="315"/>
                  </a:moveTo>
                  <a:lnTo>
                    <a:pt x="980" y="315"/>
                  </a:lnTo>
                  <a:lnTo>
                    <a:pt x="1004" y="310"/>
                  </a:lnTo>
                  <a:lnTo>
                    <a:pt x="1023" y="296"/>
                  </a:lnTo>
                  <a:lnTo>
                    <a:pt x="1043" y="286"/>
                  </a:lnTo>
                  <a:lnTo>
                    <a:pt x="1057" y="266"/>
                  </a:lnTo>
                  <a:lnTo>
                    <a:pt x="1057" y="266"/>
                  </a:lnTo>
                  <a:lnTo>
                    <a:pt x="1062" y="252"/>
                  </a:lnTo>
                  <a:lnTo>
                    <a:pt x="1062" y="252"/>
                  </a:lnTo>
                  <a:lnTo>
                    <a:pt x="1057" y="257"/>
                  </a:lnTo>
                  <a:lnTo>
                    <a:pt x="1057" y="257"/>
                  </a:lnTo>
                  <a:lnTo>
                    <a:pt x="1038" y="271"/>
                  </a:lnTo>
                  <a:lnTo>
                    <a:pt x="1019" y="281"/>
                  </a:lnTo>
                  <a:lnTo>
                    <a:pt x="1019" y="281"/>
                  </a:lnTo>
                  <a:lnTo>
                    <a:pt x="965" y="296"/>
                  </a:lnTo>
                  <a:lnTo>
                    <a:pt x="941" y="300"/>
                  </a:lnTo>
                  <a:lnTo>
                    <a:pt x="912" y="300"/>
                  </a:lnTo>
                  <a:lnTo>
                    <a:pt x="912" y="300"/>
                  </a:lnTo>
                  <a:lnTo>
                    <a:pt x="883" y="296"/>
                  </a:lnTo>
                  <a:lnTo>
                    <a:pt x="858" y="286"/>
                  </a:lnTo>
                  <a:lnTo>
                    <a:pt x="858" y="286"/>
                  </a:lnTo>
                  <a:lnTo>
                    <a:pt x="844" y="286"/>
                  </a:lnTo>
                  <a:lnTo>
                    <a:pt x="844" y="286"/>
                  </a:lnTo>
                  <a:lnTo>
                    <a:pt x="844" y="300"/>
                  </a:lnTo>
                  <a:lnTo>
                    <a:pt x="844" y="300"/>
                  </a:lnTo>
                  <a:lnTo>
                    <a:pt x="868" y="310"/>
                  </a:lnTo>
                  <a:lnTo>
                    <a:pt x="892" y="320"/>
                  </a:lnTo>
                  <a:lnTo>
                    <a:pt x="892" y="320"/>
                  </a:lnTo>
                  <a:lnTo>
                    <a:pt x="912" y="320"/>
                  </a:lnTo>
                  <a:lnTo>
                    <a:pt x="936" y="320"/>
                  </a:lnTo>
                  <a:lnTo>
                    <a:pt x="980" y="315"/>
                  </a:lnTo>
                  <a:lnTo>
                    <a:pt x="980" y="315"/>
                  </a:lnTo>
                  <a:close/>
                  <a:moveTo>
                    <a:pt x="131" y="111"/>
                  </a:moveTo>
                  <a:lnTo>
                    <a:pt x="131" y="111"/>
                  </a:lnTo>
                  <a:lnTo>
                    <a:pt x="131" y="97"/>
                  </a:lnTo>
                  <a:lnTo>
                    <a:pt x="131" y="97"/>
                  </a:lnTo>
                  <a:lnTo>
                    <a:pt x="87" y="72"/>
                  </a:lnTo>
                  <a:lnTo>
                    <a:pt x="53" y="48"/>
                  </a:lnTo>
                  <a:lnTo>
                    <a:pt x="24" y="2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39" y="68"/>
                  </a:lnTo>
                  <a:lnTo>
                    <a:pt x="68" y="92"/>
                  </a:lnTo>
                  <a:lnTo>
                    <a:pt x="97" y="106"/>
                  </a:lnTo>
                  <a:lnTo>
                    <a:pt x="131" y="111"/>
                  </a:lnTo>
                  <a:lnTo>
                    <a:pt x="131" y="111"/>
                  </a:lnTo>
                  <a:close/>
                  <a:moveTo>
                    <a:pt x="383" y="213"/>
                  </a:moveTo>
                  <a:lnTo>
                    <a:pt x="383" y="213"/>
                  </a:lnTo>
                  <a:lnTo>
                    <a:pt x="403" y="213"/>
                  </a:lnTo>
                  <a:lnTo>
                    <a:pt x="412" y="213"/>
                  </a:lnTo>
                  <a:lnTo>
                    <a:pt x="422" y="208"/>
                  </a:lnTo>
                  <a:lnTo>
                    <a:pt x="422" y="208"/>
                  </a:lnTo>
                  <a:lnTo>
                    <a:pt x="422" y="199"/>
                  </a:lnTo>
                  <a:lnTo>
                    <a:pt x="422" y="199"/>
                  </a:lnTo>
                  <a:lnTo>
                    <a:pt x="335" y="174"/>
                  </a:lnTo>
                  <a:lnTo>
                    <a:pt x="252" y="150"/>
                  </a:lnTo>
                  <a:lnTo>
                    <a:pt x="252" y="150"/>
                  </a:lnTo>
                  <a:lnTo>
                    <a:pt x="281" y="174"/>
                  </a:lnTo>
                  <a:lnTo>
                    <a:pt x="310" y="194"/>
                  </a:lnTo>
                  <a:lnTo>
                    <a:pt x="310" y="194"/>
                  </a:lnTo>
                  <a:lnTo>
                    <a:pt x="349" y="208"/>
                  </a:lnTo>
                  <a:lnTo>
                    <a:pt x="383" y="213"/>
                  </a:lnTo>
                  <a:lnTo>
                    <a:pt x="383" y="213"/>
                  </a:lnTo>
                  <a:close/>
                  <a:moveTo>
                    <a:pt x="504" y="242"/>
                  </a:moveTo>
                  <a:lnTo>
                    <a:pt x="504" y="242"/>
                  </a:lnTo>
                  <a:lnTo>
                    <a:pt x="533" y="247"/>
                  </a:lnTo>
                  <a:lnTo>
                    <a:pt x="567" y="252"/>
                  </a:lnTo>
                  <a:lnTo>
                    <a:pt x="606" y="247"/>
                  </a:lnTo>
                  <a:lnTo>
                    <a:pt x="635" y="237"/>
                  </a:lnTo>
                  <a:lnTo>
                    <a:pt x="635" y="237"/>
                  </a:lnTo>
                  <a:lnTo>
                    <a:pt x="635" y="223"/>
                  </a:lnTo>
                  <a:lnTo>
                    <a:pt x="635" y="223"/>
                  </a:lnTo>
                  <a:lnTo>
                    <a:pt x="524" y="213"/>
                  </a:lnTo>
                  <a:lnTo>
                    <a:pt x="422" y="199"/>
                  </a:lnTo>
                  <a:lnTo>
                    <a:pt x="422" y="199"/>
                  </a:lnTo>
                  <a:lnTo>
                    <a:pt x="422" y="203"/>
                  </a:lnTo>
                  <a:lnTo>
                    <a:pt x="422" y="203"/>
                  </a:lnTo>
                  <a:lnTo>
                    <a:pt x="436" y="218"/>
                  </a:lnTo>
                  <a:lnTo>
                    <a:pt x="461" y="228"/>
                  </a:lnTo>
                  <a:lnTo>
                    <a:pt x="504" y="242"/>
                  </a:lnTo>
                  <a:lnTo>
                    <a:pt x="504" y="242"/>
                  </a:lnTo>
                  <a:close/>
                  <a:moveTo>
                    <a:pt x="791" y="242"/>
                  </a:moveTo>
                  <a:lnTo>
                    <a:pt x="791" y="242"/>
                  </a:lnTo>
                  <a:lnTo>
                    <a:pt x="820" y="237"/>
                  </a:lnTo>
                  <a:lnTo>
                    <a:pt x="839" y="233"/>
                  </a:lnTo>
                  <a:lnTo>
                    <a:pt x="849" y="228"/>
                  </a:lnTo>
                  <a:lnTo>
                    <a:pt x="849" y="228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781" y="228"/>
                  </a:lnTo>
                  <a:lnTo>
                    <a:pt x="708" y="228"/>
                  </a:lnTo>
                  <a:lnTo>
                    <a:pt x="708" y="228"/>
                  </a:lnTo>
                  <a:lnTo>
                    <a:pt x="645" y="228"/>
                  </a:lnTo>
                  <a:lnTo>
                    <a:pt x="645" y="228"/>
                  </a:lnTo>
                  <a:lnTo>
                    <a:pt x="660" y="233"/>
                  </a:lnTo>
                  <a:lnTo>
                    <a:pt x="679" y="233"/>
                  </a:lnTo>
                  <a:lnTo>
                    <a:pt x="708" y="237"/>
                  </a:lnTo>
                  <a:lnTo>
                    <a:pt x="708" y="237"/>
                  </a:lnTo>
                  <a:lnTo>
                    <a:pt x="747" y="242"/>
                  </a:lnTo>
                  <a:lnTo>
                    <a:pt x="791" y="242"/>
                  </a:lnTo>
                  <a:lnTo>
                    <a:pt x="791" y="242"/>
                  </a:lnTo>
                  <a:close/>
                  <a:moveTo>
                    <a:pt x="902" y="233"/>
                  </a:moveTo>
                  <a:lnTo>
                    <a:pt x="902" y="233"/>
                  </a:lnTo>
                  <a:lnTo>
                    <a:pt x="931" y="228"/>
                  </a:lnTo>
                  <a:lnTo>
                    <a:pt x="960" y="223"/>
                  </a:lnTo>
                  <a:lnTo>
                    <a:pt x="1014" y="208"/>
                  </a:lnTo>
                  <a:lnTo>
                    <a:pt x="1014" y="208"/>
                  </a:lnTo>
                  <a:lnTo>
                    <a:pt x="1043" y="199"/>
                  </a:lnTo>
                  <a:lnTo>
                    <a:pt x="1077" y="189"/>
                  </a:lnTo>
                  <a:lnTo>
                    <a:pt x="1077" y="189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1101" y="184"/>
                  </a:lnTo>
                  <a:lnTo>
                    <a:pt x="1125" y="179"/>
                  </a:lnTo>
                  <a:lnTo>
                    <a:pt x="1174" y="169"/>
                  </a:lnTo>
                  <a:lnTo>
                    <a:pt x="1174" y="169"/>
                  </a:lnTo>
                  <a:lnTo>
                    <a:pt x="1213" y="155"/>
                  </a:lnTo>
                  <a:lnTo>
                    <a:pt x="1227" y="145"/>
                  </a:lnTo>
                  <a:lnTo>
                    <a:pt x="1242" y="136"/>
                  </a:lnTo>
                  <a:lnTo>
                    <a:pt x="1242" y="136"/>
                  </a:lnTo>
                  <a:lnTo>
                    <a:pt x="1247" y="131"/>
                  </a:lnTo>
                  <a:lnTo>
                    <a:pt x="1247" y="131"/>
                  </a:lnTo>
                  <a:lnTo>
                    <a:pt x="1247" y="126"/>
                  </a:lnTo>
                  <a:lnTo>
                    <a:pt x="1247" y="126"/>
                  </a:lnTo>
                  <a:lnTo>
                    <a:pt x="1208" y="140"/>
                  </a:lnTo>
                  <a:lnTo>
                    <a:pt x="1169" y="155"/>
                  </a:lnTo>
                  <a:lnTo>
                    <a:pt x="1077" y="179"/>
                  </a:lnTo>
                  <a:lnTo>
                    <a:pt x="1077" y="179"/>
                  </a:lnTo>
                  <a:lnTo>
                    <a:pt x="970" y="20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54" y="223"/>
                  </a:lnTo>
                  <a:lnTo>
                    <a:pt x="863" y="228"/>
                  </a:lnTo>
                  <a:lnTo>
                    <a:pt x="878" y="233"/>
                  </a:lnTo>
                  <a:lnTo>
                    <a:pt x="902" y="233"/>
                  </a:lnTo>
                  <a:lnTo>
                    <a:pt x="902" y="233"/>
                  </a:lnTo>
                  <a:close/>
                  <a:moveTo>
                    <a:pt x="281" y="242"/>
                  </a:moveTo>
                  <a:lnTo>
                    <a:pt x="281" y="242"/>
                  </a:lnTo>
                  <a:lnTo>
                    <a:pt x="315" y="252"/>
                  </a:lnTo>
                  <a:lnTo>
                    <a:pt x="349" y="262"/>
                  </a:lnTo>
                  <a:lnTo>
                    <a:pt x="349" y="262"/>
                  </a:lnTo>
                  <a:lnTo>
                    <a:pt x="388" y="262"/>
                  </a:lnTo>
                  <a:lnTo>
                    <a:pt x="403" y="257"/>
                  </a:lnTo>
                  <a:lnTo>
                    <a:pt x="422" y="252"/>
                  </a:lnTo>
                  <a:lnTo>
                    <a:pt x="422" y="252"/>
                  </a:lnTo>
                  <a:lnTo>
                    <a:pt x="422" y="247"/>
                  </a:lnTo>
                  <a:lnTo>
                    <a:pt x="422" y="247"/>
                  </a:lnTo>
                  <a:lnTo>
                    <a:pt x="422" y="233"/>
                  </a:lnTo>
                  <a:lnTo>
                    <a:pt x="422" y="233"/>
                  </a:lnTo>
                  <a:lnTo>
                    <a:pt x="422" y="262"/>
                  </a:lnTo>
                  <a:lnTo>
                    <a:pt x="422" y="262"/>
                  </a:lnTo>
                  <a:lnTo>
                    <a:pt x="436" y="271"/>
                  </a:lnTo>
                  <a:lnTo>
                    <a:pt x="436" y="271"/>
                  </a:lnTo>
                  <a:lnTo>
                    <a:pt x="456" y="281"/>
                  </a:lnTo>
                  <a:lnTo>
                    <a:pt x="475" y="291"/>
                  </a:lnTo>
                  <a:lnTo>
                    <a:pt x="519" y="300"/>
                  </a:lnTo>
                  <a:lnTo>
                    <a:pt x="519" y="300"/>
                  </a:lnTo>
                  <a:lnTo>
                    <a:pt x="543" y="305"/>
                  </a:lnTo>
                  <a:lnTo>
                    <a:pt x="572" y="310"/>
                  </a:lnTo>
                  <a:lnTo>
                    <a:pt x="601" y="305"/>
                  </a:lnTo>
                  <a:lnTo>
                    <a:pt x="626" y="300"/>
                  </a:lnTo>
                  <a:lnTo>
                    <a:pt x="626" y="300"/>
                  </a:lnTo>
                  <a:lnTo>
                    <a:pt x="630" y="291"/>
                  </a:lnTo>
                  <a:lnTo>
                    <a:pt x="630" y="291"/>
                  </a:lnTo>
                  <a:lnTo>
                    <a:pt x="630" y="271"/>
                  </a:lnTo>
                  <a:lnTo>
                    <a:pt x="630" y="271"/>
                  </a:lnTo>
                  <a:lnTo>
                    <a:pt x="655" y="286"/>
                  </a:lnTo>
                  <a:lnTo>
                    <a:pt x="684" y="291"/>
                  </a:lnTo>
                  <a:lnTo>
                    <a:pt x="723" y="296"/>
                  </a:lnTo>
                  <a:lnTo>
                    <a:pt x="723" y="296"/>
                  </a:lnTo>
                  <a:lnTo>
                    <a:pt x="771" y="296"/>
                  </a:lnTo>
                  <a:lnTo>
                    <a:pt x="815" y="291"/>
                  </a:lnTo>
                  <a:lnTo>
                    <a:pt x="815" y="291"/>
                  </a:lnTo>
                  <a:lnTo>
                    <a:pt x="844" y="281"/>
                  </a:lnTo>
                  <a:lnTo>
                    <a:pt x="844" y="281"/>
                  </a:lnTo>
                  <a:lnTo>
                    <a:pt x="849" y="257"/>
                  </a:lnTo>
                  <a:lnTo>
                    <a:pt x="849" y="257"/>
                  </a:lnTo>
                  <a:lnTo>
                    <a:pt x="849" y="262"/>
                  </a:lnTo>
                  <a:lnTo>
                    <a:pt x="849" y="262"/>
                  </a:lnTo>
                  <a:lnTo>
                    <a:pt x="873" y="271"/>
                  </a:lnTo>
                  <a:lnTo>
                    <a:pt x="873" y="271"/>
                  </a:lnTo>
                  <a:lnTo>
                    <a:pt x="902" y="271"/>
                  </a:lnTo>
                  <a:lnTo>
                    <a:pt x="931" y="276"/>
                  </a:lnTo>
                  <a:lnTo>
                    <a:pt x="965" y="271"/>
                  </a:lnTo>
                  <a:lnTo>
                    <a:pt x="994" y="266"/>
                  </a:lnTo>
                  <a:lnTo>
                    <a:pt x="994" y="266"/>
                  </a:lnTo>
                  <a:lnTo>
                    <a:pt x="1028" y="252"/>
                  </a:lnTo>
                  <a:lnTo>
                    <a:pt x="1062" y="233"/>
                  </a:lnTo>
                  <a:lnTo>
                    <a:pt x="1062" y="233"/>
                  </a:lnTo>
                  <a:lnTo>
                    <a:pt x="1067" y="228"/>
                  </a:lnTo>
                  <a:lnTo>
                    <a:pt x="1067" y="228"/>
                  </a:lnTo>
                  <a:lnTo>
                    <a:pt x="1072" y="213"/>
                  </a:lnTo>
                  <a:lnTo>
                    <a:pt x="1072" y="213"/>
                  </a:lnTo>
                  <a:lnTo>
                    <a:pt x="1072" y="218"/>
                  </a:lnTo>
                  <a:lnTo>
                    <a:pt x="1072" y="218"/>
                  </a:lnTo>
                  <a:lnTo>
                    <a:pt x="1082" y="223"/>
                  </a:lnTo>
                  <a:lnTo>
                    <a:pt x="1096" y="228"/>
                  </a:lnTo>
                  <a:lnTo>
                    <a:pt x="1125" y="228"/>
                  </a:lnTo>
                  <a:lnTo>
                    <a:pt x="1125" y="228"/>
                  </a:lnTo>
                  <a:lnTo>
                    <a:pt x="1150" y="228"/>
                  </a:lnTo>
                  <a:lnTo>
                    <a:pt x="1174" y="223"/>
                  </a:lnTo>
                  <a:lnTo>
                    <a:pt x="1193" y="213"/>
                  </a:lnTo>
                  <a:lnTo>
                    <a:pt x="1217" y="199"/>
                  </a:lnTo>
                  <a:lnTo>
                    <a:pt x="1217" y="199"/>
                  </a:lnTo>
                  <a:lnTo>
                    <a:pt x="1242" y="174"/>
                  </a:lnTo>
                  <a:lnTo>
                    <a:pt x="1242" y="174"/>
                  </a:lnTo>
                  <a:lnTo>
                    <a:pt x="1247" y="155"/>
                  </a:lnTo>
                  <a:lnTo>
                    <a:pt x="1247" y="155"/>
                  </a:lnTo>
                  <a:lnTo>
                    <a:pt x="1242" y="155"/>
                  </a:lnTo>
                  <a:lnTo>
                    <a:pt x="1242" y="155"/>
                  </a:lnTo>
                  <a:lnTo>
                    <a:pt x="1256" y="155"/>
                  </a:lnTo>
                  <a:lnTo>
                    <a:pt x="1256" y="155"/>
                  </a:lnTo>
                  <a:lnTo>
                    <a:pt x="1305" y="155"/>
                  </a:lnTo>
                  <a:lnTo>
                    <a:pt x="1305" y="155"/>
                  </a:lnTo>
                  <a:lnTo>
                    <a:pt x="1334" y="150"/>
                  </a:lnTo>
                  <a:lnTo>
                    <a:pt x="1358" y="136"/>
                  </a:lnTo>
                  <a:lnTo>
                    <a:pt x="1382" y="116"/>
                  </a:lnTo>
                  <a:lnTo>
                    <a:pt x="1402" y="92"/>
                  </a:lnTo>
                  <a:lnTo>
                    <a:pt x="1402" y="92"/>
                  </a:lnTo>
                  <a:lnTo>
                    <a:pt x="1397" y="48"/>
                  </a:lnTo>
                  <a:lnTo>
                    <a:pt x="1397" y="48"/>
                  </a:lnTo>
                  <a:lnTo>
                    <a:pt x="1373" y="77"/>
                  </a:lnTo>
                  <a:lnTo>
                    <a:pt x="1373" y="77"/>
                  </a:lnTo>
                  <a:lnTo>
                    <a:pt x="1348" y="102"/>
                  </a:lnTo>
                  <a:lnTo>
                    <a:pt x="1319" y="121"/>
                  </a:lnTo>
                  <a:lnTo>
                    <a:pt x="1319" y="121"/>
                  </a:lnTo>
                  <a:lnTo>
                    <a:pt x="1300" y="136"/>
                  </a:lnTo>
                  <a:lnTo>
                    <a:pt x="1276" y="140"/>
                  </a:lnTo>
                  <a:lnTo>
                    <a:pt x="1276" y="140"/>
                  </a:lnTo>
                  <a:lnTo>
                    <a:pt x="1247" y="140"/>
                  </a:lnTo>
                  <a:lnTo>
                    <a:pt x="1247" y="140"/>
                  </a:lnTo>
                  <a:lnTo>
                    <a:pt x="1247" y="150"/>
                  </a:lnTo>
                  <a:lnTo>
                    <a:pt x="1247" y="150"/>
                  </a:lnTo>
                  <a:lnTo>
                    <a:pt x="1222" y="165"/>
                  </a:lnTo>
                  <a:lnTo>
                    <a:pt x="1222" y="165"/>
                  </a:lnTo>
                  <a:lnTo>
                    <a:pt x="1188" y="179"/>
                  </a:lnTo>
                  <a:lnTo>
                    <a:pt x="1150" y="194"/>
                  </a:lnTo>
                  <a:lnTo>
                    <a:pt x="1150" y="194"/>
                  </a:lnTo>
                  <a:lnTo>
                    <a:pt x="1125" y="199"/>
                  </a:lnTo>
                  <a:lnTo>
                    <a:pt x="1101" y="199"/>
                  </a:lnTo>
                  <a:lnTo>
                    <a:pt x="1101" y="199"/>
                  </a:lnTo>
                  <a:lnTo>
                    <a:pt x="1072" y="199"/>
                  </a:lnTo>
                  <a:lnTo>
                    <a:pt x="1072" y="199"/>
                  </a:lnTo>
                  <a:lnTo>
                    <a:pt x="1072" y="203"/>
                  </a:lnTo>
                  <a:lnTo>
                    <a:pt x="1072" y="203"/>
                  </a:lnTo>
                  <a:lnTo>
                    <a:pt x="1043" y="223"/>
                  </a:lnTo>
                  <a:lnTo>
                    <a:pt x="1014" y="237"/>
                  </a:lnTo>
                  <a:lnTo>
                    <a:pt x="1014" y="237"/>
                  </a:lnTo>
                  <a:lnTo>
                    <a:pt x="970" y="247"/>
                  </a:lnTo>
                  <a:lnTo>
                    <a:pt x="922" y="252"/>
                  </a:lnTo>
                  <a:lnTo>
                    <a:pt x="922" y="252"/>
                  </a:lnTo>
                  <a:lnTo>
                    <a:pt x="892" y="252"/>
                  </a:lnTo>
                  <a:lnTo>
                    <a:pt x="863" y="252"/>
                  </a:lnTo>
                  <a:lnTo>
                    <a:pt x="863" y="252"/>
                  </a:lnTo>
                  <a:lnTo>
                    <a:pt x="849" y="247"/>
                  </a:lnTo>
                  <a:lnTo>
                    <a:pt x="849" y="247"/>
                  </a:lnTo>
                  <a:lnTo>
                    <a:pt x="849" y="257"/>
                  </a:lnTo>
                  <a:lnTo>
                    <a:pt x="849" y="257"/>
                  </a:lnTo>
                  <a:lnTo>
                    <a:pt x="844" y="257"/>
                  </a:lnTo>
                  <a:lnTo>
                    <a:pt x="844" y="257"/>
                  </a:lnTo>
                  <a:lnTo>
                    <a:pt x="786" y="271"/>
                  </a:lnTo>
                  <a:lnTo>
                    <a:pt x="786" y="271"/>
                  </a:lnTo>
                  <a:lnTo>
                    <a:pt x="732" y="271"/>
                  </a:lnTo>
                  <a:lnTo>
                    <a:pt x="708" y="271"/>
                  </a:lnTo>
                  <a:lnTo>
                    <a:pt x="684" y="266"/>
                  </a:lnTo>
                  <a:lnTo>
                    <a:pt x="684" y="266"/>
                  </a:lnTo>
                  <a:lnTo>
                    <a:pt x="660" y="262"/>
                  </a:lnTo>
                  <a:lnTo>
                    <a:pt x="635" y="252"/>
                  </a:lnTo>
                  <a:lnTo>
                    <a:pt x="635" y="252"/>
                  </a:lnTo>
                  <a:lnTo>
                    <a:pt x="635" y="252"/>
                  </a:lnTo>
                  <a:lnTo>
                    <a:pt x="635" y="252"/>
                  </a:lnTo>
                  <a:lnTo>
                    <a:pt x="635" y="271"/>
                  </a:lnTo>
                  <a:lnTo>
                    <a:pt x="635" y="271"/>
                  </a:lnTo>
                  <a:lnTo>
                    <a:pt x="587" y="276"/>
                  </a:lnTo>
                  <a:lnTo>
                    <a:pt x="543" y="281"/>
                  </a:lnTo>
                  <a:lnTo>
                    <a:pt x="543" y="281"/>
                  </a:lnTo>
                  <a:lnTo>
                    <a:pt x="509" y="276"/>
                  </a:lnTo>
                  <a:lnTo>
                    <a:pt x="475" y="266"/>
                  </a:lnTo>
                  <a:lnTo>
                    <a:pt x="446" y="252"/>
                  </a:lnTo>
                  <a:lnTo>
                    <a:pt x="432" y="242"/>
                  </a:lnTo>
                  <a:lnTo>
                    <a:pt x="422" y="228"/>
                  </a:lnTo>
                  <a:lnTo>
                    <a:pt x="422" y="228"/>
                  </a:lnTo>
                  <a:lnTo>
                    <a:pt x="422" y="223"/>
                  </a:lnTo>
                  <a:lnTo>
                    <a:pt x="422" y="223"/>
                  </a:lnTo>
                  <a:lnTo>
                    <a:pt x="407" y="228"/>
                  </a:lnTo>
                  <a:lnTo>
                    <a:pt x="407" y="228"/>
                  </a:lnTo>
                  <a:lnTo>
                    <a:pt x="378" y="228"/>
                  </a:lnTo>
                  <a:lnTo>
                    <a:pt x="349" y="228"/>
                  </a:lnTo>
                  <a:lnTo>
                    <a:pt x="349" y="228"/>
                  </a:lnTo>
                  <a:lnTo>
                    <a:pt x="320" y="223"/>
                  </a:lnTo>
                  <a:lnTo>
                    <a:pt x="296" y="213"/>
                  </a:lnTo>
                  <a:lnTo>
                    <a:pt x="252" y="179"/>
                  </a:lnTo>
                  <a:lnTo>
                    <a:pt x="252" y="179"/>
                  </a:lnTo>
                  <a:lnTo>
                    <a:pt x="252" y="213"/>
                  </a:lnTo>
                  <a:lnTo>
                    <a:pt x="252" y="213"/>
                  </a:lnTo>
                  <a:lnTo>
                    <a:pt x="262" y="228"/>
                  </a:lnTo>
                  <a:lnTo>
                    <a:pt x="281" y="242"/>
                  </a:lnTo>
                  <a:lnTo>
                    <a:pt x="281" y="242"/>
                  </a:lnTo>
                  <a:close/>
                  <a:moveTo>
                    <a:pt x="1033" y="528"/>
                  </a:moveTo>
                  <a:lnTo>
                    <a:pt x="1033" y="528"/>
                  </a:lnTo>
                  <a:lnTo>
                    <a:pt x="1014" y="524"/>
                  </a:lnTo>
                  <a:lnTo>
                    <a:pt x="994" y="514"/>
                  </a:lnTo>
                  <a:lnTo>
                    <a:pt x="970" y="509"/>
                  </a:lnTo>
                  <a:lnTo>
                    <a:pt x="951" y="509"/>
                  </a:lnTo>
                  <a:lnTo>
                    <a:pt x="951" y="509"/>
                  </a:lnTo>
                  <a:lnTo>
                    <a:pt x="936" y="528"/>
                  </a:lnTo>
                  <a:lnTo>
                    <a:pt x="936" y="528"/>
                  </a:lnTo>
                  <a:lnTo>
                    <a:pt x="955" y="533"/>
                  </a:lnTo>
                  <a:lnTo>
                    <a:pt x="955" y="533"/>
                  </a:lnTo>
                  <a:lnTo>
                    <a:pt x="1019" y="543"/>
                  </a:lnTo>
                  <a:lnTo>
                    <a:pt x="1048" y="543"/>
                  </a:lnTo>
                  <a:lnTo>
                    <a:pt x="1077" y="538"/>
                  </a:lnTo>
                  <a:lnTo>
                    <a:pt x="1077" y="538"/>
                  </a:lnTo>
                  <a:lnTo>
                    <a:pt x="1091" y="524"/>
                  </a:lnTo>
                  <a:lnTo>
                    <a:pt x="1091" y="524"/>
                  </a:lnTo>
                  <a:lnTo>
                    <a:pt x="1062" y="528"/>
                  </a:lnTo>
                  <a:lnTo>
                    <a:pt x="1033" y="528"/>
                  </a:lnTo>
                  <a:lnTo>
                    <a:pt x="1033" y="528"/>
                  </a:lnTo>
                  <a:close/>
                  <a:moveTo>
                    <a:pt x="1077" y="344"/>
                  </a:moveTo>
                  <a:lnTo>
                    <a:pt x="1077" y="344"/>
                  </a:lnTo>
                  <a:lnTo>
                    <a:pt x="1111" y="344"/>
                  </a:lnTo>
                  <a:lnTo>
                    <a:pt x="1145" y="334"/>
                  </a:lnTo>
                  <a:lnTo>
                    <a:pt x="1179" y="325"/>
                  </a:lnTo>
                  <a:lnTo>
                    <a:pt x="1213" y="305"/>
                  </a:lnTo>
                  <a:lnTo>
                    <a:pt x="1213" y="305"/>
                  </a:lnTo>
                  <a:lnTo>
                    <a:pt x="1217" y="281"/>
                  </a:lnTo>
                  <a:lnTo>
                    <a:pt x="1217" y="281"/>
                  </a:lnTo>
                  <a:lnTo>
                    <a:pt x="1193" y="296"/>
                  </a:lnTo>
                  <a:lnTo>
                    <a:pt x="1193" y="296"/>
                  </a:lnTo>
                  <a:lnTo>
                    <a:pt x="1164" y="310"/>
                  </a:lnTo>
                  <a:lnTo>
                    <a:pt x="1130" y="325"/>
                  </a:lnTo>
                  <a:lnTo>
                    <a:pt x="1130" y="325"/>
                  </a:lnTo>
                  <a:lnTo>
                    <a:pt x="1111" y="330"/>
                  </a:lnTo>
                  <a:lnTo>
                    <a:pt x="1086" y="330"/>
                  </a:lnTo>
                  <a:lnTo>
                    <a:pt x="1043" y="320"/>
                  </a:lnTo>
                  <a:lnTo>
                    <a:pt x="1043" y="320"/>
                  </a:lnTo>
                  <a:lnTo>
                    <a:pt x="1043" y="320"/>
                  </a:lnTo>
                  <a:lnTo>
                    <a:pt x="1043" y="320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48" y="310"/>
                  </a:lnTo>
                  <a:lnTo>
                    <a:pt x="1048" y="310"/>
                  </a:lnTo>
                  <a:lnTo>
                    <a:pt x="1023" y="325"/>
                  </a:lnTo>
                  <a:lnTo>
                    <a:pt x="999" y="339"/>
                  </a:lnTo>
                  <a:lnTo>
                    <a:pt x="999" y="339"/>
                  </a:lnTo>
                  <a:lnTo>
                    <a:pt x="955" y="344"/>
                  </a:lnTo>
                  <a:lnTo>
                    <a:pt x="917" y="354"/>
                  </a:lnTo>
                  <a:lnTo>
                    <a:pt x="917" y="354"/>
                  </a:lnTo>
                  <a:lnTo>
                    <a:pt x="892" y="349"/>
                  </a:lnTo>
                  <a:lnTo>
                    <a:pt x="868" y="339"/>
                  </a:lnTo>
                  <a:lnTo>
                    <a:pt x="868" y="339"/>
                  </a:lnTo>
                  <a:lnTo>
                    <a:pt x="854" y="334"/>
                  </a:lnTo>
                  <a:lnTo>
                    <a:pt x="834" y="330"/>
                  </a:lnTo>
                  <a:lnTo>
                    <a:pt x="834" y="330"/>
                  </a:lnTo>
                  <a:lnTo>
                    <a:pt x="839" y="325"/>
                  </a:lnTo>
                  <a:lnTo>
                    <a:pt x="839" y="325"/>
                  </a:lnTo>
                  <a:lnTo>
                    <a:pt x="834" y="325"/>
                  </a:lnTo>
                  <a:lnTo>
                    <a:pt x="834" y="325"/>
                  </a:lnTo>
                  <a:lnTo>
                    <a:pt x="800" y="330"/>
                  </a:lnTo>
                  <a:lnTo>
                    <a:pt x="766" y="330"/>
                  </a:lnTo>
                  <a:lnTo>
                    <a:pt x="766" y="330"/>
                  </a:lnTo>
                  <a:lnTo>
                    <a:pt x="732" y="330"/>
                  </a:lnTo>
                  <a:lnTo>
                    <a:pt x="698" y="320"/>
                  </a:lnTo>
                  <a:lnTo>
                    <a:pt x="664" y="310"/>
                  </a:lnTo>
                  <a:lnTo>
                    <a:pt x="630" y="296"/>
                  </a:lnTo>
                  <a:lnTo>
                    <a:pt x="630" y="296"/>
                  </a:lnTo>
                  <a:lnTo>
                    <a:pt x="630" y="320"/>
                  </a:lnTo>
                  <a:lnTo>
                    <a:pt x="630" y="320"/>
                  </a:lnTo>
                  <a:lnTo>
                    <a:pt x="630" y="320"/>
                  </a:lnTo>
                  <a:lnTo>
                    <a:pt x="621" y="320"/>
                  </a:lnTo>
                  <a:lnTo>
                    <a:pt x="621" y="320"/>
                  </a:lnTo>
                  <a:lnTo>
                    <a:pt x="592" y="325"/>
                  </a:lnTo>
                  <a:lnTo>
                    <a:pt x="563" y="325"/>
                  </a:lnTo>
                  <a:lnTo>
                    <a:pt x="563" y="325"/>
                  </a:lnTo>
                  <a:lnTo>
                    <a:pt x="529" y="325"/>
                  </a:lnTo>
                  <a:lnTo>
                    <a:pt x="490" y="320"/>
                  </a:lnTo>
                  <a:lnTo>
                    <a:pt x="456" y="310"/>
                  </a:lnTo>
                  <a:lnTo>
                    <a:pt x="427" y="291"/>
                  </a:lnTo>
                  <a:lnTo>
                    <a:pt x="427" y="291"/>
                  </a:lnTo>
                  <a:lnTo>
                    <a:pt x="427" y="286"/>
                  </a:lnTo>
                  <a:lnTo>
                    <a:pt x="427" y="286"/>
                  </a:lnTo>
                  <a:lnTo>
                    <a:pt x="359" y="286"/>
                  </a:lnTo>
                  <a:lnTo>
                    <a:pt x="359" y="286"/>
                  </a:lnTo>
                  <a:lnTo>
                    <a:pt x="320" y="281"/>
                  </a:lnTo>
                  <a:lnTo>
                    <a:pt x="305" y="276"/>
                  </a:lnTo>
                  <a:lnTo>
                    <a:pt x="286" y="271"/>
                  </a:lnTo>
                  <a:lnTo>
                    <a:pt x="286" y="271"/>
                  </a:lnTo>
                  <a:lnTo>
                    <a:pt x="272" y="257"/>
                  </a:lnTo>
                  <a:lnTo>
                    <a:pt x="257" y="242"/>
                  </a:lnTo>
                  <a:lnTo>
                    <a:pt x="257" y="242"/>
                  </a:lnTo>
                  <a:lnTo>
                    <a:pt x="262" y="271"/>
                  </a:lnTo>
                  <a:lnTo>
                    <a:pt x="262" y="271"/>
                  </a:lnTo>
                  <a:lnTo>
                    <a:pt x="286" y="286"/>
                  </a:lnTo>
                  <a:lnTo>
                    <a:pt x="305" y="300"/>
                  </a:lnTo>
                  <a:lnTo>
                    <a:pt x="335" y="310"/>
                  </a:lnTo>
                  <a:lnTo>
                    <a:pt x="359" y="320"/>
                  </a:lnTo>
                  <a:lnTo>
                    <a:pt x="359" y="320"/>
                  </a:lnTo>
                  <a:lnTo>
                    <a:pt x="393" y="320"/>
                  </a:lnTo>
                  <a:lnTo>
                    <a:pt x="412" y="320"/>
                  </a:lnTo>
                  <a:lnTo>
                    <a:pt x="427" y="310"/>
                  </a:lnTo>
                  <a:lnTo>
                    <a:pt x="427" y="310"/>
                  </a:lnTo>
                  <a:lnTo>
                    <a:pt x="427" y="300"/>
                  </a:lnTo>
                  <a:lnTo>
                    <a:pt x="427" y="300"/>
                  </a:lnTo>
                  <a:lnTo>
                    <a:pt x="446" y="320"/>
                  </a:lnTo>
                  <a:lnTo>
                    <a:pt x="466" y="334"/>
                  </a:lnTo>
                  <a:lnTo>
                    <a:pt x="490" y="344"/>
                  </a:lnTo>
                  <a:lnTo>
                    <a:pt x="519" y="349"/>
                  </a:lnTo>
                  <a:lnTo>
                    <a:pt x="519" y="349"/>
                  </a:lnTo>
                  <a:lnTo>
                    <a:pt x="572" y="354"/>
                  </a:lnTo>
                  <a:lnTo>
                    <a:pt x="601" y="354"/>
                  </a:lnTo>
                  <a:lnTo>
                    <a:pt x="630" y="344"/>
                  </a:lnTo>
                  <a:lnTo>
                    <a:pt x="630" y="344"/>
                  </a:lnTo>
                  <a:lnTo>
                    <a:pt x="630" y="325"/>
                  </a:lnTo>
                  <a:lnTo>
                    <a:pt x="630" y="325"/>
                  </a:lnTo>
                  <a:lnTo>
                    <a:pt x="645" y="339"/>
                  </a:lnTo>
                  <a:lnTo>
                    <a:pt x="664" y="349"/>
                  </a:lnTo>
                  <a:lnTo>
                    <a:pt x="664" y="349"/>
                  </a:lnTo>
                  <a:lnTo>
                    <a:pt x="708" y="359"/>
                  </a:lnTo>
                  <a:lnTo>
                    <a:pt x="752" y="368"/>
                  </a:lnTo>
                  <a:lnTo>
                    <a:pt x="752" y="368"/>
                  </a:lnTo>
                  <a:lnTo>
                    <a:pt x="791" y="363"/>
                  </a:lnTo>
                  <a:lnTo>
                    <a:pt x="810" y="359"/>
                  </a:lnTo>
                  <a:lnTo>
                    <a:pt x="829" y="349"/>
                  </a:lnTo>
                  <a:lnTo>
                    <a:pt x="829" y="349"/>
                  </a:lnTo>
                  <a:lnTo>
                    <a:pt x="834" y="349"/>
                  </a:lnTo>
                  <a:lnTo>
                    <a:pt x="834" y="349"/>
                  </a:lnTo>
                  <a:lnTo>
                    <a:pt x="834" y="354"/>
                  </a:lnTo>
                  <a:lnTo>
                    <a:pt x="834" y="354"/>
                  </a:lnTo>
                  <a:lnTo>
                    <a:pt x="844" y="359"/>
                  </a:lnTo>
                  <a:lnTo>
                    <a:pt x="844" y="359"/>
                  </a:lnTo>
                  <a:lnTo>
                    <a:pt x="868" y="368"/>
                  </a:lnTo>
                  <a:lnTo>
                    <a:pt x="892" y="373"/>
                  </a:lnTo>
                  <a:lnTo>
                    <a:pt x="946" y="373"/>
                  </a:lnTo>
                  <a:lnTo>
                    <a:pt x="946" y="373"/>
                  </a:lnTo>
                  <a:lnTo>
                    <a:pt x="970" y="373"/>
                  </a:lnTo>
                  <a:lnTo>
                    <a:pt x="994" y="363"/>
                  </a:lnTo>
                  <a:lnTo>
                    <a:pt x="1014" y="354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33" y="344"/>
                  </a:lnTo>
                  <a:lnTo>
                    <a:pt x="1057" y="344"/>
                  </a:lnTo>
                  <a:lnTo>
                    <a:pt x="1077" y="344"/>
                  </a:lnTo>
                  <a:lnTo>
                    <a:pt x="1077" y="344"/>
                  </a:lnTo>
                  <a:close/>
                  <a:moveTo>
                    <a:pt x="698" y="611"/>
                  </a:moveTo>
                  <a:lnTo>
                    <a:pt x="698" y="611"/>
                  </a:lnTo>
                  <a:lnTo>
                    <a:pt x="674" y="601"/>
                  </a:lnTo>
                  <a:lnTo>
                    <a:pt x="645" y="587"/>
                  </a:lnTo>
                  <a:lnTo>
                    <a:pt x="645" y="587"/>
                  </a:lnTo>
                  <a:lnTo>
                    <a:pt x="640" y="582"/>
                  </a:lnTo>
                  <a:lnTo>
                    <a:pt x="640" y="582"/>
                  </a:lnTo>
                  <a:lnTo>
                    <a:pt x="640" y="625"/>
                  </a:lnTo>
                  <a:lnTo>
                    <a:pt x="640" y="625"/>
                  </a:lnTo>
                  <a:lnTo>
                    <a:pt x="698" y="625"/>
                  </a:lnTo>
                  <a:lnTo>
                    <a:pt x="698" y="625"/>
                  </a:lnTo>
                  <a:lnTo>
                    <a:pt x="737" y="625"/>
                  </a:lnTo>
                  <a:lnTo>
                    <a:pt x="737" y="625"/>
                  </a:lnTo>
                  <a:lnTo>
                    <a:pt x="747" y="611"/>
                  </a:lnTo>
                  <a:lnTo>
                    <a:pt x="747" y="611"/>
                  </a:lnTo>
                  <a:lnTo>
                    <a:pt x="723" y="616"/>
                  </a:lnTo>
                  <a:lnTo>
                    <a:pt x="698" y="611"/>
                  </a:lnTo>
                  <a:lnTo>
                    <a:pt x="698" y="611"/>
                  </a:lnTo>
                  <a:close/>
                  <a:moveTo>
                    <a:pt x="820" y="582"/>
                  </a:moveTo>
                  <a:lnTo>
                    <a:pt x="820" y="582"/>
                  </a:lnTo>
                  <a:lnTo>
                    <a:pt x="776" y="572"/>
                  </a:lnTo>
                  <a:lnTo>
                    <a:pt x="776" y="572"/>
                  </a:lnTo>
                  <a:lnTo>
                    <a:pt x="766" y="567"/>
                  </a:lnTo>
                  <a:lnTo>
                    <a:pt x="766" y="567"/>
                  </a:lnTo>
                  <a:lnTo>
                    <a:pt x="761" y="577"/>
                  </a:lnTo>
                  <a:lnTo>
                    <a:pt x="761" y="577"/>
                  </a:lnTo>
                  <a:lnTo>
                    <a:pt x="771" y="557"/>
                  </a:lnTo>
                  <a:lnTo>
                    <a:pt x="771" y="557"/>
                  </a:lnTo>
                  <a:lnTo>
                    <a:pt x="728" y="562"/>
                  </a:lnTo>
                  <a:lnTo>
                    <a:pt x="728" y="562"/>
                  </a:lnTo>
                  <a:lnTo>
                    <a:pt x="703" y="557"/>
                  </a:lnTo>
                  <a:lnTo>
                    <a:pt x="679" y="548"/>
                  </a:lnTo>
                  <a:lnTo>
                    <a:pt x="655" y="533"/>
                  </a:lnTo>
                  <a:lnTo>
                    <a:pt x="635" y="519"/>
                  </a:lnTo>
                  <a:lnTo>
                    <a:pt x="635" y="519"/>
                  </a:lnTo>
                  <a:lnTo>
                    <a:pt x="635" y="524"/>
                  </a:lnTo>
                  <a:lnTo>
                    <a:pt x="635" y="524"/>
                  </a:lnTo>
                  <a:lnTo>
                    <a:pt x="621" y="519"/>
                  </a:lnTo>
                  <a:lnTo>
                    <a:pt x="601" y="519"/>
                  </a:lnTo>
                  <a:lnTo>
                    <a:pt x="567" y="524"/>
                  </a:lnTo>
                  <a:lnTo>
                    <a:pt x="567" y="524"/>
                  </a:lnTo>
                  <a:lnTo>
                    <a:pt x="533" y="528"/>
                  </a:lnTo>
                  <a:lnTo>
                    <a:pt x="495" y="524"/>
                  </a:lnTo>
                  <a:lnTo>
                    <a:pt x="495" y="524"/>
                  </a:lnTo>
                  <a:lnTo>
                    <a:pt x="470" y="509"/>
                  </a:lnTo>
                  <a:lnTo>
                    <a:pt x="470" y="509"/>
                  </a:lnTo>
                  <a:lnTo>
                    <a:pt x="475" y="528"/>
                  </a:lnTo>
                  <a:lnTo>
                    <a:pt x="475" y="528"/>
                  </a:lnTo>
                  <a:lnTo>
                    <a:pt x="475" y="519"/>
                  </a:lnTo>
                  <a:lnTo>
                    <a:pt x="475" y="519"/>
                  </a:lnTo>
                  <a:lnTo>
                    <a:pt x="466" y="524"/>
                  </a:lnTo>
                  <a:lnTo>
                    <a:pt x="466" y="524"/>
                  </a:lnTo>
                  <a:lnTo>
                    <a:pt x="446" y="528"/>
                  </a:lnTo>
                  <a:lnTo>
                    <a:pt x="422" y="528"/>
                  </a:lnTo>
                  <a:lnTo>
                    <a:pt x="403" y="524"/>
                  </a:lnTo>
                  <a:lnTo>
                    <a:pt x="383" y="514"/>
                  </a:lnTo>
                  <a:lnTo>
                    <a:pt x="383" y="514"/>
                  </a:lnTo>
                  <a:lnTo>
                    <a:pt x="373" y="499"/>
                  </a:lnTo>
                  <a:lnTo>
                    <a:pt x="373" y="499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03" y="533"/>
                  </a:lnTo>
                  <a:lnTo>
                    <a:pt x="403" y="533"/>
                  </a:lnTo>
                  <a:lnTo>
                    <a:pt x="373" y="543"/>
                  </a:lnTo>
                  <a:lnTo>
                    <a:pt x="373" y="543"/>
                  </a:lnTo>
                  <a:lnTo>
                    <a:pt x="349" y="543"/>
                  </a:lnTo>
                  <a:lnTo>
                    <a:pt x="320" y="543"/>
                  </a:lnTo>
                  <a:lnTo>
                    <a:pt x="320" y="543"/>
                  </a:lnTo>
                  <a:lnTo>
                    <a:pt x="393" y="572"/>
                  </a:lnTo>
                  <a:lnTo>
                    <a:pt x="393" y="572"/>
                  </a:lnTo>
                  <a:lnTo>
                    <a:pt x="407" y="56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22" y="557"/>
                  </a:lnTo>
                  <a:lnTo>
                    <a:pt x="456" y="557"/>
                  </a:lnTo>
                  <a:lnTo>
                    <a:pt x="470" y="553"/>
                  </a:lnTo>
                  <a:lnTo>
                    <a:pt x="480" y="548"/>
                  </a:lnTo>
                  <a:lnTo>
                    <a:pt x="480" y="548"/>
                  </a:lnTo>
                  <a:lnTo>
                    <a:pt x="485" y="548"/>
                  </a:lnTo>
                  <a:lnTo>
                    <a:pt x="485" y="548"/>
                  </a:lnTo>
                  <a:lnTo>
                    <a:pt x="480" y="543"/>
                  </a:lnTo>
                  <a:lnTo>
                    <a:pt x="480" y="543"/>
                  </a:lnTo>
                  <a:lnTo>
                    <a:pt x="485" y="543"/>
                  </a:lnTo>
                  <a:lnTo>
                    <a:pt x="485" y="543"/>
                  </a:lnTo>
                  <a:lnTo>
                    <a:pt x="495" y="548"/>
                  </a:lnTo>
                  <a:lnTo>
                    <a:pt x="519" y="557"/>
                  </a:lnTo>
                  <a:lnTo>
                    <a:pt x="519" y="557"/>
                  </a:lnTo>
                  <a:lnTo>
                    <a:pt x="533" y="567"/>
                  </a:lnTo>
                  <a:lnTo>
                    <a:pt x="533" y="567"/>
                  </a:lnTo>
                  <a:lnTo>
                    <a:pt x="558" y="567"/>
                  </a:lnTo>
                  <a:lnTo>
                    <a:pt x="577" y="572"/>
                  </a:lnTo>
                  <a:lnTo>
                    <a:pt x="577" y="572"/>
                  </a:lnTo>
                  <a:lnTo>
                    <a:pt x="606" y="567"/>
                  </a:lnTo>
                  <a:lnTo>
                    <a:pt x="626" y="557"/>
                  </a:lnTo>
                  <a:lnTo>
                    <a:pt x="635" y="548"/>
                  </a:lnTo>
                  <a:lnTo>
                    <a:pt x="635" y="548"/>
                  </a:lnTo>
                  <a:lnTo>
                    <a:pt x="635" y="548"/>
                  </a:lnTo>
                  <a:lnTo>
                    <a:pt x="635" y="548"/>
                  </a:lnTo>
                  <a:lnTo>
                    <a:pt x="664" y="572"/>
                  </a:lnTo>
                  <a:lnTo>
                    <a:pt x="698" y="587"/>
                  </a:lnTo>
                  <a:lnTo>
                    <a:pt x="698" y="587"/>
                  </a:lnTo>
                  <a:lnTo>
                    <a:pt x="713" y="591"/>
                  </a:lnTo>
                  <a:lnTo>
                    <a:pt x="728" y="591"/>
                  </a:lnTo>
                  <a:lnTo>
                    <a:pt x="757" y="587"/>
                  </a:lnTo>
                  <a:lnTo>
                    <a:pt x="757" y="587"/>
                  </a:lnTo>
                  <a:lnTo>
                    <a:pt x="757" y="591"/>
                  </a:lnTo>
                  <a:lnTo>
                    <a:pt x="757" y="591"/>
                  </a:lnTo>
                  <a:lnTo>
                    <a:pt x="761" y="596"/>
                  </a:lnTo>
                  <a:lnTo>
                    <a:pt x="761" y="596"/>
                  </a:lnTo>
                  <a:lnTo>
                    <a:pt x="786" y="606"/>
                  </a:lnTo>
                  <a:lnTo>
                    <a:pt x="815" y="611"/>
                  </a:lnTo>
                  <a:lnTo>
                    <a:pt x="839" y="606"/>
                  </a:lnTo>
                  <a:lnTo>
                    <a:pt x="868" y="606"/>
                  </a:lnTo>
                  <a:lnTo>
                    <a:pt x="868" y="606"/>
                  </a:lnTo>
                  <a:lnTo>
                    <a:pt x="878" y="601"/>
                  </a:lnTo>
                  <a:lnTo>
                    <a:pt x="878" y="601"/>
                  </a:lnTo>
                  <a:lnTo>
                    <a:pt x="892" y="587"/>
                  </a:lnTo>
                  <a:lnTo>
                    <a:pt x="892" y="587"/>
                  </a:lnTo>
                  <a:lnTo>
                    <a:pt x="863" y="591"/>
                  </a:lnTo>
                  <a:lnTo>
                    <a:pt x="863" y="591"/>
                  </a:lnTo>
                  <a:lnTo>
                    <a:pt x="820" y="582"/>
                  </a:lnTo>
                  <a:lnTo>
                    <a:pt x="820" y="582"/>
                  </a:lnTo>
                  <a:close/>
                  <a:moveTo>
                    <a:pt x="635" y="577"/>
                  </a:moveTo>
                  <a:lnTo>
                    <a:pt x="635" y="577"/>
                  </a:lnTo>
                  <a:lnTo>
                    <a:pt x="611" y="582"/>
                  </a:lnTo>
                  <a:lnTo>
                    <a:pt x="587" y="587"/>
                  </a:lnTo>
                  <a:lnTo>
                    <a:pt x="567" y="591"/>
                  </a:lnTo>
                  <a:lnTo>
                    <a:pt x="543" y="591"/>
                  </a:lnTo>
                  <a:lnTo>
                    <a:pt x="543" y="591"/>
                  </a:lnTo>
                  <a:lnTo>
                    <a:pt x="529" y="591"/>
                  </a:lnTo>
                  <a:lnTo>
                    <a:pt x="504" y="582"/>
                  </a:lnTo>
                  <a:lnTo>
                    <a:pt x="504" y="582"/>
                  </a:lnTo>
                  <a:lnTo>
                    <a:pt x="495" y="572"/>
                  </a:lnTo>
                  <a:lnTo>
                    <a:pt x="495" y="572"/>
                  </a:lnTo>
                  <a:lnTo>
                    <a:pt x="495" y="567"/>
                  </a:lnTo>
                  <a:lnTo>
                    <a:pt x="495" y="567"/>
                  </a:lnTo>
                  <a:lnTo>
                    <a:pt x="470" y="572"/>
                  </a:lnTo>
                  <a:lnTo>
                    <a:pt x="470" y="572"/>
                  </a:lnTo>
                  <a:lnTo>
                    <a:pt x="456" y="572"/>
                  </a:lnTo>
                  <a:lnTo>
                    <a:pt x="436" y="567"/>
                  </a:lnTo>
                  <a:lnTo>
                    <a:pt x="436" y="567"/>
                  </a:lnTo>
                  <a:lnTo>
                    <a:pt x="470" y="596"/>
                  </a:lnTo>
                  <a:lnTo>
                    <a:pt x="470" y="596"/>
                  </a:lnTo>
                  <a:lnTo>
                    <a:pt x="485" y="601"/>
                  </a:lnTo>
                  <a:lnTo>
                    <a:pt x="485" y="601"/>
                  </a:lnTo>
                  <a:lnTo>
                    <a:pt x="495" y="596"/>
                  </a:lnTo>
                  <a:lnTo>
                    <a:pt x="504" y="591"/>
                  </a:lnTo>
                  <a:lnTo>
                    <a:pt x="504" y="591"/>
                  </a:lnTo>
                  <a:lnTo>
                    <a:pt x="504" y="582"/>
                  </a:lnTo>
                  <a:lnTo>
                    <a:pt x="504" y="582"/>
                  </a:lnTo>
                  <a:lnTo>
                    <a:pt x="514" y="606"/>
                  </a:lnTo>
                  <a:lnTo>
                    <a:pt x="514" y="606"/>
                  </a:lnTo>
                  <a:lnTo>
                    <a:pt x="519" y="611"/>
                  </a:lnTo>
                  <a:lnTo>
                    <a:pt x="519" y="611"/>
                  </a:lnTo>
                  <a:lnTo>
                    <a:pt x="606" y="621"/>
                  </a:lnTo>
                  <a:lnTo>
                    <a:pt x="606" y="621"/>
                  </a:lnTo>
                  <a:lnTo>
                    <a:pt x="630" y="616"/>
                  </a:lnTo>
                  <a:lnTo>
                    <a:pt x="630" y="616"/>
                  </a:lnTo>
                  <a:lnTo>
                    <a:pt x="640" y="611"/>
                  </a:lnTo>
                  <a:lnTo>
                    <a:pt x="640" y="611"/>
                  </a:lnTo>
                  <a:lnTo>
                    <a:pt x="640" y="577"/>
                  </a:lnTo>
                  <a:lnTo>
                    <a:pt x="640" y="577"/>
                  </a:lnTo>
                  <a:lnTo>
                    <a:pt x="635" y="577"/>
                  </a:lnTo>
                  <a:lnTo>
                    <a:pt x="635" y="577"/>
                  </a:lnTo>
                  <a:close/>
                  <a:moveTo>
                    <a:pt x="955" y="562"/>
                  </a:moveTo>
                  <a:lnTo>
                    <a:pt x="955" y="562"/>
                  </a:lnTo>
                  <a:lnTo>
                    <a:pt x="941" y="553"/>
                  </a:lnTo>
                  <a:lnTo>
                    <a:pt x="922" y="548"/>
                  </a:lnTo>
                  <a:lnTo>
                    <a:pt x="922" y="548"/>
                  </a:lnTo>
                  <a:lnTo>
                    <a:pt x="922" y="548"/>
                  </a:lnTo>
                  <a:lnTo>
                    <a:pt x="922" y="548"/>
                  </a:lnTo>
                  <a:lnTo>
                    <a:pt x="926" y="543"/>
                  </a:lnTo>
                  <a:lnTo>
                    <a:pt x="926" y="543"/>
                  </a:lnTo>
                  <a:lnTo>
                    <a:pt x="883" y="548"/>
                  </a:lnTo>
                  <a:lnTo>
                    <a:pt x="883" y="548"/>
                  </a:lnTo>
                  <a:lnTo>
                    <a:pt x="854" y="548"/>
                  </a:lnTo>
                  <a:lnTo>
                    <a:pt x="825" y="543"/>
                  </a:lnTo>
                  <a:lnTo>
                    <a:pt x="825" y="543"/>
                  </a:lnTo>
                  <a:lnTo>
                    <a:pt x="786" y="528"/>
                  </a:lnTo>
                  <a:lnTo>
                    <a:pt x="786" y="528"/>
                  </a:lnTo>
                  <a:lnTo>
                    <a:pt x="776" y="548"/>
                  </a:lnTo>
                  <a:lnTo>
                    <a:pt x="776" y="548"/>
                  </a:lnTo>
                  <a:lnTo>
                    <a:pt x="795" y="557"/>
                  </a:lnTo>
                  <a:lnTo>
                    <a:pt x="815" y="562"/>
                  </a:lnTo>
                  <a:lnTo>
                    <a:pt x="815" y="562"/>
                  </a:lnTo>
                  <a:lnTo>
                    <a:pt x="863" y="567"/>
                  </a:lnTo>
                  <a:lnTo>
                    <a:pt x="912" y="562"/>
                  </a:lnTo>
                  <a:lnTo>
                    <a:pt x="912" y="562"/>
                  </a:lnTo>
                  <a:lnTo>
                    <a:pt x="907" y="567"/>
                  </a:lnTo>
                  <a:lnTo>
                    <a:pt x="907" y="567"/>
                  </a:lnTo>
                  <a:lnTo>
                    <a:pt x="907" y="572"/>
                  </a:lnTo>
                  <a:lnTo>
                    <a:pt x="907" y="572"/>
                  </a:lnTo>
                  <a:lnTo>
                    <a:pt x="931" y="582"/>
                  </a:lnTo>
                  <a:lnTo>
                    <a:pt x="955" y="591"/>
                  </a:lnTo>
                  <a:lnTo>
                    <a:pt x="955" y="591"/>
                  </a:lnTo>
                  <a:lnTo>
                    <a:pt x="1019" y="567"/>
                  </a:lnTo>
                  <a:lnTo>
                    <a:pt x="1019" y="567"/>
                  </a:lnTo>
                  <a:lnTo>
                    <a:pt x="994" y="572"/>
                  </a:lnTo>
                  <a:lnTo>
                    <a:pt x="994" y="572"/>
                  </a:lnTo>
                  <a:lnTo>
                    <a:pt x="975" y="567"/>
                  </a:lnTo>
                  <a:lnTo>
                    <a:pt x="955" y="562"/>
                  </a:lnTo>
                  <a:lnTo>
                    <a:pt x="955" y="562"/>
                  </a:lnTo>
                  <a:close/>
                  <a:moveTo>
                    <a:pt x="1334" y="82"/>
                  </a:moveTo>
                  <a:lnTo>
                    <a:pt x="1334" y="82"/>
                  </a:lnTo>
                  <a:lnTo>
                    <a:pt x="1358" y="63"/>
                  </a:lnTo>
                  <a:lnTo>
                    <a:pt x="1378" y="34"/>
                  </a:lnTo>
                  <a:lnTo>
                    <a:pt x="1378" y="34"/>
                  </a:lnTo>
                  <a:lnTo>
                    <a:pt x="1392" y="9"/>
                  </a:lnTo>
                  <a:lnTo>
                    <a:pt x="1392" y="9"/>
                  </a:lnTo>
                  <a:lnTo>
                    <a:pt x="1392" y="9"/>
                  </a:lnTo>
                  <a:lnTo>
                    <a:pt x="1392" y="9"/>
                  </a:lnTo>
                  <a:lnTo>
                    <a:pt x="1373" y="34"/>
                  </a:lnTo>
                  <a:lnTo>
                    <a:pt x="1344" y="63"/>
                  </a:lnTo>
                  <a:lnTo>
                    <a:pt x="1305" y="92"/>
                  </a:lnTo>
                  <a:lnTo>
                    <a:pt x="1251" y="116"/>
                  </a:lnTo>
                  <a:lnTo>
                    <a:pt x="1251" y="116"/>
                  </a:lnTo>
                  <a:lnTo>
                    <a:pt x="1247" y="121"/>
                  </a:lnTo>
                  <a:lnTo>
                    <a:pt x="1247" y="121"/>
                  </a:lnTo>
                  <a:lnTo>
                    <a:pt x="1271" y="121"/>
                  </a:lnTo>
                  <a:lnTo>
                    <a:pt x="1295" y="111"/>
                  </a:lnTo>
                  <a:lnTo>
                    <a:pt x="1314" y="97"/>
                  </a:lnTo>
                  <a:lnTo>
                    <a:pt x="1334" y="82"/>
                  </a:lnTo>
                  <a:lnTo>
                    <a:pt x="1334" y="82"/>
                  </a:lnTo>
                  <a:close/>
                  <a:moveTo>
                    <a:pt x="1203" y="393"/>
                  </a:moveTo>
                  <a:lnTo>
                    <a:pt x="1203" y="393"/>
                  </a:lnTo>
                  <a:lnTo>
                    <a:pt x="1179" y="388"/>
                  </a:lnTo>
                  <a:lnTo>
                    <a:pt x="1179" y="388"/>
                  </a:lnTo>
                  <a:lnTo>
                    <a:pt x="1179" y="388"/>
                  </a:lnTo>
                  <a:lnTo>
                    <a:pt x="1179" y="388"/>
                  </a:lnTo>
                  <a:lnTo>
                    <a:pt x="1154" y="397"/>
                  </a:lnTo>
                  <a:lnTo>
                    <a:pt x="1130" y="402"/>
                  </a:lnTo>
                  <a:lnTo>
                    <a:pt x="1082" y="402"/>
                  </a:lnTo>
                  <a:lnTo>
                    <a:pt x="1082" y="402"/>
                  </a:lnTo>
                  <a:lnTo>
                    <a:pt x="1023" y="397"/>
                  </a:lnTo>
                  <a:lnTo>
                    <a:pt x="1023" y="397"/>
                  </a:lnTo>
                  <a:lnTo>
                    <a:pt x="1014" y="397"/>
                  </a:lnTo>
                  <a:lnTo>
                    <a:pt x="1014" y="397"/>
                  </a:lnTo>
                  <a:lnTo>
                    <a:pt x="1009" y="402"/>
                  </a:lnTo>
                  <a:lnTo>
                    <a:pt x="1009" y="402"/>
                  </a:lnTo>
                  <a:lnTo>
                    <a:pt x="1023" y="373"/>
                  </a:lnTo>
                  <a:lnTo>
                    <a:pt x="1023" y="373"/>
                  </a:lnTo>
                  <a:lnTo>
                    <a:pt x="1019" y="383"/>
                  </a:lnTo>
                  <a:lnTo>
                    <a:pt x="1019" y="383"/>
                  </a:lnTo>
                  <a:lnTo>
                    <a:pt x="1043" y="388"/>
                  </a:lnTo>
                  <a:lnTo>
                    <a:pt x="1067" y="388"/>
                  </a:lnTo>
                  <a:lnTo>
                    <a:pt x="1067" y="388"/>
                  </a:lnTo>
                  <a:lnTo>
                    <a:pt x="1106" y="393"/>
                  </a:lnTo>
                  <a:lnTo>
                    <a:pt x="1130" y="388"/>
                  </a:lnTo>
                  <a:lnTo>
                    <a:pt x="1150" y="383"/>
                  </a:lnTo>
                  <a:lnTo>
                    <a:pt x="1150" y="383"/>
                  </a:lnTo>
                  <a:lnTo>
                    <a:pt x="1188" y="368"/>
                  </a:lnTo>
                  <a:lnTo>
                    <a:pt x="1188" y="368"/>
                  </a:lnTo>
                  <a:lnTo>
                    <a:pt x="1198" y="339"/>
                  </a:lnTo>
                  <a:lnTo>
                    <a:pt x="1198" y="339"/>
                  </a:lnTo>
                  <a:lnTo>
                    <a:pt x="1193" y="344"/>
                  </a:lnTo>
                  <a:lnTo>
                    <a:pt x="1193" y="344"/>
                  </a:lnTo>
                  <a:lnTo>
                    <a:pt x="1174" y="354"/>
                  </a:lnTo>
                  <a:lnTo>
                    <a:pt x="1154" y="363"/>
                  </a:lnTo>
                  <a:lnTo>
                    <a:pt x="1111" y="373"/>
                  </a:lnTo>
                  <a:lnTo>
                    <a:pt x="1111" y="373"/>
                  </a:lnTo>
                  <a:lnTo>
                    <a:pt x="1082" y="378"/>
                  </a:lnTo>
                  <a:lnTo>
                    <a:pt x="1053" y="373"/>
                  </a:lnTo>
                  <a:lnTo>
                    <a:pt x="1053" y="373"/>
                  </a:lnTo>
                  <a:lnTo>
                    <a:pt x="1028" y="363"/>
                  </a:lnTo>
                  <a:lnTo>
                    <a:pt x="1028" y="363"/>
                  </a:lnTo>
                  <a:lnTo>
                    <a:pt x="1023" y="368"/>
                  </a:lnTo>
                  <a:lnTo>
                    <a:pt x="1023" y="368"/>
                  </a:lnTo>
                  <a:lnTo>
                    <a:pt x="1009" y="378"/>
                  </a:lnTo>
                  <a:lnTo>
                    <a:pt x="994" y="388"/>
                  </a:lnTo>
                  <a:lnTo>
                    <a:pt x="994" y="388"/>
                  </a:lnTo>
                  <a:lnTo>
                    <a:pt x="951" y="397"/>
                  </a:lnTo>
                  <a:lnTo>
                    <a:pt x="907" y="402"/>
                  </a:lnTo>
                  <a:lnTo>
                    <a:pt x="907" y="402"/>
                  </a:lnTo>
                  <a:lnTo>
                    <a:pt x="878" y="407"/>
                  </a:lnTo>
                  <a:lnTo>
                    <a:pt x="863" y="402"/>
                  </a:lnTo>
                  <a:lnTo>
                    <a:pt x="854" y="402"/>
                  </a:lnTo>
                  <a:lnTo>
                    <a:pt x="854" y="402"/>
                  </a:lnTo>
                  <a:lnTo>
                    <a:pt x="839" y="393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402"/>
                  </a:lnTo>
                  <a:lnTo>
                    <a:pt x="825" y="402"/>
                  </a:lnTo>
                  <a:lnTo>
                    <a:pt x="825" y="402"/>
                  </a:lnTo>
                  <a:lnTo>
                    <a:pt x="825" y="402"/>
                  </a:lnTo>
                  <a:lnTo>
                    <a:pt x="839" y="412"/>
                  </a:lnTo>
                  <a:lnTo>
                    <a:pt x="858" y="417"/>
                  </a:lnTo>
                  <a:lnTo>
                    <a:pt x="892" y="427"/>
                  </a:lnTo>
                  <a:lnTo>
                    <a:pt x="892" y="427"/>
                  </a:lnTo>
                  <a:lnTo>
                    <a:pt x="936" y="427"/>
                  </a:lnTo>
                  <a:lnTo>
                    <a:pt x="980" y="417"/>
                  </a:lnTo>
                  <a:lnTo>
                    <a:pt x="980" y="417"/>
                  </a:lnTo>
                  <a:lnTo>
                    <a:pt x="1004" y="407"/>
                  </a:lnTo>
                  <a:lnTo>
                    <a:pt x="1004" y="407"/>
                  </a:lnTo>
                  <a:lnTo>
                    <a:pt x="1004" y="417"/>
                  </a:lnTo>
                  <a:lnTo>
                    <a:pt x="1004" y="417"/>
                  </a:lnTo>
                  <a:lnTo>
                    <a:pt x="1014" y="422"/>
                  </a:lnTo>
                  <a:lnTo>
                    <a:pt x="1014" y="422"/>
                  </a:lnTo>
                  <a:lnTo>
                    <a:pt x="1048" y="422"/>
                  </a:lnTo>
                  <a:lnTo>
                    <a:pt x="1082" y="422"/>
                  </a:lnTo>
                  <a:lnTo>
                    <a:pt x="1082" y="422"/>
                  </a:lnTo>
                  <a:lnTo>
                    <a:pt x="1130" y="417"/>
                  </a:lnTo>
                  <a:lnTo>
                    <a:pt x="1150" y="407"/>
                  </a:lnTo>
                  <a:lnTo>
                    <a:pt x="1174" y="397"/>
                  </a:lnTo>
                  <a:lnTo>
                    <a:pt x="1174" y="397"/>
                  </a:lnTo>
                  <a:lnTo>
                    <a:pt x="1169" y="402"/>
                  </a:lnTo>
                  <a:lnTo>
                    <a:pt x="1169" y="402"/>
                  </a:lnTo>
                  <a:lnTo>
                    <a:pt x="1188" y="407"/>
                  </a:lnTo>
                  <a:lnTo>
                    <a:pt x="1188" y="407"/>
                  </a:lnTo>
                  <a:lnTo>
                    <a:pt x="1213" y="412"/>
                  </a:lnTo>
                  <a:lnTo>
                    <a:pt x="1232" y="412"/>
                  </a:lnTo>
                  <a:lnTo>
                    <a:pt x="1251" y="412"/>
                  </a:lnTo>
                  <a:lnTo>
                    <a:pt x="1266" y="407"/>
                  </a:lnTo>
                  <a:lnTo>
                    <a:pt x="1266" y="407"/>
                  </a:lnTo>
                  <a:lnTo>
                    <a:pt x="1310" y="359"/>
                  </a:lnTo>
                  <a:lnTo>
                    <a:pt x="1310" y="359"/>
                  </a:lnTo>
                  <a:lnTo>
                    <a:pt x="1280" y="373"/>
                  </a:lnTo>
                  <a:lnTo>
                    <a:pt x="1256" y="383"/>
                  </a:lnTo>
                  <a:lnTo>
                    <a:pt x="1256" y="383"/>
                  </a:lnTo>
                  <a:lnTo>
                    <a:pt x="1232" y="388"/>
                  </a:lnTo>
                  <a:lnTo>
                    <a:pt x="1203" y="393"/>
                  </a:lnTo>
                  <a:lnTo>
                    <a:pt x="1203" y="393"/>
                  </a:lnTo>
                  <a:close/>
                  <a:moveTo>
                    <a:pt x="1266" y="228"/>
                  </a:moveTo>
                  <a:lnTo>
                    <a:pt x="1266" y="228"/>
                  </a:lnTo>
                  <a:lnTo>
                    <a:pt x="1251" y="228"/>
                  </a:lnTo>
                  <a:lnTo>
                    <a:pt x="1232" y="228"/>
                  </a:lnTo>
                  <a:lnTo>
                    <a:pt x="1232" y="228"/>
                  </a:lnTo>
                  <a:lnTo>
                    <a:pt x="1227" y="247"/>
                  </a:lnTo>
                  <a:lnTo>
                    <a:pt x="1227" y="247"/>
                  </a:lnTo>
                  <a:lnTo>
                    <a:pt x="1251" y="252"/>
                  </a:lnTo>
                  <a:lnTo>
                    <a:pt x="1271" y="247"/>
                  </a:lnTo>
                  <a:lnTo>
                    <a:pt x="1271" y="247"/>
                  </a:lnTo>
                  <a:lnTo>
                    <a:pt x="1300" y="247"/>
                  </a:lnTo>
                  <a:lnTo>
                    <a:pt x="1329" y="237"/>
                  </a:lnTo>
                  <a:lnTo>
                    <a:pt x="1358" y="228"/>
                  </a:lnTo>
                  <a:lnTo>
                    <a:pt x="1382" y="208"/>
                  </a:lnTo>
                  <a:lnTo>
                    <a:pt x="1382" y="208"/>
                  </a:lnTo>
                  <a:lnTo>
                    <a:pt x="1392" y="174"/>
                  </a:lnTo>
                  <a:lnTo>
                    <a:pt x="1392" y="174"/>
                  </a:lnTo>
                  <a:lnTo>
                    <a:pt x="1353" y="203"/>
                  </a:lnTo>
                  <a:lnTo>
                    <a:pt x="1334" y="213"/>
                  </a:lnTo>
                  <a:lnTo>
                    <a:pt x="1310" y="223"/>
                  </a:lnTo>
                  <a:lnTo>
                    <a:pt x="1310" y="223"/>
                  </a:lnTo>
                  <a:lnTo>
                    <a:pt x="1290" y="228"/>
                  </a:lnTo>
                  <a:lnTo>
                    <a:pt x="1266" y="228"/>
                  </a:lnTo>
                  <a:lnTo>
                    <a:pt x="1266" y="228"/>
                  </a:lnTo>
                  <a:close/>
                  <a:moveTo>
                    <a:pt x="1329" y="169"/>
                  </a:moveTo>
                  <a:lnTo>
                    <a:pt x="1329" y="169"/>
                  </a:lnTo>
                  <a:lnTo>
                    <a:pt x="1305" y="179"/>
                  </a:lnTo>
                  <a:lnTo>
                    <a:pt x="1276" y="184"/>
                  </a:lnTo>
                  <a:lnTo>
                    <a:pt x="1276" y="184"/>
                  </a:lnTo>
                  <a:lnTo>
                    <a:pt x="1242" y="184"/>
                  </a:lnTo>
                  <a:lnTo>
                    <a:pt x="1242" y="184"/>
                  </a:lnTo>
                  <a:lnTo>
                    <a:pt x="1237" y="199"/>
                  </a:lnTo>
                  <a:lnTo>
                    <a:pt x="1237" y="199"/>
                  </a:lnTo>
                  <a:lnTo>
                    <a:pt x="1266" y="199"/>
                  </a:lnTo>
                  <a:lnTo>
                    <a:pt x="1266" y="199"/>
                  </a:lnTo>
                  <a:lnTo>
                    <a:pt x="1314" y="199"/>
                  </a:lnTo>
                  <a:lnTo>
                    <a:pt x="1334" y="194"/>
                  </a:lnTo>
                  <a:lnTo>
                    <a:pt x="1358" y="184"/>
                  </a:lnTo>
                  <a:lnTo>
                    <a:pt x="1358" y="184"/>
                  </a:lnTo>
                  <a:lnTo>
                    <a:pt x="1378" y="174"/>
                  </a:lnTo>
                  <a:lnTo>
                    <a:pt x="1397" y="155"/>
                  </a:lnTo>
                  <a:lnTo>
                    <a:pt x="1397" y="155"/>
                  </a:lnTo>
                  <a:lnTo>
                    <a:pt x="1402" y="116"/>
                  </a:lnTo>
                  <a:lnTo>
                    <a:pt x="1402" y="116"/>
                  </a:lnTo>
                  <a:lnTo>
                    <a:pt x="1368" y="145"/>
                  </a:lnTo>
                  <a:lnTo>
                    <a:pt x="1329" y="169"/>
                  </a:lnTo>
                  <a:lnTo>
                    <a:pt x="1329" y="169"/>
                  </a:lnTo>
                  <a:close/>
                  <a:moveTo>
                    <a:pt x="1276" y="281"/>
                  </a:moveTo>
                  <a:lnTo>
                    <a:pt x="1276" y="281"/>
                  </a:lnTo>
                  <a:lnTo>
                    <a:pt x="1232" y="281"/>
                  </a:lnTo>
                  <a:lnTo>
                    <a:pt x="1232" y="281"/>
                  </a:lnTo>
                  <a:lnTo>
                    <a:pt x="1217" y="281"/>
                  </a:lnTo>
                  <a:lnTo>
                    <a:pt x="1217" y="281"/>
                  </a:lnTo>
                  <a:lnTo>
                    <a:pt x="1213" y="296"/>
                  </a:lnTo>
                  <a:lnTo>
                    <a:pt x="1213" y="296"/>
                  </a:lnTo>
                  <a:lnTo>
                    <a:pt x="1227" y="296"/>
                  </a:lnTo>
                  <a:lnTo>
                    <a:pt x="1227" y="296"/>
                  </a:lnTo>
                  <a:lnTo>
                    <a:pt x="1261" y="296"/>
                  </a:lnTo>
                  <a:lnTo>
                    <a:pt x="1295" y="296"/>
                  </a:lnTo>
                  <a:lnTo>
                    <a:pt x="1295" y="296"/>
                  </a:lnTo>
                  <a:lnTo>
                    <a:pt x="1329" y="291"/>
                  </a:lnTo>
                  <a:lnTo>
                    <a:pt x="1344" y="286"/>
                  </a:lnTo>
                  <a:lnTo>
                    <a:pt x="1358" y="276"/>
                  </a:lnTo>
                  <a:lnTo>
                    <a:pt x="1358" y="276"/>
                  </a:lnTo>
                  <a:lnTo>
                    <a:pt x="1373" y="242"/>
                  </a:lnTo>
                  <a:lnTo>
                    <a:pt x="1373" y="242"/>
                  </a:lnTo>
                  <a:lnTo>
                    <a:pt x="1363" y="247"/>
                  </a:lnTo>
                  <a:lnTo>
                    <a:pt x="1363" y="247"/>
                  </a:lnTo>
                  <a:lnTo>
                    <a:pt x="1324" y="271"/>
                  </a:lnTo>
                  <a:lnTo>
                    <a:pt x="1276" y="281"/>
                  </a:lnTo>
                  <a:lnTo>
                    <a:pt x="1276" y="281"/>
                  </a:lnTo>
                  <a:close/>
                  <a:moveTo>
                    <a:pt x="1164" y="470"/>
                  </a:moveTo>
                  <a:lnTo>
                    <a:pt x="1164" y="470"/>
                  </a:lnTo>
                  <a:lnTo>
                    <a:pt x="1140" y="460"/>
                  </a:lnTo>
                  <a:lnTo>
                    <a:pt x="1140" y="460"/>
                  </a:lnTo>
                  <a:lnTo>
                    <a:pt x="1125" y="475"/>
                  </a:lnTo>
                  <a:lnTo>
                    <a:pt x="1125" y="475"/>
                  </a:lnTo>
                  <a:lnTo>
                    <a:pt x="1106" y="485"/>
                  </a:lnTo>
                  <a:lnTo>
                    <a:pt x="1086" y="485"/>
                  </a:lnTo>
                  <a:lnTo>
                    <a:pt x="1043" y="490"/>
                  </a:lnTo>
                  <a:lnTo>
                    <a:pt x="1043" y="490"/>
                  </a:lnTo>
                  <a:lnTo>
                    <a:pt x="1019" y="485"/>
                  </a:lnTo>
                  <a:lnTo>
                    <a:pt x="994" y="480"/>
                  </a:lnTo>
                  <a:lnTo>
                    <a:pt x="994" y="480"/>
                  </a:lnTo>
                  <a:lnTo>
                    <a:pt x="970" y="475"/>
                  </a:lnTo>
                  <a:lnTo>
                    <a:pt x="970" y="475"/>
                  </a:lnTo>
                  <a:lnTo>
                    <a:pt x="960" y="490"/>
                  </a:lnTo>
                  <a:lnTo>
                    <a:pt x="960" y="490"/>
                  </a:lnTo>
                  <a:lnTo>
                    <a:pt x="917" y="499"/>
                  </a:lnTo>
                  <a:lnTo>
                    <a:pt x="878" y="499"/>
                  </a:lnTo>
                  <a:lnTo>
                    <a:pt x="878" y="499"/>
                  </a:lnTo>
                  <a:lnTo>
                    <a:pt x="849" y="494"/>
                  </a:lnTo>
                  <a:lnTo>
                    <a:pt x="820" y="485"/>
                  </a:lnTo>
                  <a:lnTo>
                    <a:pt x="820" y="485"/>
                  </a:lnTo>
                  <a:lnTo>
                    <a:pt x="800" y="480"/>
                  </a:lnTo>
                  <a:lnTo>
                    <a:pt x="800" y="480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86" y="494"/>
                  </a:lnTo>
                  <a:lnTo>
                    <a:pt x="786" y="494"/>
                  </a:lnTo>
                  <a:lnTo>
                    <a:pt x="747" y="499"/>
                  </a:lnTo>
                  <a:lnTo>
                    <a:pt x="708" y="504"/>
                  </a:lnTo>
                  <a:lnTo>
                    <a:pt x="708" y="504"/>
                  </a:lnTo>
                  <a:lnTo>
                    <a:pt x="679" y="499"/>
                  </a:lnTo>
                  <a:lnTo>
                    <a:pt x="669" y="494"/>
                  </a:lnTo>
                  <a:lnTo>
                    <a:pt x="655" y="485"/>
                  </a:lnTo>
                  <a:lnTo>
                    <a:pt x="655" y="485"/>
                  </a:lnTo>
                  <a:lnTo>
                    <a:pt x="630" y="460"/>
                  </a:lnTo>
                  <a:lnTo>
                    <a:pt x="630" y="460"/>
                  </a:lnTo>
                  <a:lnTo>
                    <a:pt x="630" y="460"/>
                  </a:lnTo>
                  <a:lnTo>
                    <a:pt x="592" y="470"/>
                  </a:lnTo>
                  <a:lnTo>
                    <a:pt x="553" y="475"/>
                  </a:lnTo>
                  <a:lnTo>
                    <a:pt x="553" y="475"/>
                  </a:lnTo>
                  <a:lnTo>
                    <a:pt x="514" y="470"/>
                  </a:lnTo>
                  <a:lnTo>
                    <a:pt x="500" y="470"/>
                  </a:lnTo>
                  <a:lnTo>
                    <a:pt x="480" y="460"/>
                  </a:lnTo>
                  <a:lnTo>
                    <a:pt x="480" y="460"/>
                  </a:lnTo>
                  <a:lnTo>
                    <a:pt x="466" y="446"/>
                  </a:lnTo>
                  <a:lnTo>
                    <a:pt x="446" y="431"/>
                  </a:lnTo>
                  <a:lnTo>
                    <a:pt x="446" y="431"/>
                  </a:lnTo>
                  <a:lnTo>
                    <a:pt x="441" y="407"/>
                  </a:lnTo>
                  <a:lnTo>
                    <a:pt x="441" y="407"/>
                  </a:lnTo>
                  <a:lnTo>
                    <a:pt x="432" y="412"/>
                  </a:lnTo>
                  <a:lnTo>
                    <a:pt x="432" y="412"/>
                  </a:lnTo>
                  <a:lnTo>
                    <a:pt x="407" y="417"/>
                  </a:lnTo>
                  <a:lnTo>
                    <a:pt x="383" y="417"/>
                  </a:lnTo>
                  <a:lnTo>
                    <a:pt x="383" y="417"/>
                  </a:lnTo>
                  <a:lnTo>
                    <a:pt x="354" y="417"/>
                  </a:lnTo>
                  <a:lnTo>
                    <a:pt x="325" y="407"/>
                  </a:lnTo>
                  <a:lnTo>
                    <a:pt x="325" y="407"/>
                  </a:lnTo>
                  <a:lnTo>
                    <a:pt x="315" y="397"/>
                  </a:lnTo>
                  <a:lnTo>
                    <a:pt x="301" y="388"/>
                  </a:lnTo>
                  <a:lnTo>
                    <a:pt x="301" y="388"/>
                  </a:lnTo>
                  <a:lnTo>
                    <a:pt x="320" y="422"/>
                  </a:lnTo>
                  <a:lnTo>
                    <a:pt x="320" y="422"/>
                  </a:lnTo>
                  <a:lnTo>
                    <a:pt x="349" y="436"/>
                  </a:lnTo>
                  <a:lnTo>
                    <a:pt x="349" y="436"/>
                  </a:lnTo>
                  <a:lnTo>
                    <a:pt x="383" y="446"/>
                  </a:lnTo>
                  <a:lnTo>
                    <a:pt x="412" y="446"/>
                  </a:lnTo>
                  <a:lnTo>
                    <a:pt x="412" y="446"/>
                  </a:lnTo>
                  <a:lnTo>
                    <a:pt x="432" y="446"/>
                  </a:lnTo>
                  <a:lnTo>
                    <a:pt x="446" y="436"/>
                  </a:lnTo>
                  <a:lnTo>
                    <a:pt x="446" y="436"/>
                  </a:lnTo>
                  <a:lnTo>
                    <a:pt x="446" y="431"/>
                  </a:lnTo>
                  <a:lnTo>
                    <a:pt x="446" y="431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56" y="465"/>
                  </a:lnTo>
                  <a:lnTo>
                    <a:pt x="456" y="465"/>
                  </a:lnTo>
                  <a:lnTo>
                    <a:pt x="456" y="465"/>
                  </a:lnTo>
                  <a:lnTo>
                    <a:pt x="456" y="465"/>
                  </a:lnTo>
                  <a:lnTo>
                    <a:pt x="432" y="470"/>
                  </a:lnTo>
                  <a:lnTo>
                    <a:pt x="412" y="465"/>
                  </a:lnTo>
                  <a:lnTo>
                    <a:pt x="412" y="465"/>
                  </a:lnTo>
                  <a:lnTo>
                    <a:pt x="388" y="460"/>
                  </a:lnTo>
                  <a:lnTo>
                    <a:pt x="369" y="451"/>
                  </a:lnTo>
                  <a:lnTo>
                    <a:pt x="330" y="436"/>
                  </a:lnTo>
                  <a:lnTo>
                    <a:pt x="330" y="436"/>
                  </a:lnTo>
                  <a:lnTo>
                    <a:pt x="349" y="470"/>
                  </a:lnTo>
                  <a:lnTo>
                    <a:pt x="349" y="470"/>
                  </a:lnTo>
                  <a:lnTo>
                    <a:pt x="373" y="480"/>
                  </a:lnTo>
                  <a:lnTo>
                    <a:pt x="393" y="490"/>
                  </a:lnTo>
                  <a:lnTo>
                    <a:pt x="417" y="494"/>
                  </a:lnTo>
                  <a:lnTo>
                    <a:pt x="441" y="494"/>
                  </a:lnTo>
                  <a:lnTo>
                    <a:pt x="441" y="494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66" y="485"/>
                  </a:lnTo>
                  <a:lnTo>
                    <a:pt x="466" y="485"/>
                  </a:lnTo>
                  <a:lnTo>
                    <a:pt x="485" y="494"/>
                  </a:lnTo>
                  <a:lnTo>
                    <a:pt x="504" y="504"/>
                  </a:lnTo>
                  <a:lnTo>
                    <a:pt x="553" y="509"/>
                  </a:lnTo>
                  <a:lnTo>
                    <a:pt x="553" y="509"/>
                  </a:lnTo>
                  <a:lnTo>
                    <a:pt x="592" y="509"/>
                  </a:lnTo>
                  <a:lnTo>
                    <a:pt x="616" y="504"/>
                  </a:lnTo>
                  <a:lnTo>
                    <a:pt x="630" y="490"/>
                  </a:lnTo>
                  <a:lnTo>
                    <a:pt x="630" y="490"/>
                  </a:lnTo>
                  <a:lnTo>
                    <a:pt x="635" y="490"/>
                  </a:lnTo>
                  <a:lnTo>
                    <a:pt x="635" y="490"/>
                  </a:lnTo>
                  <a:lnTo>
                    <a:pt x="635" y="485"/>
                  </a:lnTo>
                  <a:lnTo>
                    <a:pt x="635" y="485"/>
                  </a:lnTo>
                  <a:lnTo>
                    <a:pt x="655" y="504"/>
                  </a:lnTo>
                  <a:lnTo>
                    <a:pt x="684" y="519"/>
                  </a:lnTo>
                  <a:lnTo>
                    <a:pt x="684" y="519"/>
                  </a:lnTo>
                  <a:lnTo>
                    <a:pt x="703" y="528"/>
                  </a:lnTo>
                  <a:lnTo>
                    <a:pt x="723" y="528"/>
                  </a:lnTo>
                  <a:lnTo>
                    <a:pt x="761" y="528"/>
                  </a:lnTo>
                  <a:lnTo>
                    <a:pt x="761" y="528"/>
                  </a:lnTo>
                  <a:lnTo>
                    <a:pt x="786" y="524"/>
                  </a:lnTo>
                  <a:lnTo>
                    <a:pt x="786" y="524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5" y="499"/>
                  </a:lnTo>
                  <a:lnTo>
                    <a:pt x="795" y="499"/>
                  </a:lnTo>
                  <a:lnTo>
                    <a:pt x="805" y="504"/>
                  </a:lnTo>
                  <a:lnTo>
                    <a:pt x="805" y="504"/>
                  </a:lnTo>
                  <a:lnTo>
                    <a:pt x="825" y="509"/>
                  </a:lnTo>
                  <a:lnTo>
                    <a:pt x="839" y="514"/>
                  </a:lnTo>
                  <a:lnTo>
                    <a:pt x="878" y="514"/>
                  </a:lnTo>
                  <a:lnTo>
                    <a:pt x="878" y="514"/>
                  </a:lnTo>
                  <a:lnTo>
                    <a:pt x="917" y="509"/>
                  </a:lnTo>
                  <a:lnTo>
                    <a:pt x="955" y="499"/>
                  </a:lnTo>
                  <a:lnTo>
                    <a:pt x="955" y="499"/>
                  </a:lnTo>
                  <a:lnTo>
                    <a:pt x="955" y="499"/>
                  </a:lnTo>
                  <a:lnTo>
                    <a:pt x="955" y="499"/>
                  </a:lnTo>
                  <a:lnTo>
                    <a:pt x="955" y="494"/>
                  </a:lnTo>
                  <a:lnTo>
                    <a:pt x="955" y="494"/>
                  </a:lnTo>
                  <a:lnTo>
                    <a:pt x="955" y="494"/>
                  </a:lnTo>
                  <a:lnTo>
                    <a:pt x="955" y="494"/>
                  </a:lnTo>
                  <a:lnTo>
                    <a:pt x="975" y="499"/>
                  </a:lnTo>
                  <a:lnTo>
                    <a:pt x="985" y="504"/>
                  </a:lnTo>
                  <a:lnTo>
                    <a:pt x="985" y="504"/>
                  </a:lnTo>
                  <a:lnTo>
                    <a:pt x="1028" y="504"/>
                  </a:lnTo>
                  <a:lnTo>
                    <a:pt x="1077" y="504"/>
                  </a:lnTo>
                  <a:lnTo>
                    <a:pt x="1077" y="504"/>
                  </a:lnTo>
                  <a:lnTo>
                    <a:pt x="1096" y="499"/>
                  </a:lnTo>
                  <a:lnTo>
                    <a:pt x="1116" y="494"/>
                  </a:lnTo>
                  <a:lnTo>
                    <a:pt x="1116" y="494"/>
                  </a:lnTo>
                  <a:lnTo>
                    <a:pt x="1125" y="475"/>
                  </a:lnTo>
                  <a:lnTo>
                    <a:pt x="1125" y="475"/>
                  </a:lnTo>
                  <a:lnTo>
                    <a:pt x="1120" y="480"/>
                  </a:lnTo>
                  <a:lnTo>
                    <a:pt x="1120" y="480"/>
                  </a:lnTo>
                  <a:lnTo>
                    <a:pt x="1145" y="490"/>
                  </a:lnTo>
                  <a:lnTo>
                    <a:pt x="1174" y="490"/>
                  </a:lnTo>
                  <a:lnTo>
                    <a:pt x="1174" y="490"/>
                  </a:lnTo>
                  <a:lnTo>
                    <a:pt x="1198" y="470"/>
                  </a:lnTo>
                  <a:lnTo>
                    <a:pt x="1198" y="470"/>
                  </a:lnTo>
                  <a:lnTo>
                    <a:pt x="1183" y="470"/>
                  </a:lnTo>
                  <a:lnTo>
                    <a:pt x="1164" y="470"/>
                  </a:lnTo>
                  <a:lnTo>
                    <a:pt x="1164" y="470"/>
                  </a:lnTo>
                  <a:close/>
                  <a:moveTo>
                    <a:pt x="1208" y="330"/>
                  </a:moveTo>
                  <a:lnTo>
                    <a:pt x="1208" y="330"/>
                  </a:lnTo>
                  <a:lnTo>
                    <a:pt x="1203" y="330"/>
                  </a:lnTo>
                  <a:lnTo>
                    <a:pt x="1203" y="330"/>
                  </a:lnTo>
                  <a:lnTo>
                    <a:pt x="1193" y="349"/>
                  </a:lnTo>
                  <a:lnTo>
                    <a:pt x="1193" y="349"/>
                  </a:lnTo>
                  <a:lnTo>
                    <a:pt x="1222" y="354"/>
                  </a:lnTo>
                  <a:lnTo>
                    <a:pt x="1242" y="354"/>
                  </a:lnTo>
                  <a:lnTo>
                    <a:pt x="1242" y="354"/>
                  </a:lnTo>
                  <a:lnTo>
                    <a:pt x="1271" y="349"/>
                  </a:lnTo>
                  <a:lnTo>
                    <a:pt x="1295" y="344"/>
                  </a:lnTo>
                  <a:lnTo>
                    <a:pt x="1295" y="344"/>
                  </a:lnTo>
                  <a:lnTo>
                    <a:pt x="1314" y="334"/>
                  </a:lnTo>
                  <a:lnTo>
                    <a:pt x="1334" y="320"/>
                  </a:lnTo>
                  <a:lnTo>
                    <a:pt x="1334" y="320"/>
                  </a:lnTo>
                  <a:lnTo>
                    <a:pt x="1344" y="305"/>
                  </a:lnTo>
                  <a:lnTo>
                    <a:pt x="1344" y="305"/>
                  </a:lnTo>
                  <a:lnTo>
                    <a:pt x="1324" y="315"/>
                  </a:lnTo>
                  <a:lnTo>
                    <a:pt x="1305" y="320"/>
                  </a:lnTo>
                  <a:lnTo>
                    <a:pt x="1266" y="330"/>
                  </a:lnTo>
                  <a:lnTo>
                    <a:pt x="1266" y="330"/>
                  </a:lnTo>
                  <a:lnTo>
                    <a:pt x="1208" y="330"/>
                  </a:lnTo>
                  <a:lnTo>
                    <a:pt x="1208" y="330"/>
                  </a:lnTo>
                  <a:close/>
                  <a:moveTo>
                    <a:pt x="1116" y="494"/>
                  </a:moveTo>
                  <a:lnTo>
                    <a:pt x="1116" y="494"/>
                  </a:lnTo>
                  <a:lnTo>
                    <a:pt x="1101" y="509"/>
                  </a:lnTo>
                  <a:lnTo>
                    <a:pt x="1101" y="509"/>
                  </a:lnTo>
                  <a:lnTo>
                    <a:pt x="1116" y="509"/>
                  </a:lnTo>
                  <a:lnTo>
                    <a:pt x="1135" y="514"/>
                  </a:lnTo>
                  <a:lnTo>
                    <a:pt x="1135" y="514"/>
                  </a:lnTo>
                  <a:lnTo>
                    <a:pt x="1150" y="504"/>
                  </a:lnTo>
                  <a:lnTo>
                    <a:pt x="1150" y="504"/>
                  </a:lnTo>
                  <a:lnTo>
                    <a:pt x="1130" y="499"/>
                  </a:lnTo>
                  <a:lnTo>
                    <a:pt x="1130" y="499"/>
                  </a:lnTo>
                  <a:lnTo>
                    <a:pt x="1116" y="494"/>
                  </a:lnTo>
                  <a:lnTo>
                    <a:pt x="1116" y="494"/>
                  </a:lnTo>
                  <a:close/>
                  <a:moveTo>
                    <a:pt x="1208" y="427"/>
                  </a:moveTo>
                  <a:lnTo>
                    <a:pt x="1208" y="427"/>
                  </a:lnTo>
                  <a:lnTo>
                    <a:pt x="1164" y="417"/>
                  </a:lnTo>
                  <a:lnTo>
                    <a:pt x="1164" y="417"/>
                  </a:lnTo>
                  <a:lnTo>
                    <a:pt x="1150" y="436"/>
                  </a:lnTo>
                  <a:lnTo>
                    <a:pt x="1150" y="436"/>
                  </a:lnTo>
                  <a:lnTo>
                    <a:pt x="1159" y="441"/>
                  </a:lnTo>
                  <a:lnTo>
                    <a:pt x="1159" y="441"/>
                  </a:lnTo>
                  <a:lnTo>
                    <a:pt x="1198" y="446"/>
                  </a:lnTo>
                  <a:lnTo>
                    <a:pt x="1217" y="441"/>
                  </a:lnTo>
                  <a:lnTo>
                    <a:pt x="1237" y="436"/>
                  </a:lnTo>
                  <a:lnTo>
                    <a:pt x="1237" y="436"/>
                  </a:lnTo>
                  <a:lnTo>
                    <a:pt x="1256" y="422"/>
                  </a:lnTo>
                  <a:lnTo>
                    <a:pt x="1256" y="422"/>
                  </a:lnTo>
                  <a:lnTo>
                    <a:pt x="1232" y="427"/>
                  </a:lnTo>
                  <a:lnTo>
                    <a:pt x="1208" y="427"/>
                  </a:lnTo>
                  <a:lnTo>
                    <a:pt x="1208" y="427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671" y="1981"/>
              <a:ext cx="1397" cy="271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87"/>
                </a:cxn>
                <a:cxn ang="0">
                  <a:pos x="14" y="106"/>
                </a:cxn>
                <a:cxn ang="0">
                  <a:pos x="34" y="126"/>
                </a:cxn>
                <a:cxn ang="0">
                  <a:pos x="63" y="140"/>
                </a:cxn>
                <a:cxn ang="0">
                  <a:pos x="92" y="160"/>
                </a:cxn>
                <a:cxn ang="0">
                  <a:pos x="165" y="189"/>
                </a:cxn>
                <a:cxn ang="0">
                  <a:pos x="247" y="218"/>
                </a:cxn>
                <a:cxn ang="0">
                  <a:pos x="349" y="242"/>
                </a:cxn>
                <a:cxn ang="0">
                  <a:pos x="456" y="257"/>
                </a:cxn>
                <a:cxn ang="0">
                  <a:pos x="572" y="266"/>
                </a:cxn>
                <a:cxn ang="0">
                  <a:pos x="698" y="271"/>
                </a:cxn>
                <a:cxn ang="0">
                  <a:pos x="698" y="271"/>
                </a:cxn>
                <a:cxn ang="0">
                  <a:pos x="824" y="266"/>
                </a:cxn>
                <a:cxn ang="0">
                  <a:pos x="941" y="257"/>
                </a:cxn>
                <a:cxn ang="0">
                  <a:pos x="1048" y="242"/>
                </a:cxn>
                <a:cxn ang="0">
                  <a:pos x="1145" y="218"/>
                </a:cxn>
                <a:cxn ang="0">
                  <a:pos x="1232" y="194"/>
                </a:cxn>
                <a:cxn ang="0">
                  <a:pos x="1305" y="160"/>
                </a:cxn>
                <a:cxn ang="0">
                  <a:pos x="1334" y="145"/>
                </a:cxn>
                <a:cxn ang="0">
                  <a:pos x="1358" y="126"/>
                </a:cxn>
                <a:cxn ang="0">
                  <a:pos x="1382" y="106"/>
                </a:cxn>
                <a:cxn ang="0">
                  <a:pos x="1397" y="87"/>
                </a:cxn>
                <a:cxn ang="0">
                  <a:pos x="1397" y="87"/>
                </a:cxn>
                <a:cxn ang="0">
                  <a:pos x="1397" y="48"/>
                </a:cxn>
                <a:cxn ang="0">
                  <a:pos x="1387" y="4"/>
                </a:cxn>
                <a:cxn ang="0">
                  <a:pos x="1387" y="4"/>
                </a:cxn>
                <a:cxn ang="0">
                  <a:pos x="1373" y="29"/>
                </a:cxn>
                <a:cxn ang="0">
                  <a:pos x="1373" y="29"/>
                </a:cxn>
                <a:cxn ang="0">
                  <a:pos x="1368" y="43"/>
                </a:cxn>
                <a:cxn ang="0">
                  <a:pos x="1363" y="58"/>
                </a:cxn>
                <a:cxn ang="0">
                  <a:pos x="1339" y="87"/>
                </a:cxn>
                <a:cxn ang="0">
                  <a:pos x="1305" y="111"/>
                </a:cxn>
                <a:cxn ang="0">
                  <a:pos x="1256" y="135"/>
                </a:cxn>
                <a:cxn ang="0">
                  <a:pos x="1198" y="155"/>
                </a:cxn>
                <a:cxn ang="0">
                  <a:pos x="1130" y="174"/>
                </a:cxn>
                <a:cxn ang="0">
                  <a:pos x="1057" y="189"/>
                </a:cxn>
                <a:cxn ang="0">
                  <a:pos x="970" y="198"/>
                </a:cxn>
                <a:cxn ang="0">
                  <a:pos x="970" y="198"/>
                </a:cxn>
                <a:cxn ang="0">
                  <a:pos x="907" y="213"/>
                </a:cxn>
                <a:cxn ang="0">
                  <a:pos x="839" y="218"/>
                </a:cxn>
                <a:cxn ang="0">
                  <a:pos x="776" y="223"/>
                </a:cxn>
                <a:cxn ang="0">
                  <a:pos x="703" y="223"/>
                </a:cxn>
                <a:cxn ang="0">
                  <a:pos x="703" y="223"/>
                </a:cxn>
                <a:cxn ang="0">
                  <a:pos x="582" y="218"/>
                </a:cxn>
                <a:cxn ang="0">
                  <a:pos x="470" y="203"/>
                </a:cxn>
                <a:cxn ang="0">
                  <a:pos x="470" y="203"/>
                </a:cxn>
                <a:cxn ang="0">
                  <a:pos x="378" y="194"/>
                </a:cxn>
                <a:cxn ang="0">
                  <a:pos x="291" y="174"/>
                </a:cxn>
                <a:cxn ang="0">
                  <a:pos x="218" y="155"/>
                </a:cxn>
                <a:cxn ang="0">
                  <a:pos x="150" y="135"/>
                </a:cxn>
                <a:cxn ang="0">
                  <a:pos x="102" y="111"/>
                </a:cxn>
                <a:cxn ang="0">
                  <a:pos x="63" y="82"/>
                </a:cxn>
                <a:cxn ang="0">
                  <a:pos x="48" y="67"/>
                </a:cxn>
                <a:cxn ang="0">
                  <a:pos x="34" y="53"/>
                </a:cxn>
                <a:cxn ang="0">
                  <a:pos x="29" y="3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43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397" h="271">
                  <a:moveTo>
                    <a:pt x="0" y="87"/>
                  </a:moveTo>
                  <a:lnTo>
                    <a:pt x="0" y="87"/>
                  </a:lnTo>
                  <a:lnTo>
                    <a:pt x="14" y="106"/>
                  </a:lnTo>
                  <a:lnTo>
                    <a:pt x="34" y="126"/>
                  </a:lnTo>
                  <a:lnTo>
                    <a:pt x="63" y="140"/>
                  </a:lnTo>
                  <a:lnTo>
                    <a:pt x="92" y="160"/>
                  </a:lnTo>
                  <a:lnTo>
                    <a:pt x="165" y="189"/>
                  </a:lnTo>
                  <a:lnTo>
                    <a:pt x="247" y="218"/>
                  </a:lnTo>
                  <a:lnTo>
                    <a:pt x="349" y="242"/>
                  </a:lnTo>
                  <a:lnTo>
                    <a:pt x="456" y="257"/>
                  </a:lnTo>
                  <a:lnTo>
                    <a:pt x="572" y="266"/>
                  </a:lnTo>
                  <a:lnTo>
                    <a:pt x="698" y="271"/>
                  </a:lnTo>
                  <a:lnTo>
                    <a:pt x="698" y="271"/>
                  </a:lnTo>
                  <a:lnTo>
                    <a:pt x="824" y="266"/>
                  </a:lnTo>
                  <a:lnTo>
                    <a:pt x="941" y="257"/>
                  </a:lnTo>
                  <a:lnTo>
                    <a:pt x="1048" y="242"/>
                  </a:lnTo>
                  <a:lnTo>
                    <a:pt x="1145" y="218"/>
                  </a:lnTo>
                  <a:lnTo>
                    <a:pt x="1232" y="194"/>
                  </a:lnTo>
                  <a:lnTo>
                    <a:pt x="1305" y="160"/>
                  </a:lnTo>
                  <a:lnTo>
                    <a:pt x="1334" y="145"/>
                  </a:lnTo>
                  <a:lnTo>
                    <a:pt x="1358" y="126"/>
                  </a:lnTo>
                  <a:lnTo>
                    <a:pt x="1382" y="106"/>
                  </a:lnTo>
                  <a:lnTo>
                    <a:pt x="1397" y="87"/>
                  </a:lnTo>
                  <a:lnTo>
                    <a:pt x="1397" y="87"/>
                  </a:lnTo>
                  <a:lnTo>
                    <a:pt x="1397" y="48"/>
                  </a:lnTo>
                  <a:lnTo>
                    <a:pt x="1387" y="4"/>
                  </a:lnTo>
                  <a:lnTo>
                    <a:pt x="1387" y="4"/>
                  </a:lnTo>
                  <a:lnTo>
                    <a:pt x="1373" y="29"/>
                  </a:lnTo>
                  <a:lnTo>
                    <a:pt x="1373" y="29"/>
                  </a:lnTo>
                  <a:lnTo>
                    <a:pt x="1368" y="43"/>
                  </a:lnTo>
                  <a:lnTo>
                    <a:pt x="1363" y="58"/>
                  </a:lnTo>
                  <a:lnTo>
                    <a:pt x="1339" y="87"/>
                  </a:lnTo>
                  <a:lnTo>
                    <a:pt x="1305" y="111"/>
                  </a:lnTo>
                  <a:lnTo>
                    <a:pt x="1256" y="135"/>
                  </a:lnTo>
                  <a:lnTo>
                    <a:pt x="1198" y="155"/>
                  </a:lnTo>
                  <a:lnTo>
                    <a:pt x="1130" y="174"/>
                  </a:lnTo>
                  <a:lnTo>
                    <a:pt x="1057" y="189"/>
                  </a:lnTo>
                  <a:lnTo>
                    <a:pt x="970" y="198"/>
                  </a:lnTo>
                  <a:lnTo>
                    <a:pt x="970" y="198"/>
                  </a:lnTo>
                  <a:lnTo>
                    <a:pt x="907" y="213"/>
                  </a:lnTo>
                  <a:lnTo>
                    <a:pt x="839" y="218"/>
                  </a:lnTo>
                  <a:lnTo>
                    <a:pt x="776" y="223"/>
                  </a:lnTo>
                  <a:lnTo>
                    <a:pt x="703" y="223"/>
                  </a:lnTo>
                  <a:lnTo>
                    <a:pt x="703" y="223"/>
                  </a:lnTo>
                  <a:lnTo>
                    <a:pt x="582" y="218"/>
                  </a:lnTo>
                  <a:lnTo>
                    <a:pt x="470" y="203"/>
                  </a:lnTo>
                  <a:lnTo>
                    <a:pt x="470" y="203"/>
                  </a:lnTo>
                  <a:lnTo>
                    <a:pt x="378" y="194"/>
                  </a:lnTo>
                  <a:lnTo>
                    <a:pt x="291" y="174"/>
                  </a:lnTo>
                  <a:lnTo>
                    <a:pt x="218" y="155"/>
                  </a:lnTo>
                  <a:lnTo>
                    <a:pt x="150" y="135"/>
                  </a:lnTo>
                  <a:lnTo>
                    <a:pt x="102" y="111"/>
                  </a:lnTo>
                  <a:lnTo>
                    <a:pt x="63" y="82"/>
                  </a:lnTo>
                  <a:lnTo>
                    <a:pt x="48" y="67"/>
                  </a:lnTo>
                  <a:lnTo>
                    <a:pt x="34" y="53"/>
                  </a:lnTo>
                  <a:lnTo>
                    <a:pt x="29" y="3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43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8C5A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661" y="1927"/>
              <a:ext cx="1421" cy="296"/>
            </a:xfrm>
            <a:custGeom>
              <a:avLst/>
              <a:gdLst/>
              <a:ahLst/>
              <a:cxnLst>
                <a:cxn ang="0">
                  <a:pos x="1407" y="15"/>
                </a:cxn>
                <a:cxn ang="0">
                  <a:pos x="1387" y="20"/>
                </a:cxn>
                <a:cxn ang="0">
                  <a:pos x="1378" y="29"/>
                </a:cxn>
                <a:cxn ang="0">
                  <a:pos x="1373" y="44"/>
                </a:cxn>
                <a:cxn ang="0">
                  <a:pos x="1373" y="54"/>
                </a:cxn>
                <a:cxn ang="0">
                  <a:pos x="1363" y="92"/>
                </a:cxn>
                <a:cxn ang="0">
                  <a:pos x="1324" y="131"/>
                </a:cxn>
                <a:cxn ang="0">
                  <a:pos x="1266" y="160"/>
                </a:cxn>
                <a:cxn ang="0">
                  <a:pos x="1087" y="209"/>
                </a:cxn>
                <a:cxn ang="0">
                  <a:pos x="854" y="238"/>
                </a:cxn>
                <a:cxn ang="0">
                  <a:pos x="718" y="238"/>
                </a:cxn>
                <a:cxn ang="0">
                  <a:pos x="456" y="228"/>
                </a:cxn>
                <a:cxn ang="0">
                  <a:pos x="243" y="185"/>
                </a:cxn>
                <a:cxn ang="0">
                  <a:pos x="126" y="141"/>
                </a:cxn>
                <a:cxn ang="0">
                  <a:pos x="78" y="107"/>
                </a:cxn>
                <a:cxn ang="0">
                  <a:pos x="49" y="73"/>
                </a:cxn>
                <a:cxn ang="0">
                  <a:pos x="49" y="49"/>
                </a:cxn>
                <a:cxn ang="0">
                  <a:pos x="53" y="24"/>
                </a:cxn>
                <a:cxn ang="0">
                  <a:pos x="19" y="0"/>
                </a:cxn>
                <a:cxn ang="0">
                  <a:pos x="5" y="34"/>
                </a:cxn>
                <a:cxn ang="0">
                  <a:pos x="0" y="63"/>
                </a:cxn>
                <a:cxn ang="0">
                  <a:pos x="15" y="112"/>
                </a:cxn>
                <a:cxn ang="0">
                  <a:pos x="58" y="155"/>
                </a:cxn>
                <a:cxn ang="0">
                  <a:pos x="121" y="194"/>
                </a:cxn>
                <a:cxn ang="0">
                  <a:pos x="209" y="228"/>
                </a:cxn>
                <a:cxn ang="0">
                  <a:pos x="437" y="277"/>
                </a:cxn>
                <a:cxn ang="0">
                  <a:pos x="713" y="296"/>
                </a:cxn>
                <a:cxn ang="0">
                  <a:pos x="854" y="291"/>
                </a:cxn>
                <a:cxn ang="0">
                  <a:pos x="1106" y="257"/>
                </a:cxn>
                <a:cxn ang="0">
                  <a:pos x="1256" y="209"/>
                </a:cxn>
                <a:cxn ang="0">
                  <a:pos x="1334" y="175"/>
                </a:cxn>
                <a:cxn ang="0">
                  <a:pos x="1387" y="131"/>
                </a:cxn>
                <a:cxn ang="0">
                  <a:pos x="1416" y="88"/>
                </a:cxn>
                <a:cxn ang="0">
                  <a:pos x="1421" y="63"/>
                </a:cxn>
                <a:cxn ang="0">
                  <a:pos x="1407" y="15"/>
                </a:cxn>
              </a:cxnLst>
              <a:rect l="0" t="0" r="r" b="b"/>
              <a:pathLst>
                <a:path w="1421" h="296">
                  <a:moveTo>
                    <a:pt x="1407" y="15"/>
                  </a:moveTo>
                  <a:lnTo>
                    <a:pt x="1407" y="15"/>
                  </a:lnTo>
                  <a:lnTo>
                    <a:pt x="1397" y="15"/>
                  </a:lnTo>
                  <a:lnTo>
                    <a:pt x="1387" y="20"/>
                  </a:lnTo>
                  <a:lnTo>
                    <a:pt x="1387" y="20"/>
                  </a:lnTo>
                  <a:lnTo>
                    <a:pt x="1378" y="29"/>
                  </a:lnTo>
                  <a:lnTo>
                    <a:pt x="1373" y="44"/>
                  </a:lnTo>
                  <a:lnTo>
                    <a:pt x="1373" y="44"/>
                  </a:lnTo>
                  <a:lnTo>
                    <a:pt x="1373" y="54"/>
                  </a:lnTo>
                  <a:lnTo>
                    <a:pt x="1373" y="54"/>
                  </a:lnTo>
                  <a:lnTo>
                    <a:pt x="1373" y="73"/>
                  </a:lnTo>
                  <a:lnTo>
                    <a:pt x="1363" y="92"/>
                  </a:lnTo>
                  <a:lnTo>
                    <a:pt x="1344" y="112"/>
                  </a:lnTo>
                  <a:lnTo>
                    <a:pt x="1324" y="131"/>
                  </a:lnTo>
                  <a:lnTo>
                    <a:pt x="1295" y="146"/>
                  </a:lnTo>
                  <a:lnTo>
                    <a:pt x="1266" y="160"/>
                  </a:lnTo>
                  <a:lnTo>
                    <a:pt x="1184" y="189"/>
                  </a:lnTo>
                  <a:lnTo>
                    <a:pt x="1087" y="209"/>
                  </a:lnTo>
                  <a:lnTo>
                    <a:pt x="975" y="228"/>
                  </a:lnTo>
                  <a:lnTo>
                    <a:pt x="854" y="238"/>
                  </a:lnTo>
                  <a:lnTo>
                    <a:pt x="718" y="238"/>
                  </a:lnTo>
                  <a:lnTo>
                    <a:pt x="718" y="238"/>
                  </a:lnTo>
                  <a:lnTo>
                    <a:pt x="582" y="238"/>
                  </a:lnTo>
                  <a:lnTo>
                    <a:pt x="456" y="228"/>
                  </a:lnTo>
                  <a:lnTo>
                    <a:pt x="340" y="209"/>
                  </a:lnTo>
                  <a:lnTo>
                    <a:pt x="243" y="185"/>
                  </a:lnTo>
                  <a:lnTo>
                    <a:pt x="160" y="160"/>
                  </a:lnTo>
                  <a:lnTo>
                    <a:pt x="126" y="141"/>
                  </a:lnTo>
                  <a:lnTo>
                    <a:pt x="97" y="126"/>
                  </a:lnTo>
                  <a:lnTo>
                    <a:pt x="78" y="107"/>
                  </a:lnTo>
                  <a:lnTo>
                    <a:pt x="58" y="92"/>
                  </a:lnTo>
                  <a:lnTo>
                    <a:pt x="49" y="73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39" y="1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5" y="34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5" y="88"/>
                  </a:lnTo>
                  <a:lnTo>
                    <a:pt x="15" y="112"/>
                  </a:lnTo>
                  <a:lnTo>
                    <a:pt x="34" y="131"/>
                  </a:lnTo>
                  <a:lnTo>
                    <a:pt x="58" y="155"/>
                  </a:lnTo>
                  <a:lnTo>
                    <a:pt x="87" y="175"/>
                  </a:lnTo>
                  <a:lnTo>
                    <a:pt x="121" y="194"/>
                  </a:lnTo>
                  <a:lnTo>
                    <a:pt x="165" y="209"/>
                  </a:lnTo>
                  <a:lnTo>
                    <a:pt x="209" y="228"/>
                  </a:lnTo>
                  <a:lnTo>
                    <a:pt x="315" y="257"/>
                  </a:lnTo>
                  <a:lnTo>
                    <a:pt x="437" y="277"/>
                  </a:lnTo>
                  <a:lnTo>
                    <a:pt x="568" y="291"/>
                  </a:lnTo>
                  <a:lnTo>
                    <a:pt x="713" y="296"/>
                  </a:lnTo>
                  <a:lnTo>
                    <a:pt x="713" y="296"/>
                  </a:lnTo>
                  <a:lnTo>
                    <a:pt x="854" y="291"/>
                  </a:lnTo>
                  <a:lnTo>
                    <a:pt x="985" y="277"/>
                  </a:lnTo>
                  <a:lnTo>
                    <a:pt x="1106" y="257"/>
                  </a:lnTo>
                  <a:lnTo>
                    <a:pt x="1213" y="228"/>
                  </a:lnTo>
                  <a:lnTo>
                    <a:pt x="1256" y="209"/>
                  </a:lnTo>
                  <a:lnTo>
                    <a:pt x="1300" y="194"/>
                  </a:lnTo>
                  <a:lnTo>
                    <a:pt x="1334" y="175"/>
                  </a:lnTo>
                  <a:lnTo>
                    <a:pt x="1363" y="155"/>
                  </a:lnTo>
                  <a:lnTo>
                    <a:pt x="1387" y="131"/>
                  </a:lnTo>
                  <a:lnTo>
                    <a:pt x="1407" y="112"/>
                  </a:lnTo>
                  <a:lnTo>
                    <a:pt x="1416" y="88"/>
                  </a:lnTo>
                  <a:lnTo>
                    <a:pt x="1421" y="63"/>
                  </a:lnTo>
                  <a:lnTo>
                    <a:pt x="1421" y="63"/>
                  </a:lnTo>
                  <a:lnTo>
                    <a:pt x="1416" y="39"/>
                  </a:lnTo>
                  <a:lnTo>
                    <a:pt x="1407" y="15"/>
                  </a:lnTo>
                  <a:lnTo>
                    <a:pt x="1407" y="15"/>
                  </a:lnTo>
                  <a:close/>
                </a:path>
              </a:pathLst>
            </a:custGeom>
            <a:solidFill>
              <a:srgbClr val="D18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38"/>
            <p:cNvSpPr>
              <a:spLocks noEditPoints="1"/>
            </p:cNvSpPr>
            <p:nvPr/>
          </p:nvSpPr>
          <p:spPr bwMode="auto">
            <a:xfrm>
              <a:off x="661" y="1961"/>
              <a:ext cx="1416" cy="262"/>
            </a:xfrm>
            <a:custGeom>
              <a:avLst/>
              <a:gdLst/>
              <a:ahLst/>
              <a:cxnLst>
                <a:cxn ang="0">
                  <a:pos x="660" y="257"/>
                </a:cxn>
                <a:cxn ang="0">
                  <a:pos x="393" y="184"/>
                </a:cxn>
                <a:cxn ang="0">
                  <a:pos x="422" y="189"/>
                </a:cxn>
                <a:cxn ang="0">
                  <a:pos x="301" y="218"/>
                </a:cxn>
                <a:cxn ang="0">
                  <a:pos x="306" y="165"/>
                </a:cxn>
                <a:cxn ang="0">
                  <a:pos x="441" y="243"/>
                </a:cxn>
                <a:cxn ang="0">
                  <a:pos x="340" y="175"/>
                </a:cxn>
                <a:cxn ang="0">
                  <a:pos x="364" y="180"/>
                </a:cxn>
                <a:cxn ang="0">
                  <a:pos x="262" y="209"/>
                </a:cxn>
                <a:cxn ang="0">
                  <a:pos x="262" y="155"/>
                </a:cxn>
                <a:cxn ang="0">
                  <a:pos x="534" y="252"/>
                </a:cxn>
                <a:cxn ang="0">
                  <a:pos x="563" y="199"/>
                </a:cxn>
                <a:cxn ang="0">
                  <a:pos x="606" y="228"/>
                </a:cxn>
                <a:cxn ang="0">
                  <a:pos x="577" y="248"/>
                </a:cxn>
                <a:cxn ang="0">
                  <a:pos x="165" y="126"/>
                </a:cxn>
                <a:cxn ang="0">
                  <a:pos x="15" y="68"/>
                </a:cxn>
                <a:cxn ang="0">
                  <a:pos x="49" y="24"/>
                </a:cxn>
                <a:cxn ang="0">
                  <a:pos x="87" y="141"/>
                </a:cxn>
                <a:cxn ang="0">
                  <a:pos x="58" y="117"/>
                </a:cxn>
                <a:cxn ang="0">
                  <a:pos x="19" y="10"/>
                </a:cxn>
                <a:cxn ang="0">
                  <a:pos x="699" y="262"/>
                </a:cxn>
                <a:cxn ang="0">
                  <a:pos x="665" y="257"/>
                </a:cxn>
                <a:cxn ang="0">
                  <a:pos x="204" y="141"/>
                </a:cxn>
                <a:cxn ang="0">
                  <a:pos x="116" y="102"/>
                </a:cxn>
                <a:cxn ang="0">
                  <a:pos x="121" y="155"/>
                </a:cxn>
                <a:cxn ang="0">
                  <a:pos x="116" y="102"/>
                </a:cxn>
                <a:cxn ang="0">
                  <a:pos x="243" y="204"/>
                </a:cxn>
                <a:cxn ang="0">
                  <a:pos x="1368" y="44"/>
                </a:cxn>
                <a:cxn ang="0">
                  <a:pos x="1383" y="73"/>
                </a:cxn>
                <a:cxn ang="0">
                  <a:pos x="1256" y="175"/>
                </a:cxn>
                <a:cxn ang="0">
                  <a:pos x="1252" y="131"/>
                </a:cxn>
                <a:cxn ang="0">
                  <a:pos x="1218" y="189"/>
                </a:cxn>
                <a:cxn ang="0">
                  <a:pos x="1208" y="146"/>
                </a:cxn>
                <a:cxn ang="0">
                  <a:pos x="1198" y="199"/>
                </a:cxn>
                <a:cxn ang="0">
                  <a:pos x="1121" y="170"/>
                </a:cxn>
                <a:cxn ang="0">
                  <a:pos x="1155" y="209"/>
                </a:cxn>
                <a:cxn ang="0">
                  <a:pos x="1416" y="39"/>
                </a:cxn>
                <a:cxn ang="0">
                  <a:pos x="1373" y="20"/>
                </a:cxn>
                <a:cxn ang="0">
                  <a:pos x="1412" y="63"/>
                </a:cxn>
                <a:cxn ang="0">
                  <a:pos x="1290" y="151"/>
                </a:cxn>
                <a:cxn ang="0">
                  <a:pos x="1305" y="107"/>
                </a:cxn>
                <a:cxn ang="0">
                  <a:pos x="1091" y="223"/>
                </a:cxn>
                <a:cxn ang="0">
                  <a:pos x="1087" y="175"/>
                </a:cxn>
                <a:cxn ang="0">
                  <a:pos x="1353" y="126"/>
                </a:cxn>
                <a:cxn ang="0">
                  <a:pos x="897" y="199"/>
                </a:cxn>
                <a:cxn ang="0">
                  <a:pos x="917" y="199"/>
                </a:cxn>
                <a:cxn ang="0">
                  <a:pos x="1043" y="233"/>
                </a:cxn>
                <a:cxn ang="0">
                  <a:pos x="1038" y="184"/>
                </a:cxn>
                <a:cxn ang="0">
                  <a:pos x="878" y="252"/>
                </a:cxn>
                <a:cxn ang="0">
                  <a:pos x="757" y="204"/>
                </a:cxn>
                <a:cxn ang="0">
                  <a:pos x="728" y="262"/>
                </a:cxn>
                <a:cxn ang="0">
                  <a:pos x="946" y="223"/>
                </a:cxn>
                <a:cxn ang="0">
                  <a:pos x="956" y="194"/>
                </a:cxn>
                <a:cxn ang="0">
                  <a:pos x="791" y="257"/>
                </a:cxn>
                <a:cxn ang="0">
                  <a:pos x="791" y="204"/>
                </a:cxn>
                <a:cxn ang="0">
                  <a:pos x="1019" y="238"/>
                </a:cxn>
                <a:cxn ang="0">
                  <a:pos x="480" y="248"/>
                </a:cxn>
                <a:cxn ang="0">
                  <a:pos x="514" y="199"/>
                </a:cxn>
              </a:cxnLst>
              <a:rect l="0" t="0" r="r" b="b"/>
              <a:pathLst>
                <a:path w="1416" h="262">
                  <a:moveTo>
                    <a:pt x="640" y="204"/>
                  </a:moveTo>
                  <a:lnTo>
                    <a:pt x="640" y="204"/>
                  </a:lnTo>
                  <a:lnTo>
                    <a:pt x="635" y="233"/>
                  </a:lnTo>
                  <a:lnTo>
                    <a:pt x="635" y="257"/>
                  </a:lnTo>
                  <a:lnTo>
                    <a:pt x="635" y="257"/>
                  </a:lnTo>
                  <a:lnTo>
                    <a:pt x="660" y="257"/>
                  </a:lnTo>
                  <a:lnTo>
                    <a:pt x="660" y="257"/>
                  </a:lnTo>
                  <a:lnTo>
                    <a:pt x="660" y="233"/>
                  </a:lnTo>
                  <a:lnTo>
                    <a:pt x="660" y="204"/>
                  </a:lnTo>
                  <a:lnTo>
                    <a:pt x="660" y="204"/>
                  </a:lnTo>
                  <a:lnTo>
                    <a:pt x="640" y="204"/>
                  </a:lnTo>
                  <a:lnTo>
                    <a:pt x="640" y="204"/>
                  </a:lnTo>
                  <a:close/>
                  <a:moveTo>
                    <a:pt x="393" y="184"/>
                  </a:moveTo>
                  <a:lnTo>
                    <a:pt x="393" y="184"/>
                  </a:lnTo>
                  <a:lnTo>
                    <a:pt x="393" y="238"/>
                  </a:lnTo>
                  <a:lnTo>
                    <a:pt x="393" y="238"/>
                  </a:lnTo>
                  <a:lnTo>
                    <a:pt x="417" y="238"/>
                  </a:lnTo>
                  <a:lnTo>
                    <a:pt x="417" y="238"/>
                  </a:lnTo>
                  <a:lnTo>
                    <a:pt x="417" y="214"/>
                  </a:lnTo>
                  <a:lnTo>
                    <a:pt x="422" y="189"/>
                  </a:lnTo>
                  <a:lnTo>
                    <a:pt x="422" y="189"/>
                  </a:lnTo>
                  <a:lnTo>
                    <a:pt x="393" y="184"/>
                  </a:lnTo>
                  <a:lnTo>
                    <a:pt x="393" y="184"/>
                  </a:lnTo>
                  <a:close/>
                  <a:moveTo>
                    <a:pt x="306" y="165"/>
                  </a:moveTo>
                  <a:lnTo>
                    <a:pt x="306" y="165"/>
                  </a:lnTo>
                  <a:lnTo>
                    <a:pt x="301" y="194"/>
                  </a:lnTo>
                  <a:lnTo>
                    <a:pt x="301" y="218"/>
                  </a:lnTo>
                  <a:lnTo>
                    <a:pt x="301" y="218"/>
                  </a:lnTo>
                  <a:lnTo>
                    <a:pt x="315" y="223"/>
                  </a:lnTo>
                  <a:lnTo>
                    <a:pt x="315" y="223"/>
                  </a:lnTo>
                  <a:lnTo>
                    <a:pt x="315" y="194"/>
                  </a:lnTo>
                  <a:lnTo>
                    <a:pt x="320" y="170"/>
                  </a:lnTo>
                  <a:lnTo>
                    <a:pt x="320" y="170"/>
                  </a:lnTo>
                  <a:lnTo>
                    <a:pt x="306" y="165"/>
                  </a:lnTo>
                  <a:lnTo>
                    <a:pt x="306" y="165"/>
                  </a:lnTo>
                  <a:close/>
                  <a:moveTo>
                    <a:pt x="466" y="194"/>
                  </a:moveTo>
                  <a:lnTo>
                    <a:pt x="466" y="194"/>
                  </a:lnTo>
                  <a:lnTo>
                    <a:pt x="441" y="189"/>
                  </a:lnTo>
                  <a:lnTo>
                    <a:pt x="441" y="189"/>
                  </a:lnTo>
                  <a:lnTo>
                    <a:pt x="437" y="214"/>
                  </a:lnTo>
                  <a:lnTo>
                    <a:pt x="441" y="243"/>
                  </a:lnTo>
                  <a:lnTo>
                    <a:pt x="441" y="243"/>
                  </a:lnTo>
                  <a:lnTo>
                    <a:pt x="466" y="248"/>
                  </a:lnTo>
                  <a:lnTo>
                    <a:pt x="466" y="248"/>
                  </a:lnTo>
                  <a:lnTo>
                    <a:pt x="466" y="218"/>
                  </a:lnTo>
                  <a:lnTo>
                    <a:pt x="466" y="194"/>
                  </a:lnTo>
                  <a:lnTo>
                    <a:pt x="466" y="194"/>
                  </a:lnTo>
                  <a:close/>
                  <a:moveTo>
                    <a:pt x="340" y="175"/>
                  </a:moveTo>
                  <a:lnTo>
                    <a:pt x="340" y="175"/>
                  </a:lnTo>
                  <a:lnTo>
                    <a:pt x="335" y="199"/>
                  </a:lnTo>
                  <a:lnTo>
                    <a:pt x="340" y="223"/>
                  </a:lnTo>
                  <a:lnTo>
                    <a:pt x="340" y="223"/>
                  </a:lnTo>
                  <a:lnTo>
                    <a:pt x="369" y="233"/>
                  </a:lnTo>
                  <a:lnTo>
                    <a:pt x="369" y="233"/>
                  </a:lnTo>
                  <a:lnTo>
                    <a:pt x="364" y="180"/>
                  </a:lnTo>
                  <a:lnTo>
                    <a:pt x="364" y="180"/>
                  </a:lnTo>
                  <a:lnTo>
                    <a:pt x="340" y="175"/>
                  </a:lnTo>
                  <a:lnTo>
                    <a:pt x="340" y="175"/>
                  </a:lnTo>
                  <a:close/>
                  <a:moveTo>
                    <a:pt x="262" y="155"/>
                  </a:moveTo>
                  <a:lnTo>
                    <a:pt x="262" y="155"/>
                  </a:lnTo>
                  <a:lnTo>
                    <a:pt x="262" y="184"/>
                  </a:lnTo>
                  <a:lnTo>
                    <a:pt x="262" y="209"/>
                  </a:lnTo>
                  <a:lnTo>
                    <a:pt x="262" y="209"/>
                  </a:lnTo>
                  <a:lnTo>
                    <a:pt x="281" y="214"/>
                  </a:lnTo>
                  <a:lnTo>
                    <a:pt x="281" y="214"/>
                  </a:lnTo>
                  <a:lnTo>
                    <a:pt x="281" y="189"/>
                  </a:lnTo>
                  <a:lnTo>
                    <a:pt x="286" y="165"/>
                  </a:lnTo>
                  <a:lnTo>
                    <a:pt x="286" y="165"/>
                  </a:lnTo>
                  <a:lnTo>
                    <a:pt x="262" y="155"/>
                  </a:lnTo>
                  <a:lnTo>
                    <a:pt x="262" y="155"/>
                  </a:lnTo>
                  <a:close/>
                  <a:moveTo>
                    <a:pt x="563" y="199"/>
                  </a:moveTo>
                  <a:lnTo>
                    <a:pt x="563" y="199"/>
                  </a:lnTo>
                  <a:lnTo>
                    <a:pt x="538" y="199"/>
                  </a:lnTo>
                  <a:lnTo>
                    <a:pt x="538" y="199"/>
                  </a:lnTo>
                  <a:lnTo>
                    <a:pt x="534" y="228"/>
                  </a:lnTo>
                  <a:lnTo>
                    <a:pt x="534" y="252"/>
                  </a:lnTo>
                  <a:lnTo>
                    <a:pt x="534" y="252"/>
                  </a:lnTo>
                  <a:lnTo>
                    <a:pt x="553" y="252"/>
                  </a:lnTo>
                  <a:lnTo>
                    <a:pt x="553" y="252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8" y="223"/>
                  </a:lnTo>
                  <a:lnTo>
                    <a:pt x="563" y="199"/>
                  </a:lnTo>
                  <a:lnTo>
                    <a:pt x="563" y="199"/>
                  </a:lnTo>
                  <a:close/>
                  <a:moveTo>
                    <a:pt x="577" y="248"/>
                  </a:moveTo>
                  <a:lnTo>
                    <a:pt x="577" y="248"/>
                  </a:lnTo>
                  <a:lnTo>
                    <a:pt x="577" y="257"/>
                  </a:lnTo>
                  <a:lnTo>
                    <a:pt x="577" y="257"/>
                  </a:lnTo>
                  <a:lnTo>
                    <a:pt x="606" y="257"/>
                  </a:lnTo>
                  <a:lnTo>
                    <a:pt x="606" y="257"/>
                  </a:lnTo>
                  <a:lnTo>
                    <a:pt x="606" y="228"/>
                  </a:lnTo>
                  <a:lnTo>
                    <a:pt x="611" y="204"/>
                  </a:lnTo>
                  <a:lnTo>
                    <a:pt x="611" y="204"/>
                  </a:lnTo>
                  <a:lnTo>
                    <a:pt x="587" y="204"/>
                  </a:lnTo>
                  <a:lnTo>
                    <a:pt x="587" y="204"/>
                  </a:lnTo>
                  <a:lnTo>
                    <a:pt x="582" y="223"/>
                  </a:lnTo>
                  <a:lnTo>
                    <a:pt x="577" y="248"/>
                  </a:lnTo>
                  <a:lnTo>
                    <a:pt x="577" y="248"/>
                  </a:lnTo>
                  <a:close/>
                  <a:moveTo>
                    <a:pt x="136" y="141"/>
                  </a:moveTo>
                  <a:lnTo>
                    <a:pt x="136" y="141"/>
                  </a:lnTo>
                  <a:lnTo>
                    <a:pt x="136" y="165"/>
                  </a:lnTo>
                  <a:lnTo>
                    <a:pt x="136" y="165"/>
                  </a:lnTo>
                  <a:lnTo>
                    <a:pt x="160" y="175"/>
                  </a:lnTo>
                  <a:lnTo>
                    <a:pt x="160" y="175"/>
                  </a:lnTo>
                  <a:lnTo>
                    <a:pt x="165" y="126"/>
                  </a:lnTo>
                  <a:lnTo>
                    <a:pt x="165" y="126"/>
                  </a:lnTo>
                  <a:lnTo>
                    <a:pt x="141" y="117"/>
                  </a:lnTo>
                  <a:lnTo>
                    <a:pt x="141" y="117"/>
                  </a:lnTo>
                  <a:lnTo>
                    <a:pt x="136" y="141"/>
                  </a:lnTo>
                  <a:lnTo>
                    <a:pt x="136" y="141"/>
                  </a:lnTo>
                  <a:close/>
                  <a:moveTo>
                    <a:pt x="15" y="68"/>
                  </a:moveTo>
                  <a:lnTo>
                    <a:pt x="15" y="68"/>
                  </a:lnTo>
                  <a:lnTo>
                    <a:pt x="34" y="97"/>
                  </a:lnTo>
                  <a:lnTo>
                    <a:pt x="34" y="97"/>
                  </a:lnTo>
                  <a:lnTo>
                    <a:pt x="44" y="68"/>
                  </a:lnTo>
                  <a:lnTo>
                    <a:pt x="53" y="39"/>
                  </a:lnTo>
                  <a:lnTo>
                    <a:pt x="53" y="39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29" y="44"/>
                  </a:lnTo>
                  <a:lnTo>
                    <a:pt x="15" y="68"/>
                  </a:lnTo>
                  <a:lnTo>
                    <a:pt x="15" y="68"/>
                  </a:lnTo>
                  <a:close/>
                  <a:moveTo>
                    <a:pt x="58" y="117"/>
                  </a:moveTo>
                  <a:lnTo>
                    <a:pt x="58" y="117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102" y="92"/>
                  </a:lnTo>
                  <a:lnTo>
                    <a:pt x="102" y="92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68" y="97"/>
                  </a:lnTo>
                  <a:lnTo>
                    <a:pt x="58" y="117"/>
                  </a:lnTo>
                  <a:lnTo>
                    <a:pt x="58" y="117"/>
                  </a:lnTo>
                  <a:close/>
                  <a:moveTo>
                    <a:pt x="24" y="5"/>
                  </a:moveTo>
                  <a:lnTo>
                    <a:pt x="24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24" y="5"/>
                  </a:lnTo>
                  <a:close/>
                  <a:moveTo>
                    <a:pt x="665" y="257"/>
                  </a:moveTo>
                  <a:lnTo>
                    <a:pt x="665" y="257"/>
                  </a:lnTo>
                  <a:lnTo>
                    <a:pt x="699" y="262"/>
                  </a:lnTo>
                  <a:lnTo>
                    <a:pt x="699" y="262"/>
                  </a:lnTo>
                  <a:lnTo>
                    <a:pt x="699" y="233"/>
                  </a:lnTo>
                  <a:lnTo>
                    <a:pt x="703" y="204"/>
                  </a:lnTo>
                  <a:lnTo>
                    <a:pt x="703" y="204"/>
                  </a:lnTo>
                  <a:lnTo>
                    <a:pt x="674" y="204"/>
                  </a:lnTo>
                  <a:lnTo>
                    <a:pt x="674" y="204"/>
                  </a:lnTo>
                  <a:lnTo>
                    <a:pt x="669" y="233"/>
                  </a:lnTo>
                  <a:lnTo>
                    <a:pt x="665" y="257"/>
                  </a:lnTo>
                  <a:lnTo>
                    <a:pt x="665" y="257"/>
                  </a:lnTo>
                  <a:close/>
                  <a:moveTo>
                    <a:pt x="175" y="180"/>
                  </a:moveTo>
                  <a:lnTo>
                    <a:pt x="175" y="180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180" y="131"/>
                  </a:lnTo>
                  <a:lnTo>
                    <a:pt x="180" y="131"/>
                  </a:lnTo>
                  <a:lnTo>
                    <a:pt x="175" y="155"/>
                  </a:lnTo>
                  <a:lnTo>
                    <a:pt x="175" y="180"/>
                  </a:lnTo>
                  <a:lnTo>
                    <a:pt x="175" y="180"/>
                  </a:lnTo>
                  <a:close/>
                  <a:moveTo>
                    <a:pt x="116" y="102"/>
                  </a:moveTo>
                  <a:lnTo>
                    <a:pt x="116" y="102"/>
                  </a:lnTo>
                  <a:lnTo>
                    <a:pt x="112" y="141"/>
                  </a:lnTo>
                  <a:lnTo>
                    <a:pt x="112" y="141"/>
                  </a:lnTo>
                  <a:lnTo>
                    <a:pt x="107" y="151"/>
                  </a:lnTo>
                  <a:lnTo>
                    <a:pt x="107" y="151"/>
                  </a:lnTo>
                  <a:lnTo>
                    <a:pt x="121" y="155"/>
                  </a:lnTo>
                  <a:lnTo>
                    <a:pt x="121" y="155"/>
                  </a:lnTo>
                  <a:lnTo>
                    <a:pt x="121" y="151"/>
                  </a:lnTo>
                  <a:lnTo>
                    <a:pt x="121" y="151"/>
                  </a:lnTo>
                  <a:lnTo>
                    <a:pt x="121" y="126"/>
                  </a:lnTo>
                  <a:lnTo>
                    <a:pt x="126" y="107"/>
                  </a:lnTo>
                  <a:lnTo>
                    <a:pt x="126" y="107"/>
                  </a:lnTo>
                  <a:lnTo>
                    <a:pt x="116" y="102"/>
                  </a:lnTo>
                  <a:lnTo>
                    <a:pt x="116" y="102"/>
                  </a:lnTo>
                  <a:close/>
                  <a:moveTo>
                    <a:pt x="223" y="146"/>
                  </a:moveTo>
                  <a:lnTo>
                    <a:pt x="223" y="146"/>
                  </a:lnTo>
                  <a:lnTo>
                    <a:pt x="218" y="170"/>
                  </a:lnTo>
                  <a:lnTo>
                    <a:pt x="213" y="194"/>
                  </a:lnTo>
                  <a:lnTo>
                    <a:pt x="213" y="194"/>
                  </a:lnTo>
                  <a:lnTo>
                    <a:pt x="243" y="204"/>
                  </a:lnTo>
                  <a:lnTo>
                    <a:pt x="243" y="204"/>
                  </a:lnTo>
                  <a:lnTo>
                    <a:pt x="243" y="180"/>
                  </a:lnTo>
                  <a:lnTo>
                    <a:pt x="243" y="151"/>
                  </a:lnTo>
                  <a:lnTo>
                    <a:pt x="243" y="151"/>
                  </a:lnTo>
                  <a:lnTo>
                    <a:pt x="223" y="146"/>
                  </a:lnTo>
                  <a:lnTo>
                    <a:pt x="223" y="146"/>
                  </a:lnTo>
                  <a:close/>
                  <a:moveTo>
                    <a:pt x="1368" y="44"/>
                  </a:moveTo>
                  <a:lnTo>
                    <a:pt x="1368" y="44"/>
                  </a:lnTo>
                  <a:lnTo>
                    <a:pt x="1353" y="68"/>
                  </a:lnTo>
                  <a:lnTo>
                    <a:pt x="1353" y="68"/>
                  </a:lnTo>
                  <a:lnTo>
                    <a:pt x="1368" y="117"/>
                  </a:lnTo>
                  <a:lnTo>
                    <a:pt x="1368" y="117"/>
                  </a:lnTo>
                  <a:lnTo>
                    <a:pt x="1383" y="107"/>
                  </a:lnTo>
                  <a:lnTo>
                    <a:pt x="1383" y="107"/>
                  </a:lnTo>
                  <a:lnTo>
                    <a:pt x="1383" y="73"/>
                  </a:lnTo>
                  <a:lnTo>
                    <a:pt x="1383" y="73"/>
                  </a:lnTo>
                  <a:lnTo>
                    <a:pt x="1368" y="44"/>
                  </a:lnTo>
                  <a:lnTo>
                    <a:pt x="1368" y="44"/>
                  </a:lnTo>
                  <a:close/>
                  <a:moveTo>
                    <a:pt x="1252" y="131"/>
                  </a:moveTo>
                  <a:lnTo>
                    <a:pt x="1252" y="131"/>
                  </a:lnTo>
                  <a:lnTo>
                    <a:pt x="1256" y="155"/>
                  </a:lnTo>
                  <a:lnTo>
                    <a:pt x="1256" y="175"/>
                  </a:lnTo>
                  <a:lnTo>
                    <a:pt x="1256" y="175"/>
                  </a:lnTo>
                  <a:lnTo>
                    <a:pt x="1276" y="170"/>
                  </a:lnTo>
                  <a:lnTo>
                    <a:pt x="1276" y="170"/>
                  </a:lnTo>
                  <a:lnTo>
                    <a:pt x="1276" y="146"/>
                  </a:lnTo>
                  <a:lnTo>
                    <a:pt x="1271" y="126"/>
                  </a:lnTo>
                  <a:lnTo>
                    <a:pt x="1271" y="126"/>
                  </a:lnTo>
                  <a:lnTo>
                    <a:pt x="1252" y="131"/>
                  </a:lnTo>
                  <a:lnTo>
                    <a:pt x="1252" y="131"/>
                  </a:lnTo>
                  <a:close/>
                  <a:moveTo>
                    <a:pt x="1208" y="146"/>
                  </a:moveTo>
                  <a:lnTo>
                    <a:pt x="1208" y="146"/>
                  </a:lnTo>
                  <a:lnTo>
                    <a:pt x="1213" y="175"/>
                  </a:lnTo>
                  <a:lnTo>
                    <a:pt x="1213" y="175"/>
                  </a:lnTo>
                  <a:lnTo>
                    <a:pt x="1218" y="189"/>
                  </a:lnTo>
                  <a:lnTo>
                    <a:pt x="1218" y="189"/>
                  </a:lnTo>
                  <a:lnTo>
                    <a:pt x="1232" y="184"/>
                  </a:lnTo>
                  <a:lnTo>
                    <a:pt x="1232" y="184"/>
                  </a:lnTo>
                  <a:lnTo>
                    <a:pt x="1232" y="160"/>
                  </a:lnTo>
                  <a:lnTo>
                    <a:pt x="1227" y="141"/>
                  </a:lnTo>
                  <a:lnTo>
                    <a:pt x="1227" y="141"/>
                  </a:lnTo>
                  <a:lnTo>
                    <a:pt x="1208" y="146"/>
                  </a:lnTo>
                  <a:lnTo>
                    <a:pt x="1208" y="146"/>
                  </a:lnTo>
                  <a:close/>
                  <a:moveTo>
                    <a:pt x="1174" y="155"/>
                  </a:moveTo>
                  <a:lnTo>
                    <a:pt x="1174" y="155"/>
                  </a:lnTo>
                  <a:lnTo>
                    <a:pt x="1174" y="184"/>
                  </a:lnTo>
                  <a:lnTo>
                    <a:pt x="1174" y="184"/>
                  </a:lnTo>
                  <a:lnTo>
                    <a:pt x="1179" y="204"/>
                  </a:lnTo>
                  <a:lnTo>
                    <a:pt x="1179" y="204"/>
                  </a:lnTo>
                  <a:lnTo>
                    <a:pt x="1198" y="199"/>
                  </a:lnTo>
                  <a:lnTo>
                    <a:pt x="1198" y="199"/>
                  </a:lnTo>
                  <a:lnTo>
                    <a:pt x="1198" y="175"/>
                  </a:lnTo>
                  <a:lnTo>
                    <a:pt x="1193" y="151"/>
                  </a:lnTo>
                  <a:lnTo>
                    <a:pt x="1193" y="151"/>
                  </a:lnTo>
                  <a:lnTo>
                    <a:pt x="1174" y="155"/>
                  </a:lnTo>
                  <a:lnTo>
                    <a:pt x="1174" y="155"/>
                  </a:lnTo>
                  <a:close/>
                  <a:moveTo>
                    <a:pt x="1121" y="170"/>
                  </a:moveTo>
                  <a:lnTo>
                    <a:pt x="1121" y="170"/>
                  </a:lnTo>
                  <a:lnTo>
                    <a:pt x="1125" y="189"/>
                  </a:lnTo>
                  <a:lnTo>
                    <a:pt x="1125" y="189"/>
                  </a:lnTo>
                  <a:lnTo>
                    <a:pt x="1130" y="214"/>
                  </a:lnTo>
                  <a:lnTo>
                    <a:pt x="1130" y="214"/>
                  </a:lnTo>
                  <a:lnTo>
                    <a:pt x="1155" y="209"/>
                  </a:lnTo>
                  <a:lnTo>
                    <a:pt x="1155" y="209"/>
                  </a:lnTo>
                  <a:lnTo>
                    <a:pt x="1155" y="184"/>
                  </a:lnTo>
                  <a:lnTo>
                    <a:pt x="1150" y="165"/>
                  </a:lnTo>
                  <a:lnTo>
                    <a:pt x="1150" y="165"/>
                  </a:lnTo>
                  <a:lnTo>
                    <a:pt x="1121" y="170"/>
                  </a:lnTo>
                  <a:lnTo>
                    <a:pt x="1121" y="170"/>
                  </a:lnTo>
                  <a:close/>
                  <a:moveTo>
                    <a:pt x="1416" y="39"/>
                  </a:moveTo>
                  <a:lnTo>
                    <a:pt x="1416" y="39"/>
                  </a:lnTo>
                  <a:lnTo>
                    <a:pt x="1407" y="24"/>
                  </a:lnTo>
                  <a:lnTo>
                    <a:pt x="1392" y="10"/>
                  </a:lnTo>
                  <a:lnTo>
                    <a:pt x="1392" y="10"/>
                  </a:lnTo>
                  <a:lnTo>
                    <a:pt x="1373" y="5"/>
                  </a:lnTo>
                  <a:lnTo>
                    <a:pt x="1373" y="5"/>
                  </a:lnTo>
                  <a:lnTo>
                    <a:pt x="1373" y="20"/>
                  </a:lnTo>
                  <a:lnTo>
                    <a:pt x="1373" y="20"/>
                  </a:lnTo>
                  <a:lnTo>
                    <a:pt x="1373" y="29"/>
                  </a:lnTo>
                  <a:lnTo>
                    <a:pt x="1373" y="29"/>
                  </a:lnTo>
                  <a:lnTo>
                    <a:pt x="1387" y="58"/>
                  </a:lnTo>
                  <a:lnTo>
                    <a:pt x="1387" y="58"/>
                  </a:lnTo>
                  <a:lnTo>
                    <a:pt x="1397" y="83"/>
                  </a:lnTo>
                  <a:lnTo>
                    <a:pt x="1397" y="83"/>
                  </a:lnTo>
                  <a:lnTo>
                    <a:pt x="1412" y="63"/>
                  </a:lnTo>
                  <a:lnTo>
                    <a:pt x="1416" y="44"/>
                  </a:lnTo>
                  <a:lnTo>
                    <a:pt x="1416" y="44"/>
                  </a:lnTo>
                  <a:lnTo>
                    <a:pt x="1416" y="39"/>
                  </a:lnTo>
                  <a:lnTo>
                    <a:pt x="1416" y="39"/>
                  </a:lnTo>
                  <a:close/>
                  <a:moveTo>
                    <a:pt x="1285" y="117"/>
                  </a:moveTo>
                  <a:lnTo>
                    <a:pt x="1285" y="117"/>
                  </a:lnTo>
                  <a:lnTo>
                    <a:pt x="1290" y="151"/>
                  </a:lnTo>
                  <a:lnTo>
                    <a:pt x="1290" y="151"/>
                  </a:lnTo>
                  <a:lnTo>
                    <a:pt x="1290" y="160"/>
                  </a:lnTo>
                  <a:lnTo>
                    <a:pt x="1290" y="160"/>
                  </a:lnTo>
                  <a:lnTo>
                    <a:pt x="1310" y="151"/>
                  </a:lnTo>
                  <a:lnTo>
                    <a:pt x="1310" y="151"/>
                  </a:lnTo>
                  <a:lnTo>
                    <a:pt x="1310" y="126"/>
                  </a:lnTo>
                  <a:lnTo>
                    <a:pt x="1305" y="107"/>
                  </a:lnTo>
                  <a:lnTo>
                    <a:pt x="1305" y="107"/>
                  </a:lnTo>
                  <a:lnTo>
                    <a:pt x="1285" y="117"/>
                  </a:lnTo>
                  <a:lnTo>
                    <a:pt x="1285" y="117"/>
                  </a:lnTo>
                  <a:close/>
                  <a:moveTo>
                    <a:pt x="1087" y="175"/>
                  </a:moveTo>
                  <a:lnTo>
                    <a:pt x="1087" y="175"/>
                  </a:lnTo>
                  <a:lnTo>
                    <a:pt x="1091" y="199"/>
                  </a:lnTo>
                  <a:lnTo>
                    <a:pt x="1091" y="223"/>
                  </a:lnTo>
                  <a:lnTo>
                    <a:pt x="1091" y="223"/>
                  </a:lnTo>
                  <a:lnTo>
                    <a:pt x="1111" y="218"/>
                  </a:lnTo>
                  <a:lnTo>
                    <a:pt x="1111" y="218"/>
                  </a:lnTo>
                  <a:lnTo>
                    <a:pt x="1106" y="175"/>
                  </a:lnTo>
                  <a:lnTo>
                    <a:pt x="1106" y="175"/>
                  </a:lnTo>
                  <a:lnTo>
                    <a:pt x="1087" y="175"/>
                  </a:lnTo>
                  <a:lnTo>
                    <a:pt x="1087" y="175"/>
                  </a:lnTo>
                  <a:close/>
                  <a:moveTo>
                    <a:pt x="1324" y="92"/>
                  </a:moveTo>
                  <a:lnTo>
                    <a:pt x="1324" y="92"/>
                  </a:lnTo>
                  <a:lnTo>
                    <a:pt x="1329" y="112"/>
                  </a:lnTo>
                  <a:lnTo>
                    <a:pt x="1329" y="112"/>
                  </a:lnTo>
                  <a:lnTo>
                    <a:pt x="1334" y="141"/>
                  </a:lnTo>
                  <a:lnTo>
                    <a:pt x="1334" y="141"/>
                  </a:lnTo>
                  <a:lnTo>
                    <a:pt x="1353" y="126"/>
                  </a:lnTo>
                  <a:lnTo>
                    <a:pt x="1353" y="126"/>
                  </a:lnTo>
                  <a:lnTo>
                    <a:pt x="1349" y="102"/>
                  </a:lnTo>
                  <a:lnTo>
                    <a:pt x="1344" y="83"/>
                  </a:lnTo>
                  <a:lnTo>
                    <a:pt x="1344" y="83"/>
                  </a:lnTo>
                  <a:lnTo>
                    <a:pt x="1324" y="92"/>
                  </a:lnTo>
                  <a:lnTo>
                    <a:pt x="1324" y="92"/>
                  </a:lnTo>
                  <a:close/>
                  <a:moveTo>
                    <a:pt x="897" y="199"/>
                  </a:moveTo>
                  <a:lnTo>
                    <a:pt x="897" y="199"/>
                  </a:lnTo>
                  <a:lnTo>
                    <a:pt x="897" y="252"/>
                  </a:lnTo>
                  <a:lnTo>
                    <a:pt x="897" y="252"/>
                  </a:lnTo>
                  <a:lnTo>
                    <a:pt x="922" y="248"/>
                  </a:lnTo>
                  <a:lnTo>
                    <a:pt x="922" y="248"/>
                  </a:lnTo>
                  <a:lnTo>
                    <a:pt x="917" y="199"/>
                  </a:lnTo>
                  <a:lnTo>
                    <a:pt x="917" y="199"/>
                  </a:lnTo>
                  <a:lnTo>
                    <a:pt x="897" y="199"/>
                  </a:lnTo>
                  <a:lnTo>
                    <a:pt x="897" y="199"/>
                  </a:lnTo>
                  <a:close/>
                  <a:moveTo>
                    <a:pt x="1038" y="184"/>
                  </a:moveTo>
                  <a:lnTo>
                    <a:pt x="1038" y="184"/>
                  </a:lnTo>
                  <a:lnTo>
                    <a:pt x="1043" y="218"/>
                  </a:lnTo>
                  <a:lnTo>
                    <a:pt x="1043" y="218"/>
                  </a:lnTo>
                  <a:lnTo>
                    <a:pt x="1043" y="233"/>
                  </a:lnTo>
                  <a:lnTo>
                    <a:pt x="1043" y="233"/>
                  </a:lnTo>
                  <a:lnTo>
                    <a:pt x="1067" y="228"/>
                  </a:lnTo>
                  <a:lnTo>
                    <a:pt x="1067" y="228"/>
                  </a:lnTo>
                  <a:lnTo>
                    <a:pt x="1062" y="204"/>
                  </a:lnTo>
                  <a:lnTo>
                    <a:pt x="1058" y="180"/>
                  </a:lnTo>
                  <a:lnTo>
                    <a:pt x="1058" y="180"/>
                  </a:lnTo>
                  <a:lnTo>
                    <a:pt x="1038" y="184"/>
                  </a:lnTo>
                  <a:lnTo>
                    <a:pt x="1038" y="184"/>
                  </a:lnTo>
                  <a:close/>
                  <a:moveTo>
                    <a:pt x="849" y="204"/>
                  </a:moveTo>
                  <a:lnTo>
                    <a:pt x="849" y="204"/>
                  </a:lnTo>
                  <a:lnTo>
                    <a:pt x="854" y="228"/>
                  </a:lnTo>
                  <a:lnTo>
                    <a:pt x="854" y="257"/>
                  </a:lnTo>
                  <a:lnTo>
                    <a:pt x="854" y="257"/>
                  </a:lnTo>
                  <a:lnTo>
                    <a:pt x="878" y="252"/>
                  </a:lnTo>
                  <a:lnTo>
                    <a:pt x="878" y="252"/>
                  </a:lnTo>
                  <a:lnTo>
                    <a:pt x="878" y="228"/>
                  </a:lnTo>
                  <a:lnTo>
                    <a:pt x="868" y="199"/>
                  </a:lnTo>
                  <a:lnTo>
                    <a:pt x="868" y="199"/>
                  </a:lnTo>
                  <a:lnTo>
                    <a:pt x="849" y="204"/>
                  </a:lnTo>
                  <a:lnTo>
                    <a:pt x="849" y="204"/>
                  </a:lnTo>
                  <a:close/>
                  <a:moveTo>
                    <a:pt x="757" y="204"/>
                  </a:moveTo>
                  <a:lnTo>
                    <a:pt x="757" y="204"/>
                  </a:lnTo>
                  <a:lnTo>
                    <a:pt x="728" y="204"/>
                  </a:lnTo>
                  <a:lnTo>
                    <a:pt x="728" y="204"/>
                  </a:lnTo>
                  <a:lnTo>
                    <a:pt x="728" y="228"/>
                  </a:lnTo>
                  <a:lnTo>
                    <a:pt x="728" y="228"/>
                  </a:lnTo>
                  <a:lnTo>
                    <a:pt x="728" y="262"/>
                  </a:lnTo>
                  <a:lnTo>
                    <a:pt x="728" y="262"/>
                  </a:lnTo>
                  <a:lnTo>
                    <a:pt x="757" y="257"/>
                  </a:lnTo>
                  <a:lnTo>
                    <a:pt x="757" y="257"/>
                  </a:lnTo>
                  <a:lnTo>
                    <a:pt x="757" y="209"/>
                  </a:lnTo>
                  <a:lnTo>
                    <a:pt x="757" y="204"/>
                  </a:lnTo>
                  <a:close/>
                  <a:moveTo>
                    <a:pt x="936" y="194"/>
                  </a:moveTo>
                  <a:lnTo>
                    <a:pt x="936" y="194"/>
                  </a:lnTo>
                  <a:lnTo>
                    <a:pt x="946" y="223"/>
                  </a:lnTo>
                  <a:lnTo>
                    <a:pt x="946" y="223"/>
                  </a:lnTo>
                  <a:lnTo>
                    <a:pt x="951" y="248"/>
                  </a:lnTo>
                  <a:lnTo>
                    <a:pt x="951" y="248"/>
                  </a:lnTo>
                  <a:lnTo>
                    <a:pt x="965" y="243"/>
                  </a:lnTo>
                  <a:lnTo>
                    <a:pt x="965" y="243"/>
                  </a:lnTo>
                  <a:lnTo>
                    <a:pt x="965" y="218"/>
                  </a:lnTo>
                  <a:lnTo>
                    <a:pt x="956" y="194"/>
                  </a:lnTo>
                  <a:lnTo>
                    <a:pt x="956" y="194"/>
                  </a:lnTo>
                  <a:lnTo>
                    <a:pt x="936" y="194"/>
                  </a:lnTo>
                  <a:lnTo>
                    <a:pt x="936" y="194"/>
                  </a:lnTo>
                  <a:close/>
                  <a:moveTo>
                    <a:pt x="791" y="204"/>
                  </a:moveTo>
                  <a:lnTo>
                    <a:pt x="791" y="204"/>
                  </a:lnTo>
                  <a:lnTo>
                    <a:pt x="791" y="257"/>
                  </a:lnTo>
                  <a:lnTo>
                    <a:pt x="791" y="257"/>
                  </a:lnTo>
                  <a:lnTo>
                    <a:pt x="820" y="257"/>
                  </a:lnTo>
                  <a:lnTo>
                    <a:pt x="820" y="257"/>
                  </a:lnTo>
                  <a:lnTo>
                    <a:pt x="815" y="228"/>
                  </a:lnTo>
                  <a:lnTo>
                    <a:pt x="805" y="204"/>
                  </a:lnTo>
                  <a:lnTo>
                    <a:pt x="805" y="204"/>
                  </a:lnTo>
                  <a:lnTo>
                    <a:pt x="791" y="204"/>
                  </a:lnTo>
                  <a:lnTo>
                    <a:pt x="791" y="204"/>
                  </a:lnTo>
                  <a:close/>
                  <a:moveTo>
                    <a:pt x="990" y="189"/>
                  </a:moveTo>
                  <a:lnTo>
                    <a:pt x="990" y="189"/>
                  </a:lnTo>
                  <a:lnTo>
                    <a:pt x="994" y="204"/>
                  </a:lnTo>
                  <a:lnTo>
                    <a:pt x="994" y="204"/>
                  </a:lnTo>
                  <a:lnTo>
                    <a:pt x="999" y="238"/>
                  </a:lnTo>
                  <a:lnTo>
                    <a:pt x="999" y="238"/>
                  </a:lnTo>
                  <a:lnTo>
                    <a:pt x="1019" y="238"/>
                  </a:lnTo>
                  <a:lnTo>
                    <a:pt x="1019" y="238"/>
                  </a:lnTo>
                  <a:lnTo>
                    <a:pt x="1014" y="214"/>
                  </a:lnTo>
                  <a:lnTo>
                    <a:pt x="1004" y="189"/>
                  </a:lnTo>
                  <a:lnTo>
                    <a:pt x="1004" y="189"/>
                  </a:lnTo>
                  <a:lnTo>
                    <a:pt x="990" y="189"/>
                  </a:lnTo>
                  <a:lnTo>
                    <a:pt x="990" y="189"/>
                  </a:lnTo>
                  <a:close/>
                  <a:moveTo>
                    <a:pt x="480" y="248"/>
                  </a:moveTo>
                  <a:lnTo>
                    <a:pt x="480" y="248"/>
                  </a:lnTo>
                  <a:lnTo>
                    <a:pt x="505" y="252"/>
                  </a:lnTo>
                  <a:lnTo>
                    <a:pt x="505" y="252"/>
                  </a:lnTo>
                  <a:lnTo>
                    <a:pt x="505" y="248"/>
                  </a:lnTo>
                  <a:lnTo>
                    <a:pt x="505" y="248"/>
                  </a:lnTo>
                  <a:lnTo>
                    <a:pt x="505" y="218"/>
                  </a:lnTo>
                  <a:lnTo>
                    <a:pt x="514" y="199"/>
                  </a:lnTo>
                  <a:lnTo>
                    <a:pt x="514" y="199"/>
                  </a:lnTo>
                  <a:lnTo>
                    <a:pt x="480" y="194"/>
                  </a:lnTo>
                  <a:lnTo>
                    <a:pt x="480" y="194"/>
                  </a:lnTo>
                  <a:lnTo>
                    <a:pt x="475" y="218"/>
                  </a:lnTo>
                  <a:lnTo>
                    <a:pt x="480" y="248"/>
                  </a:lnTo>
                  <a:lnTo>
                    <a:pt x="480" y="248"/>
                  </a:lnTo>
                  <a:close/>
                </a:path>
              </a:pathLst>
            </a:custGeom>
            <a:solidFill>
              <a:srgbClr val="A76D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Как называют маленькую бабочку?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2125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БАБОЧКА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14680454">
            <a:off x="5878389" y="3200247"/>
            <a:ext cx="671713" cy="312548"/>
          </a:xfrm>
          <a:prstGeom prst="leftArrow">
            <a:avLst>
              <a:gd name="adj1" fmla="val 35639"/>
              <a:gd name="adj2" fmla="val 134622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122" name="Picture 2" descr="D:\Полина\Полина\Полина\Коллекция картинок (Microsoft)\j04380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00210"/>
            <a:ext cx="2743200" cy="2743200"/>
          </a:xfrm>
          <a:prstGeom prst="rect">
            <a:avLst/>
          </a:prstGeom>
          <a:noFill/>
        </p:spPr>
      </p:pic>
      <p:pic>
        <p:nvPicPr>
          <p:cNvPr id="5123" name="Picture 3" descr="D:\Полина\Полина\Полина\Коллекция картинок (Microsoft)\j04380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914788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85728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А если их много?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2086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БАБОЧКИ</a:t>
            </a:r>
            <a:endParaRPr lang="ru-RU" i="1" dirty="0"/>
          </a:p>
        </p:txBody>
      </p:sp>
      <p:pic>
        <p:nvPicPr>
          <p:cNvPr id="6146" name="Picture 2" descr="D:\Полина\Полина\Полина\Коллекция картинок (Microsoft)\j04380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1371600" cy="1371600"/>
          </a:xfrm>
          <a:prstGeom prst="rect">
            <a:avLst/>
          </a:prstGeom>
          <a:noFill/>
        </p:spPr>
      </p:pic>
      <p:pic>
        <p:nvPicPr>
          <p:cNvPr id="87" name="Picture 2" descr="D:\Полина\Полина\Полина\Коллекция картинок (Microsoft)\j04380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214554"/>
            <a:ext cx="1314440" cy="1314440"/>
          </a:xfrm>
          <a:prstGeom prst="rect">
            <a:avLst/>
          </a:prstGeom>
          <a:noFill/>
        </p:spPr>
      </p:pic>
      <p:pic>
        <p:nvPicPr>
          <p:cNvPr id="88" name="Picture 3" descr="D:\Полина\Полина\Полина\Коллекция картинок (Microsoft)\j04380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857628"/>
            <a:ext cx="1300162" cy="1300162"/>
          </a:xfrm>
          <a:prstGeom prst="rect">
            <a:avLst/>
          </a:prstGeom>
          <a:noFill/>
        </p:spPr>
      </p:pic>
      <p:pic>
        <p:nvPicPr>
          <p:cNvPr id="6147" name="Picture 3" descr="D:\Полина\Полина\Полина\Коллекция картинок (Microsoft)\j043804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643446"/>
            <a:ext cx="1314440" cy="1314440"/>
          </a:xfrm>
          <a:prstGeom prst="rect">
            <a:avLst/>
          </a:prstGeom>
          <a:noFill/>
        </p:spPr>
      </p:pic>
      <p:pic>
        <p:nvPicPr>
          <p:cNvPr id="89" name="Picture 2" descr="D:\Полина\Полина\Полина\Коллекция картинок (Microsoft)\j04380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071810"/>
            <a:ext cx="1314440" cy="1314440"/>
          </a:xfrm>
          <a:prstGeom prst="rect">
            <a:avLst/>
          </a:prstGeom>
          <a:noFill/>
        </p:spPr>
      </p:pic>
      <p:pic>
        <p:nvPicPr>
          <p:cNvPr id="90" name="Picture 3" descr="D:\Полина\Полина\Полина\Коллекция картинок (Microsoft)\j04380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071942"/>
            <a:ext cx="1300162" cy="1300162"/>
          </a:xfrm>
          <a:prstGeom prst="rect">
            <a:avLst/>
          </a:prstGeom>
          <a:noFill/>
        </p:spPr>
      </p:pic>
      <p:pic>
        <p:nvPicPr>
          <p:cNvPr id="91" name="Picture 2" descr="D:\Полина\Полина\Полина\Коллекция картинок (Microsoft)\j04380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214422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Как называют маленького жука?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1922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ЖУЧОК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17188705">
            <a:off x="6419913" y="3696275"/>
            <a:ext cx="671713" cy="312548"/>
          </a:xfrm>
          <a:prstGeom prst="leftArrow">
            <a:avLst>
              <a:gd name="adj1" fmla="val 35639"/>
              <a:gd name="adj2" fmla="val 134622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170" name="Picture 2" descr="D:\Полина\Полина\Полина\Коллекция картинок (Microsoft)\j04380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425" y="2057400"/>
            <a:ext cx="2743200" cy="2743200"/>
          </a:xfrm>
          <a:prstGeom prst="rect">
            <a:avLst/>
          </a:prstGeom>
          <a:noFill/>
        </p:spPr>
      </p:pic>
      <p:pic>
        <p:nvPicPr>
          <p:cNvPr id="7171" name="Picture 3" descr="D:\Полина\Полина\Полина\Коллекция картинок (Microsoft)\j04380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3391" y="4271978"/>
            <a:ext cx="1085848" cy="1085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85728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А если их много?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18666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ЖУЧКИ</a:t>
            </a:r>
            <a:endParaRPr lang="ru-RU" i="1" dirty="0"/>
          </a:p>
        </p:txBody>
      </p:sp>
      <p:pic>
        <p:nvPicPr>
          <p:cNvPr id="13" name="Picture 3" descr="D:\Полина\Полина\Полина\Коллекция картинок (Microsoft)\j04380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9107" y="4357694"/>
            <a:ext cx="1000132" cy="1000132"/>
          </a:xfrm>
          <a:prstGeom prst="rect">
            <a:avLst/>
          </a:prstGeom>
          <a:noFill/>
        </p:spPr>
      </p:pic>
      <p:pic>
        <p:nvPicPr>
          <p:cNvPr id="14" name="Picture 3" descr="D:\Полина\Полина\Полина\Коллекция картинок (Microsoft)\j04380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071942"/>
            <a:ext cx="1014410" cy="1014410"/>
          </a:xfrm>
          <a:prstGeom prst="rect">
            <a:avLst/>
          </a:prstGeom>
          <a:noFill/>
        </p:spPr>
      </p:pic>
      <p:pic>
        <p:nvPicPr>
          <p:cNvPr id="15" name="Picture 3" descr="D:\Полина\Полина\Полина\Коллекция картинок (Microsoft)\j04380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928802"/>
            <a:ext cx="1085848" cy="1085848"/>
          </a:xfrm>
          <a:prstGeom prst="rect">
            <a:avLst/>
          </a:prstGeom>
          <a:noFill/>
        </p:spPr>
      </p:pic>
      <p:pic>
        <p:nvPicPr>
          <p:cNvPr id="8195" name="Picture 3" descr="D:\Полина\Полина\Полина\Коллекция картинок (Microsoft)\j043802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2214554"/>
            <a:ext cx="1085848" cy="1085848"/>
          </a:xfrm>
          <a:prstGeom prst="rect">
            <a:avLst/>
          </a:prstGeom>
          <a:noFill/>
        </p:spPr>
      </p:pic>
      <p:pic>
        <p:nvPicPr>
          <p:cNvPr id="18" name="Picture 3" descr="D:\Полина\Полина\Полина\Коллекция картинок (Microsoft)\j043802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071810"/>
            <a:ext cx="1085848" cy="1085848"/>
          </a:xfrm>
          <a:prstGeom prst="rect">
            <a:avLst/>
          </a:prstGeom>
          <a:noFill/>
        </p:spPr>
      </p:pic>
      <p:pic>
        <p:nvPicPr>
          <p:cNvPr id="19" name="Picture 3" descr="D:\Полина\Полина\Полина\Коллекция картинок (Microsoft)\j043802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214818"/>
            <a:ext cx="1085848" cy="1085848"/>
          </a:xfrm>
          <a:prstGeom prst="rect">
            <a:avLst/>
          </a:prstGeom>
          <a:noFill/>
        </p:spPr>
      </p:pic>
      <p:pic>
        <p:nvPicPr>
          <p:cNvPr id="20" name="Picture 3" descr="D:\Полина\Полина\Полина\Коллекция картинок (Microsoft)\j04380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857364"/>
            <a:ext cx="1085848" cy="1085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Как называют маленькую черепаху?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2420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ЧЕРЕПАШКА</a:t>
            </a:r>
            <a:r>
              <a:rPr lang="ru-RU" i="1" dirty="0" smtClean="0"/>
              <a:t> </a:t>
            </a:r>
            <a:endParaRPr lang="ru-RU" i="1" dirty="0"/>
          </a:p>
        </p:txBody>
      </p:sp>
      <p:pic>
        <p:nvPicPr>
          <p:cNvPr id="12" name="Picture 3" descr="D:\Полина\Полина\Полина\Коллекция картинок (Microsoft)\j044141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7741" y="4394214"/>
            <a:ext cx="2207465" cy="1249364"/>
          </a:xfrm>
          <a:prstGeom prst="rect">
            <a:avLst/>
          </a:prstGeom>
          <a:noFill/>
        </p:spPr>
      </p:pic>
      <p:pic>
        <p:nvPicPr>
          <p:cNvPr id="13" name="Picture 2" descr="D:\Полина\Полина\Полина\Коллекция картинок (Microsoft)\j044141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3912874" cy="2214578"/>
          </a:xfrm>
          <a:prstGeom prst="rect">
            <a:avLst/>
          </a:prstGeom>
          <a:noFill/>
        </p:spPr>
      </p:pic>
      <p:sp>
        <p:nvSpPr>
          <p:cNvPr id="14" name="AutoShape 15"/>
          <p:cNvSpPr>
            <a:spLocks noChangeArrowheads="1"/>
          </p:cNvSpPr>
          <p:nvPr/>
        </p:nvSpPr>
        <p:spPr bwMode="auto">
          <a:xfrm rot="17639074">
            <a:off x="6451386" y="3751065"/>
            <a:ext cx="671713" cy="312548"/>
          </a:xfrm>
          <a:prstGeom prst="leftArrow">
            <a:avLst>
              <a:gd name="adj1" fmla="val 35639"/>
              <a:gd name="adj2" fmla="val 134622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Как называется маленький шарик?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1938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ШАРИК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17188705">
            <a:off x="6124341" y="3424802"/>
            <a:ext cx="671713" cy="312548"/>
          </a:xfrm>
          <a:prstGeom prst="leftArrow">
            <a:avLst>
              <a:gd name="adj1" fmla="val 35639"/>
              <a:gd name="adj2" fmla="val 134622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" name="Group 2157"/>
          <p:cNvGrpSpPr>
            <a:grpSpLocks/>
          </p:cNvGrpSpPr>
          <p:nvPr/>
        </p:nvGrpSpPr>
        <p:grpSpPr bwMode="auto">
          <a:xfrm>
            <a:off x="1928794" y="1857364"/>
            <a:ext cx="2286016" cy="3143272"/>
            <a:chOff x="3213" y="618"/>
            <a:chExt cx="783" cy="1041"/>
          </a:xfrm>
        </p:grpSpPr>
        <p:sp>
          <p:nvSpPr>
            <p:cNvPr id="12" name="Freeform 2158"/>
            <p:cNvSpPr>
              <a:spLocks/>
            </p:cNvSpPr>
            <p:nvPr/>
          </p:nvSpPr>
          <p:spPr bwMode="auto">
            <a:xfrm>
              <a:off x="3511" y="1448"/>
              <a:ext cx="70" cy="71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53" y="71"/>
                </a:cxn>
                <a:cxn ang="0">
                  <a:pos x="53" y="71"/>
                </a:cxn>
                <a:cxn ang="0">
                  <a:pos x="58" y="71"/>
                </a:cxn>
                <a:cxn ang="0">
                  <a:pos x="64" y="71"/>
                </a:cxn>
                <a:cxn ang="0">
                  <a:pos x="70" y="53"/>
                </a:cxn>
                <a:cxn ang="0">
                  <a:pos x="64" y="18"/>
                </a:cxn>
                <a:cxn ang="0">
                  <a:pos x="64" y="18"/>
                </a:cxn>
                <a:cxn ang="0">
                  <a:pos x="58" y="6"/>
                </a:cxn>
                <a:cxn ang="0">
                  <a:pos x="53" y="6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70" h="71">
                  <a:moveTo>
                    <a:pt x="41" y="0"/>
                  </a:moveTo>
                  <a:lnTo>
                    <a:pt x="0" y="53"/>
                  </a:lnTo>
                  <a:lnTo>
                    <a:pt x="0" y="53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58" y="71"/>
                  </a:lnTo>
                  <a:lnTo>
                    <a:pt x="64" y="71"/>
                  </a:lnTo>
                  <a:lnTo>
                    <a:pt x="70" y="53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6"/>
                  </a:lnTo>
                  <a:lnTo>
                    <a:pt x="53" y="6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6AC6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159"/>
            <p:cNvSpPr>
              <a:spLocks/>
            </p:cNvSpPr>
            <p:nvPr/>
          </p:nvSpPr>
          <p:spPr bwMode="auto">
            <a:xfrm>
              <a:off x="3353" y="618"/>
              <a:ext cx="643" cy="836"/>
            </a:xfrm>
            <a:custGeom>
              <a:avLst/>
              <a:gdLst/>
              <a:ahLst/>
              <a:cxnLst>
                <a:cxn ang="0">
                  <a:pos x="456" y="6"/>
                </a:cxn>
                <a:cxn ang="0">
                  <a:pos x="456" y="6"/>
                </a:cxn>
                <a:cxn ang="0">
                  <a:pos x="485" y="18"/>
                </a:cxn>
                <a:cxn ang="0">
                  <a:pos x="509" y="35"/>
                </a:cxn>
                <a:cxn ang="0">
                  <a:pos x="532" y="53"/>
                </a:cxn>
                <a:cxn ang="0">
                  <a:pos x="556" y="76"/>
                </a:cxn>
                <a:cxn ang="0">
                  <a:pos x="579" y="99"/>
                </a:cxn>
                <a:cxn ang="0">
                  <a:pos x="597" y="129"/>
                </a:cxn>
                <a:cxn ang="0">
                  <a:pos x="626" y="193"/>
                </a:cxn>
                <a:cxn ang="0">
                  <a:pos x="638" y="263"/>
                </a:cxn>
                <a:cxn ang="0">
                  <a:pos x="643" y="345"/>
                </a:cxn>
                <a:cxn ang="0">
                  <a:pos x="638" y="427"/>
                </a:cxn>
                <a:cxn ang="0">
                  <a:pos x="620" y="509"/>
                </a:cxn>
                <a:cxn ang="0">
                  <a:pos x="620" y="509"/>
                </a:cxn>
                <a:cxn ang="0">
                  <a:pos x="585" y="591"/>
                </a:cxn>
                <a:cxn ang="0">
                  <a:pos x="544" y="661"/>
                </a:cxn>
                <a:cxn ang="0">
                  <a:pos x="497" y="725"/>
                </a:cxn>
                <a:cxn ang="0">
                  <a:pos x="439" y="772"/>
                </a:cxn>
                <a:cxn ang="0">
                  <a:pos x="380" y="813"/>
                </a:cxn>
                <a:cxn ang="0">
                  <a:pos x="351" y="825"/>
                </a:cxn>
                <a:cxn ang="0">
                  <a:pos x="322" y="830"/>
                </a:cxn>
                <a:cxn ang="0">
                  <a:pos x="287" y="836"/>
                </a:cxn>
                <a:cxn ang="0">
                  <a:pos x="257" y="836"/>
                </a:cxn>
                <a:cxn ang="0">
                  <a:pos x="228" y="836"/>
                </a:cxn>
                <a:cxn ang="0">
                  <a:pos x="193" y="830"/>
                </a:cxn>
                <a:cxn ang="0">
                  <a:pos x="193" y="830"/>
                </a:cxn>
                <a:cxn ang="0">
                  <a:pos x="164" y="819"/>
                </a:cxn>
                <a:cxn ang="0">
                  <a:pos x="140" y="801"/>
                </a:cxn>
                <a:cxn ang="0">
                  <a:pos x="111" y="784"/>
                </a:cxn>
                <a:cxn ang="0">
                  <a:pos x="94" y="760"/>
                </a:cxn>
                <a:cxn ang="0">
                  <a:pos x="70" y="737"/>
                </a:cxn>
                <a:cxn ang="0">
                  <a:pos x="53" y="708"/>
                </a:cxn>
                <a:cxn ang="0">
                  <a:pos x="23" y="643"/>
                </a:cxn>
                <a:cxn ang="0">
                  <a:pos x="6" y="573"/>
                </a:cxn>
                <a:cxn ang="0">
                  <a:pos x="0" y="491"/>
                </a:cxn>
                <a:cxn ang="0">
                  <a:pos x="12" y="409"/>
                </a:cxn>
                <a:cxn ang="0">
                  <a:pos x="29" y="327"/>
                </a:cxn>
                <a:cxn ang="0">
                  <a:pos x="29" y="327"/>
                </a:cxn>
                <a:cxn ang="0">
                  <a:pos x="58" y="246"/>
                </a:cxn>
                <a:cxn ang="0">
                  <a:pos x="99" y="175"/>
                </a:cxn>
                <a:cxn ang="0">
                  <a:pos x="152" y="111"/>
                </a:cxn>
                <a:cxn ang="0">
                  <a:pos x="205" y="64"/>
                </a:cxn>
                <a:cxn ang="0">
                  <a:pos x="263" y="23"/>
                </a:cxn>
                <a:cxn ang="0">
                  <a:pos x="298" y="12"/>
                </a:cxn>
                <a:cxn ang="0">
                  <a:pos x="328" y="6"/>
                </a:cxn>
                <a:cxn ang="0">
                  <a:pos x="357" y="0"/>
                </a:cxn>
                <a:cxn ang="0">
                  <a:pos x="392" y="0"/>
                </a:cxn>
                <a:cxn ang="0">
                  <a:pos x="421" y="0"/>
                </a:cxn>
                <a:cxn ang="0">
                  <a:pos x="456" y="6"/>
                </a:cxn>
                <a:cxn ang="0">
                  <a:pos x="456" y="6"/>
                </a:cxn>
              </a:cxnLst>
              <a:rect l="0" t="0" r="r" b="b"/>
              <a:pathLst>
                <a:path w="643" h="836">
                  <a:moveTo>
                    <a:pt x="456" y="6"/>
                  </a:moveTo>
                  <a:lnTo>
                    <a:pt x="456" y="6"/>
                  </a:lnTo>
                  <a:lnTo>
                    <a:pt x="485" y="18"/>
                  </a:lnTo>
                  <a:lnTo>
                    <a:pt x="509" y="35"/>
                  </a:lnTo>
                  <a:lnTo>
                    <a:pt x="532" y="53"/>
                  </a:lnTo>
                  <a:lnTo>
                    <a:pt x="556" y="76"/>
                  </a:lnTo>
                  <a:lnTo>
                    <a:pt x="579" y="99"/>
                  </a:lnTo>
                  <a:lnTo>
                    <a:pt x="597" y="129"/>
                  </a:lnTo>
                  <a:lnTo>
                    <a:pt x="626" y="193"/>
                  </a:lnTo>
                  <a:lnTo>
                    <a:pt x="638" y="263"/>
                  </a:lnTo>
                  <a:lnTo>
                    <a:pt x="643" y="345"/>
                  </a:lnTo>
                  <a:lnTo>
                    <a:pt x="638" y="427"/>
                  </a:lnTo>
                  <a:lnTo>
                    <a:pt x="620" y="509"/>
                  </a:lnTo>
                  <a:lnTo>
                    <a:pt x="620" y="509"/>
                  </a:lnTo>
                  <a:lnTo>
                    <a:pt x="585" y="591"/>
                  </a:lnTo>
                  <a:lnTo>
                    <a:pt x="544" y="661"/>
                  </a:lnTo>
                  <a:lnTo>
                    <a:pt x="497" y="725"/>
                  </a:lnTo>
                  <a:lnTo>
                    <a:pt x="439" y="772"/>
                  </a:lnTo>
                  <a:lnTo>
                    <a:pt x="380" y="813"/>
                  </a:lnTo>
                  <a:lnTo>
                    <a:pt x="351" y="825"/>
                  </a:lnTo>
                  <a:lnTo>
                    <a:pt x="322" y="830"/>
                  </a:lnTo>
                  <a:lnTo>
                    <a:pt x="287" y="836"/>
                  </a:lnTo>
                  <a:lnTo>
                    <a:pt x="257" y="836"/>
                  </a:lnTo>
                  <a:lnTo>
                    <a:pt x="228" y="836"/>
                  </a:lnTo>
                  <a:lnTo>
                    <a:pt x="193" y="830"/>
                  </a:lnTo>
                  <a:lnTo>
                    <a:pt x="193" y="830"/>
                  </a:lnTo>
                  <a:lnTo>
                    <a:pt x="164" y="819"/>
                  </a:lnTo>
                  <a:lnTo>
                    <a:pt x="140" y="801"/>
                  </a:lnTo>
                  <a:lnTo>
                    <a:pt x="111" y="784"/>
                  </a:lnTo>
                  <a:lnTo>
                    <a:pt x="94" y="760"/>
                  </a:lnTo>
                  <a:lnTo>
                    <a:pt x="70" y="737"/>
                  </a:lnTo>
                  <a:lnTo>
                    <a:pt x="53" y="708"/>
                  </a:lnTo>
                  <a:lnTo>
                    <a:pt x="23" y="643"/>
                  </a:lnTo>
                  <a:lnTo>
                    <a:pt x="6" y="573"/>
                  </a:lnTo>
                  <a:lnTo>
                    <a:pt x="0" y="491"/>
                  </a:lnTo>
                  <a:lnTo>
                    <a:pt x="12" y="409"/>
                  </a:lnTo>
                  <a:lnTo>
                    <a:pt x="29" y="327"/>
                  </a:lnTo>
                  <a:lnTo>
                    <a:pt x="29" y="327"/>
                  </a:lnTo>
                  <a:lnTo>
                    <a:pt x="58" y="246"/>
                  </a:lnTo>
                  <a:lnTo>
                    <a:pt x="99" y="175"/>
                  </a:lnTo>
                  <a:lnTo>
                    <a:pt x="152" y="111"/>
                  </a:lnTo>
                  <a:lnTo>
                    <a:pt x="205" y="64"/>
                  </a:lnTo>
                  <a:lnTo>
                    <a:pt x="263" y="23"/>
                  </a:lnTo>
                  <a:lnTo>
                    <a:pt x="298" y="12"/>
                  </a:lnTo>
                  <a:lnTo>
                    <a:pt x="328" y="6"/>
                  </a:lnTo>
                  <a:lnTo>
                    <a:pt x="357" y="0"/>
                  </a:lnTo>
                  <a:lnTo>
                    <a:pt x="392" y="0"/>
                  </a:lnTo>
                  <a:lnTo>
                    <a:pt x="421" y="0"/>
                  </a:lnTo>
                  <a:lnTo>
                    <a:pt x="456" y="6"/>
                  </a:lnTo>
                  <a:lnTo>
                    <a:pt x="456" y="6"/>
                  </a:lnTo>
                  <a:close/>
                </a:path>
              </a:pathLst>
            </a:custGeom>
            <a:solidFill>
              <a:srgbClr val="8ED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160"/>
            <p:cNvSpPr>
              <a:spLocks noEditPoints="1"/>
            </p:cNvSpPr>
            <p:nvPr/>
          </p:nvSpPr>
          <p:spPr bwMode="auto">
            <a:xfrm>
              <a:off x="3382" y="647"/>
              <a:ext cx="597" cy="784"/>
            </a:xfrm>
            <a:custGeom>
              <a:avLst/>
              <a:gdLst/>
              <a:ahLst/>
              <a:cxnLst>
                <a:cxn ang="0">
                  <a:pos x="416" y="12"/>
                </a:cxn>
                <a:cxn ang="0">
                  <a:pos x="468" y="41"/>
                </a:cxn>
                <a:cxn ang="0">
                  <a:pos x="515" y="76"/>
                </a:cxn>
                <a:cxn ang="0">
                  <a:pos x="573" y="187"/>
                </a:cxn>
                <a:cxn ang="0">
                  <a:pos x="597" y="328"/>
                </a:cxn>
                <a:cxn ang="0">
                  <a:pos x="568" y="480"/>
                </a:cxn>
                <a:cxn ang="0">
                  <a:pos x="538" y="556"/>
                </a:cxn>
                <a:cxn ang="0">
                  <a:pos x="456" y="679"/>
                </a:cxn>
                <a:cxn ang="0">
                  <a:pos x="351" y="755"/>
                </a:cxn>
                <a:cxn ang="0">
                  <a:pos x="263" y="778"/>
                </a:cxn>
                <a:cxn ang="0">
                  <a:pos x="205" y="778"/>
                </a:cxn>
                <a:cxn ang="0">
                  <a:pos x="176" y="772"/>
                </a:cxn>
                <a:cxn ang="0">
                  <a:pos x="129" y="749"/>
                </a:cxn>
                <a:cxn ang="0">
                  <a:pos x="82" y="708"/>
                </a:cxn>
                <a:cxn ang="0">
                  <a:pos x="24" y="603"/>
                </a:cxn>
                <a:cxn ang="0">
                  <a:pos x="0" y="462"/>
                </a:cxn>
                <a:cxn ang="0">
                  <a:pos x="24" y="310"/>
                </a:cxn>
                <a:cxn ang="0">
                  <a:pos x="53" y="234"/>
                </a:cxn>
                <a:cxn ang="0">
                  <a:pos x="141" y="111"/>
                </a:cxn>
                <a:cxn ang="0">
                  <a:pos x="246" y="29"/>
                </a:cxn>
                <a:cxn ang="0">
                  <a:pos x="328" y="6"/>
                </a:cxn>
                <a:cxn ang="0">
                  <a:pos x="386" y="6"/>
                </a:cxn>
                <a:cxn ang="0">
                  <a:pos x="416" y="12"/>
                </a:cxn>
                <a:cxn ang="0">
                  <a:pos x="392" y="6"/>
                </a:cxn>
                <a:cxn ang="0">
                  <a:pos x="339" y="0"/>
                </a:cxn>
                <a:cxn ang="0">
                  <a:pos x="234" y="24"/>
                </a:cxn>
                <a:cxn ang="0">
                  <a:pos x="141" y="94"/>
                </a:cxn>
                <a:cxn ang="0">
                  <a:pos x="65" y="205"/>
                </a:cxn>
                <a:cxn ang="0">
                  <a:pos x="35" y="275"/>
                </a:cxn>
                <a:cxn ang="0">
                  <a:pos x="12" y="415"/>
                </a:cxn>
                <a:cxn ang="0">
                  <a:pos x="35" y="538"/>
                </a:cxn>
                <a:cxn ang="0">
                  <a:pos x="88" y="638"/>
                </a:cxn>
                <a:cxn ang="0">
                  <a:pos x="152" y="684"/>
                </a:cxn>
                <a:cxn ang="0">
                  <a:pos x="176" y="696"/>
                </a:cxn>
                <a:cxn ang="0">
                  <a:pos x="228" y="702"/>
                </a:cxn>
                <a:cxn ang="0">
                  <a:pos x="334" y="679"/>
                </a:cxn>
                <a:cxn ang="0">
                  <a:pos x="427" y="608"/>
                </a:cxn>
                <a:cxn ang="0">
                  <a:pos x="503" y="497"/>
                </a:cxn>
                <a:cxn ang="0">
                  <a:pos x="532" y="427"/>
                </a:cxn>
                <a:cxn ang="0">
                  <a:pos x="550" y="287"/>
                </a:cxn>
                <a:cxn ang="0">
                  <a:pos x="532" y="164"/>
                </a:cxn>
                <a:cxn ang="0">
                  <a:pos x="480" y="65"/>
                </a:cxn>
                <a:cxn ang="0">
                  <a:pos x="416" y="18"/>
                </a:cxn>
                <a:cxn ang="0">
                  <a:pos x="392" y="6"/>
                </a:cxn>
              </a:cxnLst>
              <a:rect l="0" t="0" r="r" b="b"/>
              <a:pathLst>
                <a:path w="597" h="784">
                  <a:moveTo>
                    <a:pt x="416" y="12"/>
                  </a:moveTo>
                  <a:lnTo>
                    <a:pt x="416" y="12"/>
                  </a:lnTo>
                  <a:lnTo>
                    <a:pt x="445" y="24"/>
                  </a:lnTo>
                  <a:lnTo>
                    <a:pt x="468" y="41"/>
                  </a:lnTo>
                  <a:lnTo>
                    <a:pt x="492" y="59"/>
                  </a:lnTo>
                  <a:lnTo>
                    <a:pt x="515" y="76"/>
                  </a:lnTo>
                  <a:lnTo>
                    <a:pt x="550" y="129"/>
                  </a:lnTo>
                  <a:lnTo>
                    <a:pt x="573" y="187"/>
                  </a:lnTo>
                  <a:lnTo>
                    <a:pt x="591" y="252"/>
                  </a:lnTo>
                  <a:lnTo>
                    <a:pt x="597" y="328"/>
                  </a:lnTo>
                  <a:lnTo>
                    <a:pt x="585" y="404"/>
                  </a:lnTo>
                  <a:lnTo>
                    <a:pt x="568" y="480"/>
                  </a:lnTo>
                  <a:lnTo>
                    <a:pt x="568" y="480"/>
                  </a:lnTo>
                  <a:lnTo>
                    <a:pt x="538" y="556"/>
                  </a:lnTo>
                  <a:lnTo>
                    <a:pt x="503" y="620"/>
                  </a:lnTo>
                  <a:lnTo>
                    <a:pt x="456" y="679"/>
                  </a:lnTo>
                  <a:lnTo>
                    <a:pt x="404" y="720"/>
                  </a:lnTo>
                  <a:lnTo>
                    <a:pt x="351" y="755"/>
                  </a:lnTo>
                  <a:lnTo>
                    <a:pt x="293" y="778"/>
                  </a:lnTo>
                  <a:lnTo>
                    <a:pt x="263" y="778"/>
                  </a:lnTo>
                  <a:lnTo>
                    <a:pt x="234" y="784"/>
                  </a:lnTo>
                  <a:lnTo>
                    <a:pt x="205" y="778"/>
                  </a:lnTo>
                  <a:lnTo>
                    <a:pt x="176" y="772"/>
                  </a:lnTo>
                  <a:lnTo>
                    <a:pt x="176" y="772"/>
                  </a:lnTo>
                  <a:lnTo>
                    <a:pt x="152" y="760"/>
                  </a:lnTo>
                  <a:lnTo>
                    <a:pt x="129" y="749"/>
                  </a:lnTo>
                  <a:lnTo>
                    <a:pt x="106" y="731"/>
                  </a:lnTo>
                  <a:lnTo>
                    <a:pt x="82" y="708"/>
                  </a:lnTo>
                  <a:lnTo>
                    <a:pt x="47" y="661"/>
                  </a:lnTo>
                  <a:lnTo>
                    <a:pt x="24" y="603"/>
                  </a:lnTo>
                  <a:lnTo>
                    <a:pt x="6" y="532"/>
                  </a:lnTo>
                  <a:lnTo>
                    <a:pt x="0" y="462"/>
                  </a:lnTo>
                  <a:lnTo>
                    <a:pt x="6" y="386"/>
                  </a:lnTo>
                  <a:lnTo>
                    <a:pt x="24" y="310"/>
                  </a:lnTo>
                  <a:lnTo>
                    <a:pt x="24" y="310"/>
                  </a:lnTo>
                  <a:lnTo>
                    <a:pt x="53" y="234"/>
                  </a:lnTo>
                  <a:lnTo>
                    <a:pt x="94" y="164"/>
                  </a:lnTo>
                  <a:lnTo>
                    <a:pt x="141" y="111"/>
                  </a:lnTo>
                  <a:lnTo>
                    <a:pt x="187" y="65"/>
                  </a:lnTo>
                  <a:lnTo>
                    <a:pt x="246" y="29"/>
                  </a:lnTo>
                  <a:lnTo>
                    <a:pt x="299" y="12"/>
                  </a:lnTo>
                  <a:lnTo>
                    <a:pt x="328" y="6"/>
                  </a:lnTo>
                  <a:lnTo>
                    <a:pt x="357" y="6"/>
                  </a:lnTo>
                  <a:lnTo>
                    <a:pt x="386" y="6"/>
                  </a:lnTo>
                  <a:lnTo>
                    <a:pt x="416" y="12"/>
                  </a:lnTo>
                  <a:lnTo>
                    <a:pt x="416" y="12"/>
                  </a:lnTo>
                  <a:close/>
                  <a:moveTo>
                    <a:pt x="392" y="6"/>
                  </a:moveTo>
                  <a:lnTo>
                    <a:pt x="392" y="6"/>
                  </a:lnTo>
                  <a:lnTo>
                    <a:pt x="363" y="0"/>
                  </a:lnTo>
                  <a:lnTo>
                    <a:pt x="339" y="0"/>
                  </a:lnTo>
                  <a:lnTo>
                    <a:pt x="287" y="6"/>
                  </a:lnTo>
                  <a:lnTo>
                    <a:pt x="234" y="24"/>
                  </a:lnTo>
                  <a:lnTo>
                    <a:pt x="187" y="53"/>
                  </a:lnTo>
                  <a:lnTo>
                    <a:pt x="141" y="94"/>
                  </a:lnTo>
                  <a:lnTo>
                    <a:pt x="100" y="146"/>
                  </a:lnTo>
                  <a:lnTo>
                    <a:pt x="65" y="205"/>
                  </a:lnTo>
                  <a:lnTo>
                    <a:pt x="35" y="275"/>
                  </a:lnTo>
                  <a:lnTo>
                    <a:pt x="35" y="275"/>
                  </a:lnTo>
                  <a:lnTo>
                    <a:pt x="18" y="345"/>
                  </a:lnTo>
                  <a:lnTo>
                    <a:pt x="12" y="415"/>
                  </a:lnTo>
                  <a:lnTo>
                    <a:pt x="18" y="480"/>
                  </a:lnTo>
                  <a:lnTo>
                    <a:pt x="35" y="538"/>
                  </a:lnTo>
                  <a:lnTo>
                    <a:pt x="53" y="591"/>
                  </a:lnTo>
                  <a:lnTo>
                    <a:pt x="88" y="638"/>
                  </a:lnTo>
                  <a:lnTo>
                    <a:pt x="129" y="673"/>
                  </a:lnTo>
                  <a:lnTo>
                    <a:pt x="152" y="684"/>
                  </a:lnTo>
                  <a:lnTo>
                    <a:pt x="176" y="696"/>
                  </a:lnTo>
                  <a:lnTo>
                    <a:pt x="176" y="696"/>
                  </a:lnTo>
                  <a:lnTo>
                    <a:pt x="199" y="702"/>
                  </a:lnTo>
                  <a:lnTo>
                    <a:pt x="228" y="702"/>
                  </a:lnTo>
                  <a:lnTo>
                    <a:pt x="281" y="696"/>
                  </a:lnTo>
                  <a:lnTo>
                    <a:pt x="334" y="679"/>
                  </a:lnTo>
                  <a:lnTo>
                    <a:pt x="380" y="649"/>
                  </a:lnTo>
                  <a:lnTo>
                    <a:pt x="427" y="608"/>
                  </a:lnTo>
                  <a:lnTo>
                    <a:pt x="468" y="556"/>
                  </a:lnTo>
                  <a:lnTo>
                    <a:pt x="503" y="497"/>
                  </a:lnTo>
                  <a:lnTo>
                    <a:pt x="532" y="427"/>
                  </a:lnTo>
                  <a:lnTo>
                    <a:pt x="532" y="427"/>
                  </a:lnTo>
                  <a:lnTo>
                    <a:pt x="544" y="357"/>
                  </a:lnTo>
                  <a:lnTo>
                    <a:pt x="550" y="287"/>
                  </a:lnTo>
                  <a:lnTo>
                    <a:pt x="550" y="222"/>
                  </a:lnTo>
                  <a:lnTo>
                    <a:pt x="532" y="164"/>
                  </a:lnTo>
                  <a:lnTo>
                    <a:pt x="509" y="111"/>
                  </a:lnTo>
                  <a:lnTo>
                    <a:pt x="480" y="65"/>
                  </a:lnTo>
                  <a:lnTo>
                    <a:pt x="439" y="29"/>
                  </a:lnTo>
                  <a:lnTo>
                    <a:pt x="416" y="18"/>
                  </a:lnTo>
                  <a:lnTo>
                    <a:pt x="392" y="6"/>
                  </a:lnTo>
                  <a:lnTo>
                    <a:pt x="392" y="6"/>
                  </a:lnTo>
                  <a:close/>
                </a:path>
              </a:pathLst>
            </a:custGeom>
            <a:solidFill>
              <a:srgbClr val="6AC6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161"/>
            <p:cNvSpPr>
              <a:spLocks/>
            </p:cNvSpPr>
            <p:nvPr/>
          </p:nvSpPr>
          <p:spPr bwMode="auto">
            <a:xfrm>
              <a:off x="3458" y="700"/>
              <a:ext cx="334" cy="497"/>
            </a:xfrm>
            <a:custGeom>
              <a:avLst/>
              <a:gdLst/>
              <a:ahLst/>
              <a:cxnLst>
                <a:cxn ang="0">
                  <a:pos x="240" y="6"/>
                </a:cxn>
                <a:cxn ang="0">
                  <a:pos x="240" y="6"/>
                </a:cxn>
                <a:cxn ang="0">
                  <a:pos x="269" y="23"/>
                </a:cxn>
                <a:cxn ang="0">
                  <a:pos x="293" y="47"/>
                </a:cxn>
                <a:cxn ang="0">
                  <a:pos x="310" y="76"/>
                </a:cxn>
                <a:cxn ang="0">
                  <a:pos x="322" y="111"/>
                </a:cxn>
                <a:cxn ang="0">
                  <a:pos x="328" y="152"/>
                </a:cxn>
                <a:cxn ang="0">
                  <a:pos x="334" y="199"/>
                </a:cxn>
                <a:cxn ang="0">
                  <a:pos x="328" y="245"/>
                </a:cxn>
                <a:cxn ang="0">
                  <a:pos x="310" y="298"/>
                </a:cxn>
                <a:cxn ang="0">
                  <a:pos x="310" y="298"/>
                </a:cxn>
                <a:cxn ang="0">
                  <a:pos x="293" y="345"/>
                </a:cxn>
                <a:cxn ang="0">
                  <a:pos x="269" y="392"/>
                </a:cxn>
                <a:cxn ang="0">
                  <a:pos x="246" y="427"/>
                </a:cxn>
                <a:cxn ang="0">
                  <a:pos x="217" y="456"/>
                </a:cxn>
                <a:cxn ang="0">
                  <a:pos x="182" y="479"/>
                </a:cxn>
                <a:cxn ang="0">
                  <a:pos x="152" y="497"/>
                </a:cxn>
                <a:cxn ang="0">
                  <a:pos x="117" y="497"/>
                </a:cxn>
                <a:cxn ang="0">
                  <a:pos x="88" y="497"/>
                </a:cxn>
                <a:cxn ang="0">
                  <a:pos x="88" y="497"/>
                </a:cxn>
                <a:cxn ang="0">
                  <a:pos x="59" y="479"/>
                </a:cxn>
                <a:cxn ang="0">
                  <a:pos x="35" y="456"/>
                </a:cxn>
                <a:cxn ang="0">
                  <a:pos x="18" y="427"/>
                </a:cxn>
                <a:cxn ang="0">
                  <a:pos x="6" y="392"/>
                </a:cxn>
                <a:cxn ang="0">
                  <a:pos x="0" y="351"/>
                </a:cxn>
                <a:cxn ang="0">
                  <a:pos x="0" y="304"/>
                </a:cxn>
                <a:cxn ang="0">
                  <a:pos x="6" y="257"/>
                </a:cxn>
                <a:cxn ang="0">
                  <a:pos x="18" y="205"/>
                </a:cxn>
                <a:cxn ang="0">
                  <a:pos x="18" y="205"/>
                </a:cxn>
                <a:cxn ang="0">
                  <a:pos x="35" y="158"/>
                </a:cxn>
                <a:cxn ang="0">
                  <a:pos x="59" y="117"/>
                </a:cxn>
                <a:cxn ang="0">
                  <a:pos x="88" y="76"/>
                </a:cxn>
                <a:cxn ang="0">
                  <a:pos x="117" y="47"/>
                </a:cxn>
                <a:cxn ang="0">
                  <a:pos x="147" y="23"/>
                </a:cxn>
                <a:cxn ang="0">
                  <a:pos x="182" y="6"/>
                </a:cxn>
                <a:cxn ang="0">
                  <a:pos x="211" y="0"/>
                </a:cxn>
                <a:cxn ang="0">
                  <a:pos x="240" y="6"/>
                </a:cxn>
                <a:cxn ang="0">
                  <a:pos x="240" y="6"/>
                </a:cxn>
              </a:cxnLst>
              <a:rect l="0" t="0" r="r" b="b"/>
              <a:pathLst>
                <a:path w="334" h="497">
                  <a:moveTo>
                    <a:pt x="240" y="6"/>
                  </a:moveTo>
                  <a:lnTo>
                    <a:pt x="240" y="6"/>
                  </a:lnTo>
                  <a:lnTo>
                    <a:pt x="269" y="23"/>
                  </a:lnTo>
                  <a:lnTo>
                    <a:pt x="293" y="47"/>
                  </a:lnTo>
                  <a:lnTo>
                    <a:pt x="310" y="76"/>
                  </a:lnTo>
                  <a:lnTo>
                    <a:pt x="322" y="111"/>
                  </a:lnTo>
                  <a:lnTo>
                    <a:pt x="328" y="152"/>
                  </a:lnTo>
                  <a:lnTo>
                    <a:pt x="334" y="199"/>
                  </a:lnTo>
                  <a:lnTo>
                    <a:pt x="328" y="245"/>
                  </a:lnTo>
                  <a:lnTo>
                    <a:pt x="310" y="298"/>
                  </a:lnTo>
                  <a:lnTo>
                    <a:pt x="310" y="298"/>
                  </a:lnTo>
                  <a:lnTo>
                    <a:pt x="293" y="345"/>
                  </a:lnTo>
                  <a:lnTo>
                    <a:pt x="269" y="392"/>
                  </a:lnTo>
                  <a:lnTo>
                    <a:pt x="246" y="427"/>
                  </a:lnTo>
                  <a:lnTo>
                    <a:pt x="217" y="456"/>
                  </a:lnTo>
                  <a:lnTo>
                    <a:pt x="182" y="479"/>
                  </a:lnTo>
                  <a:lnTo>
                    <a:pt x="152" y="497"/>
                  </a:lnTo>
                  <a:lnTo>
                    <a:pt x="117" y="497"/>
                  </a:lnTo>
                  <a:lnTo>
                    <a:pt x="88" y="497"/>
                  </a:lnTo>
                  <a:lnTo>
                    <a:pt x="88" y="497"/>
                  </a:lnTo>
                  <a:lnTo>
                    <a:pt x="59" y="479"/>
                  </a:lnTo>
                  <a:lnTo>
                    <a:pt x="35" y="456"/>
                  </a:lnTo>
                  <a:lnTo>
                    <a:pt x="18" y="427"/>
                  </a:lnTo>
                  <a:lnTo>
                    <a:pt x="6" y="392"/>
                  </a:lnTo>
                  <a:lnTo>
                    <a:pt x="0" y="351"/>
                  </a:lnTo>
                  <a:lnTo>
                    <a:pt x="0" y="304"/>
                  </a:lnTo>
                  <a:lnTo>
                    <a:pt x="6" y="257"/>
                  </a:lnTo>
                  <a:lnTo>
                    <a:pt x="18" y="205"/>
                  </a:lnTo>
                  <a:lnTo>
                    <a:pt x="18" y="205"/>
                  </a:lnTo>
                  <a:lnTo>
                    <a:pt x="35" y="158"/>
                  </a:lnTo>
                  <a:lnTo>
                    <a:pt x="59" y="117"/>
                  </a:lnTo>
                  <a:lnTo>
                    <a:pt x="88" y="76"/>
                  </a:lnTo>
                  <a:lnTo>
                    <a:pt x="117" y="47"/>
                  </a:lnTo>
                  <a:lnTo>
                    <a:pt x="147" y="23"/>
                  </a:lnTo>
                  <a:lnTo>
                    <a:pt x="182" y="6"/>
                  </a:lnTo>
                  <a:lnTo>
                    <a:pt x="211" y="0"/>
                  </a:lnTo>
                  <a:lnTo>
                    <a:pt x="240" y="6"/>
                  </a:lnTo>
                  <a:lnTo>
                    <a:pt x="240" y="6"/>
                  </a:lnTo>
                  <a:close/>
                </a:path>
              </a:pathLst>
            </a:custGeom>
            <a:solidFill>
              <a:srgbClr val="B3E3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162"/>
            <p:cNvSpPr>
              <a:spLocks/>
            </p:cNvSpPr>
            <p:nvPr/>
          </p:nvSpPr>
          <p:spPr bwMode="auto">
            <a:xfrm>
              <a:off x="3482" y="869"/>
              <a:ext cx="111" cy="386"/>
            </a:xfrm>
            <a:custGeom>
              <a:avLst/>
              <a:gdLst/>
              <a:ahLst/>
              <a:cxnLst>
                <a:cxn ang="0">
                  <a:pos x="111" y="18"/>
                </a:cxn>
                <a:cxn ang="0">
                  <a:pos x="111" y="18"/>
                </a:cxn>
                <a:cxn ang="0">
                  <a:pos x="87" y="65"/>
                </a:cxn>
                <a:cxn ang="0">
                  <a:pos x="64" y="117"/>
                </a:cxn>
                <a:cxn ang="0">
                  <a:pos x="64" y="117"/>
                </a:cxn>
                <a:cxn ang="0">
                  <a:pos x="52" y="158"/>
                </a:cxn>
                <a:cxn ang="0">
                  <a:pos x="46" y="199"/>
                </a:cxn>
                <a:cxn ang="0">
                  <a:pos x="46" y="234"/>
                </a:cxn>
                <a:cxn ang="0">
                  <a:pos x="46" y="275"/>
                </a:cxn>
                <a:cxn ang="0">
                  <a:pos x="46" y="305"/>
                </a:cxn>
                <a:cxn ang="0">
                  <a:pos x="58" y="340"/>
                </a:cxn>
                <a:cxn ang="0">
                  <a:pos x="64" y="363"/>
                </a:cxn>
                <a:cxn ang="0">
                  <a:pos x="82" y="386"/>
                </a:cxn>
                <a:cxn ang="0">
                  <a:pos x="82" y="386"/>
                </a:cxn>
                <a:cxn ang="0">
                  <a:pos x="52" y="369"/>
                </a:cxn>
                <a:cxn ang="0">
                  <a:pos x="35" y="345"/>
                </a:cxn>
                <a:cxn ang="0">
                  <a:pos x="17" y="316"/>
                </a:cxn>
                <a:cxn ang="0">
                  <a:pos x="6" y="281"/>
                </a:cxn>
                <a:cxn ang="0">
                  <a:pos x="0" y="240"/>
                </a:cxn>
                <a:cxn ang="0">
                  <a:pos x="6" y="193"/>
                </a:cxn>
                <a:cxn ang="0">
                  <a:pos x="11" y="141"/>
                </a:cxn>
                <a:cxn ang="0">
                  <a:pos x="23" y="94"/>
                </a:cxn>
                <a:cxn ang="0">
                  <a:pos x="23" y="94"/>
                </a:cxn>
                <a:cxn ang="0">
                  <a:pos x="41" y="41"/>
                </a:cxn>
                <a:cxn ang="0">
                  <a:pos x="64" y="0"/>
                </a:cxn>
                <a:cxn ang="0">
                  <a:pos x="111" y="18"/>
                </a:cxn>
              </a:cxnLst>
              <a:rect l="0" t="0" r="r" b="b"/>
              <a:pathLst>
                <a:path w="111" h="386">
                  <a:moveTo>
                    <a:pt x="111" y="18"/>
                  </a:moveTo>
                  <a:lnTo>
                    <a:pt x="111" y="18"/>
                  </a:lnTo>
                  <a:lnTo>
                    <a:pt x="87" y="65"/>
                  </a:lnTo>
                  <a:lnTo>
                    <a:pt x="64" y="117"/>
                  </a:lnTo>
                  <a:lnTo>
                    <a:pt x="64" y="117"/>
                  </a:lnTo>
                  <a:lnTo>
                    <a:pt x="52" y="158"/>
                  </a:lnTo>
                  <a:lnTo>
                    <a:pt x="46" y="199"/>
                  </a:lnTo>
                  <a:lnTo>
                    <a:pt x="46" y="234"/>
                  </a:lnTo>
                  <a:lnTo>
                    <a:pt x="46" y="275"/>
                  </a:lnTo>
                  <a:lnTo>
                    <a:pt x="46" y="305"/>
                  </a:lnTo>
                  <a:lnTo>
                    <a:pt x="58" y="340"/>
                  </a:lnTo>
                  <a:lnTo>
                    <a:pt x="64" y="363"/>
                  </a:lnTo>
                  <a:lnTo>
                    <a:pt x="82" y="386"/>
                  </a:lnTo>
                  <a:lnTo>
                    <a:pt x="82" y="386"/>
                  </a:lnTo>
                  <a:lnTo>
                    <a:pt x="52" y="369"/>
                  </a:lnTo>
                  <a:lnTo>
                    <a:pt x="35" y="345"/>
                  </a:lnTo>
                  <a:lnTo>
                    <a:pt x="17" y="316"/>
                  </a:lnTo>
                  <a:lnTo>
                    <a:pt x="6" y="281"/>
                  </a:lnTo>
                  <a:lnTo>
                    <a:pt x="0" y="240"/>
                  </a:lnTo>
                  <a:lnTo>
                    <a:pt x="6" y="193"/>
                  </a:lnTo>
                  <a:lnTo>
                    <a:pt x="11" y="141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41" y="41"/>
                  </a:lnTo>
                  <a:lnTo>
                    <a:pt x="64" y="0"/>
                  </a:lnTo>
                  <a:lnTo>
                    <a:pt x="111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163"/>
            <p:cNvSpPr>
              <a:spLocks/>
            </p:cNvSpPr>
            <p:nvPr/>
          </p:nvSpPr>
          <p:spPr bwMode="auto">
            <a:xfrm>
              <a:off x="3517" y="1448"/>
              <a:ext cx="58" cy="100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58" y="6"/>
                </a:cxn>
                <a:cxn ang="0">
                  <a:pos x="47" y="6"/>
                </a:cxn>
                <a:cxn ang="0">
                  <a:pos x="47" y="6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23" y="65"/>
                </a:cxn>
                <a:cxn ang="0">
                  <a:pos x="23" y="65"/>
                </a:cxn>
                <a:cxn ang="0">
                  <a:pos x="6" y="94"/>
                </a:cxn>
                <a:cxn ang="0">
                  <a:pos x="6" y="94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1" y="94"/>
                </a:cxn>
                <a:cxn ang="0">
                  <a:pos x="29" y="76"/>
                </a:cxn>
                <a:cxn ang="0">
                  <a:pos x="29" y="76"/>
                </a:cxn>
                <a:cxn ang="0">
                  <a:pos x="47" y="41"/>
                </a:cxn>
                <a:cxn ang="0">
                  <a:pos x="58" y="6"/>
                </a:cxn>
                <a:cxn ang="0">
                  <a:pos x="58" y="6"/>
                </a:cxn>
              </a:cxnLst>
              <a:rect l="0" t="0" r="r" b="b"/>
              <a:pathLst>
                <a:path w="58" h="100">
                  <a:moveTo>
                    <a:pt x="58" y="6"/>
                  </a:moveTo>
                  <a:lnTo>
                    <a:pt x="58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1" y="94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47" y="41"/>
                  </a:lnTo>
                  <a:lnTo>
                    <a:pt x="58" y="6"/>
                  </a:lnTo>
                  <a:lnTo>
                    <a:pt x="58" y="6"/>
                  </a:lnTo>
                  <a:close/>
                </a:path>
              </a:pathLst>
            </a:custGeom>
            <a:solidFill>
              <a:srgbClr val="0089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64"/>
            <p:cNvSpPr>
              <a:spLocks/>
            </p:cNvSpPr>
            <p:nvPr/>
          </p:nvSpPr>
          <p:spPr bwMode="auto">
            <a:xfrm>
              <a:off x="3359" y="1524"/>
              <a:ext cx="175" cy="41"/>
            </a:xfrm>
            <a:custGeom>
              <a:avLst/>
              <a:gdLst/>
              <a:ahLst/>
              <a:cxnLst>
                <a:cxn ang="0">
                  <a:pos x="175" y="12"/>
                </a:cxn>
                <a:cxn ang="0">
                  <a:pos x="175" y="12"/>
                </a:cxn>
                <a:cxn ang="0">
                  <a:pos x="158" y="24"/>
                </a:cxn>
                <a:cxn ang="0">
                  <a:pos x="146" y="30"/>
                </a:cxn>
                <a:cxn ang="0">
                  <a:pos x="123" y="24"/>
                </a:cxn>
                <a:cxn ang="0">
                  <a:pos x="123" y="24"/>
                </a:cxn>
                <a:cxn ang="0">
                  <a:pos x="64" y="6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3" y="35"/>
                </a:cxn>
                <a:cxn ang="0">
                  <a:pos x="93" y="35"/>
                </a:cxn>
                <a:cxn ang="0">
                  <a:pos x="123" y="41"/>
                </a:cxn>
                <a:cxn ang="0">
                  <a:pos x="140" y="35"/>
                </a:cxn>
                <a:cxn ang="0">
                  <a:pos x="152" y="35"/>
                </a:cxn>
                <a:cxn ang="0">
                  <a:pos x="152" y="35"/>
                </a:cxn>
                <a:cxn ang="0">
                  <a:pos x="175" y="12"/>
                </a:cxn>
                <a:cxn ang="0">
                  <a:pos x="175" y="12"/>
                </a:cxn>
              </a:cxnLst>
              <a:rect l="0" t="0" r="r" b="b"/>
              <a:pathLst>
                <a:path w="175" h="41">
                  <a:moveTo>
                    <a:pt x="175" y="12"/>
                  </a:moveTo>
                  <a:lnTo>
                    <a:pt x="175" y="12"/>
                  </a:lnTo>
                  <a:lnTo>
                    <a:pt x="158" y="24"/>
                  </a:lnTo>
                  <a:lnTo>
                    <a:pt x="146" y="30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64" y="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93" y="35"/>
                  </a:lnTo>
                  <a:lnTo>
                    <a:pt x="93" y="35"/>
                  </a:lnTo>
                  <a:lnTo>
                    <a:pt x="123" y="41"/>
                  </a:lnTo>
                  <a:lnTo>
                    <a:pt x="140" y="35"/>
                  </a:lnTo>
                  <a:lnTo>
                    <a:pt x="152" y="35"/>
                  </a:lnTo>
                  <a:lnTo>
                    <a:pt x="152" y="35"/>
                  </a:lnTo>
                  <a:lnTo>
                    <a:pt x="175" y="12"/>
                  </a:lnTo>
                  <a:lnTo>
                    <a:pt x="175" y="12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165"/>
            <p:cNvSpPr>
              <a:spLocks/>
            </p:cNvSpPr>
            <p:nvPr/>
          </p:nvSpPr>
          <p:spPr bwMode="auto">
            <a:xfrm>
              <a:off x="3213" y="1519"/>
              <a:ext cx="152" cy="58"/>
            </a:xfrm>
            <a:custGeom>
              <a:avLst/>
              <a:gdLst/>
              <a:ahLst/>
              <a:cxnLst>
                <a:cxn ang="0">
                  <a:pos x="152" y="5"/>
                </a:cxn>
                <a:cxn ang="0">
                  <a:pos x="152" y="5"/>
                </a:cxn>
                <a:cxn ang="0">
                  <a:pos x="140" y="5"/>
                </a:cxn>
                <a:cxn ang="0">
                  <a:pos x="122" y="0"/>
                </a:cxn>
                <a:cxn ang="0">
                  <a:pos x="87" y="5"/>
                </a:cxn>
                <a:cxn ang="0">
                  <a:pos x="52" y="17"/>
                </a:cxn>
                <a:cxn ang="0">
                  <a:pos x="52" y="17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5" y="46"/>
                </a:cxn>
                <a:cxn ang="0">
                  <a:pos x="11" y="46"/>
                </a:cxn>
                <a:cxn ang="0">
                  <a:pos x="23" y="46"/>
                </a:cxn>
                <a:cxn ang="0">
                  <a:pos x="23" y="46"/>
                </a:cxn>
                <a:cxn ang="0">
                  <a:pos x="29" y="58"/>
                </a:cxn>
                <a:cxn ang="0">
                  <a:pos x="29" y="58"/>
                </a:cxn>
                <a:cxn ang="0">
                  <a:pos x="29" y="58"/>
                </a:cxn>
                <a:cxn ang="0">
                  <a:pos x="64" y="40"/>
                </a:cxn>
                <a:cxn ang="0">
                  <a:pos x="93" y="23"/>
                </a:cxn>
                <a:cxn ang="0">
                  <a:pos x="117" y="11"/>
                </a:cxn>
                <a:cxn ang="0">
                  <a:pos x="117" y="11"/>
                </a:cxn>
                <a:cxn ang="0">
                  <a:pos x="152" y="5"/>
                </a:cxn>
                <a:cxn ang="0">
                  <a:pos x="152" y="5"/>
                </a:cxn>
              </a:cxnLst>
              <a:rect l="0" t="0" r="r" b="b"/>
              <a:pathLst>
                <a:path w="152" h="58">
                  <a:moveTo>
                    <a:pt x="152" y="5"/>
                  </a:moveTo>
                  <a:lnTo>
                    <a:pt x="152" y="5"/>
                  </a:lnTo>
                  <a:lnTo>
                    <a:pt x="140" y="5"/>
                  </a:lnTo>
                  <a:lnTo>
                    <a:pt x="122" y="0"/>
                  </a:lnTo>
                  <a:lnTo>
                    <a:pt x="87" y="5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5" y="46"/>
                  </a:lnTo>
                  <a:lnTo>
                    <a:pt x="11" y="46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64" y="40"/>
                  </a:lnTo>
                  <a:lnTo>
                    <a:pt x="93" y="23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52" y="5"/>
                  </a:lnTo>
                  <a:lnTo>
                    <a:pt x="152" y="5"/>
                  </a:lnTo>
                  <a:close/>
                </a:path>
              </a:pathLst>
            </a:custGeom>
            <a:solidFill>
              <a:srgbClr val="8ED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166"/>
            <p:cNvSpPr>
              <a:spLocks/>
            </p:cNvSpPr>
            <p:nvPr/>
          </p:nvSpPr>
          <p:spPr bwMode="auto">
            <a:xfrm>
              <a:off x="3552" y="1443"/>
              <a:ext cx="64" cy="10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47" y="64"/>
                </a:cxn>
                <a:cxn ang="0">
                  <a:pos x="47" y="64"/>
                </a:cxn>
                <a:cxn ang="0">
                  <a:pos x="53" y="81"/>
                </a:cxn>
                <a:cxn ang="0">
                  <a:pos x="58" y="99"/>
                </a:cxn>
                <a:cxn ang="0">
                  <a:pos x="58" y="99"/>
                </a:cxn>
                <a:cxn ang="0">
                  <a:pos x="58" y="105"/>
                </a:cxn>
                <a:cxn ang="0">
                  <a:pos x="58" y="105"/>
                </a:cxn>
                <a:cxn ang="0">
                  <a:pos x="64" y="93"/>
                </a:cxn>
                <a:cxn ang="0">
                  <a:pos x="58" y="70"/>
                </a:cxn>
                <a:cxn ang="0">
                  <a:pos x="58" y="70"/>
                </a:cxn>
                <a:cxn ang="0">
                  <a:pos x="41" y="35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64" h="105">
                  <a:moveTo>
                    <a:pt x="17" y="0"/>
                  </a:moveTo>
                  <a:lnTo>
                    <a:pt x="17" y="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53" y="81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58" y="105"/>
                  </a:lnTo>
                  <a:lnTo>
                    <a:pt x="58" y="105"/>
                  </a:lnTo>
                  <a:lnTo>
                    <a:pt x="64" y="93"/>
                  </a:lnTo>
                  <a:lnTo>
                    <a:pt x="58" y="70"/>
                  </a:lnTo>
                  <a:lnTo>
                    <a:pt x="58" y="70"/>
                  </a:lnTo>
                  <a:lnTo>
                    <a:pt x="41" y="35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9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167"/>
            <p:cNvSpPr>
              <a:spLocks/>
            </p:cNvSpPr>
            <p:nvPr/>
          </p:nvSpPr>
          <p:spPr bwMode="auto">
            <a:xfrm>
              <a:off x="3493" y="1530"/>
              <a:ext cx="123" cy="129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23" y="0"/>
                </a:cxn>
                <a:cxn ang="0">
                  <a:pos x="117" y="18"/>
                </a:cxn>
                <a:cxn ang="0">
                  <a:pos x="112" y="35"/>
                </a:cxn>
                <a:cxn ang="0">
                  <a:pos x="100" y="47"/>
                </a:cxn>
                <a:cxn ang="0">
                  <a:pos x="100" y="47"/>
                </a:cxn>
                <a:cxn ang="0">
                  <a:pos x="47" y="82"/>
                </a:cxn>
                <a:cxn ang="0">
                  <a:pos x="12" y="117"/>
                </a:cxn>
                <a:cxn ang="0">
                  <a:pos x="12" y="117"/>
                </a:cxn>
                <a:cxn ang="0">
                  <a:pos x="0" y="129"/>
                </a:cxn>
                <a:cxn ang="0">
                  <a:pos x="0" y="129"/>
                </a:cxn>
                <a:cxn ang="0">
                  <a:pos x="88" y="76"/>
                </a:cxn>
                <a:cxn ang="0">
                  <a:pos x="88" y="76"/>
                </a:cxn>
                <a:cxn ang="0">
                  <a:pos x="112" y="53"/>
                </a:cxn>
                <a:cxn ang="0">
                  <a:pos x="117" y="41"/>
                </a:cxn>
                <a:cxn ang="0">
                  <a:pos x="123" y="29"/>
                </a:cxn>
                <a:cxn ang="0">
                  <a:pos x="123" y="29"/>
                </a:cxn>
                <a:cxn ang="0">
                  <a:pos x="123" y="0"/>
                </a:cxn>
                <a:cxn ang="0">
                  <a:pos x="123" y="0"/>
                </a:cxn>
              </a:cxnLst>
              <a:rect l="0" t="0" r="r" b="b"/>
              <a:pathLst>
                <a:path w="123" h="129">
                  <a:moveTo>
                    <a:pt x="123" y="0"/>
                  </a:moveTo>
                  <a:lnTo>
                    <a:pt x="123" y="0"/>
                  </a:lnTo>
                  <a:lnTo>
                    <a:pt x="117" y="18"/>
                  </a:lnTo>
                  <a:lnTo>
                    <a:pt x="112" y="35"/>
                  </a:lnTo>
                  <a:lnTo>
                    <a:pt x="100" y="47"/>
                  </a:lnTo>
                  <a:lnTo>
                    <a:pt x="100" y="47"/>
                  </a:lnTo>
                  <a:lnTo>
                    <a:pt x="47" y="82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88" y="76"/>
                  </a:lnTo>
                  <a:lnTo>
                    <a:pt x="88" y="76"/>
                  </a:lnTo>
                  <a:lnTo>
                    <a:pt x="112" y="53"/>
                  </a:lnTo>
                  <a:lnTo>
                    <a:pt x="117" y="41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168"/>
            <p:cNvSpPr>
              <a:spLocks/>
            </p:cNvSpPr>
            <p:nvPr/>
          </p:nvSpPr>
          <p:spPr bwMode="auto">
            <a:xfrm>
              <a:off x="3575" y="1448"/>
              <a:ext cx="111" cy="47"/>
            </a:xfrm>
            <a:custGeom>
              <a:avLst/>
              <a:gdLst/>
              <a:ahLst/>
              <a:cxnLst>
                <a:cxn ang="0">
                  <a:pos x="111" y="18"/>
                </a:cxn>
                <a:cxn ang="0">
                  <a:pos x="111" y="18"/>
                </a:cxn>
                <a:cxn ang="0">
                  <a:pos x="82" y="47"/>
                </a:cxn>
                <a:cxn ang="0">
                  <a:pos x="82" y="47"/>
                </a:cxn>
                <a:cxn ang="0">
                  <a:pos x="59" y="41"/>
                </a:cxn>
                <a:cxn ang="0">
                  <a:pos x="35" y="30"/>
                </a:cxn>
                <a:cxn ang="0">
                  <a:pos x="12" y="18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0" y="12"/>
                </a:cxn>
                <a:cxn ang="0">
                  <a:pos x="53" y="24"/>
                </a:cxn>
                <a:cxn ang="0">
                  <a:pos x="82" y="24"/>
                </a:cxn>
                <a:cxn ang="0">
                  <a:pos x="111" y="18"/>
                </a:cxn>
                <a:cxn ang="0">
                  <a:pos x="111" y="18"/>
                </a:cxn>
              </a:cxnLst>
              <a:rect l="0" t="0" r="r" b="b"/>
              <a:pathLst>
                <a:path w="111" h="47">
                  <a:moveTo>
                    <a:pt x="111" y="18"/>
                  </a:moveTo>
                  <a:lnTo>
                    <a:pt x="111" y="18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59" y="41"/>
                  </a:lnTo>
                  <a:lnTo>
                    <a:pt x="35" y="30"/>
                  </a:lnTo>
                  <a:lnTo>
                    <a:pt x="12" y="18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53" y="24"/>
                  </a:lnTo>
                  <a:lnTo>
                    <a:pt x="82" y="24"/>
                  </a:lnTo>
                  <a:lnTo>
                    <a:pt x="111" y="18"/>
                  </a:lnTo>
                  <a:lnTo>
                    <a:pt x="111" y="18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69"/>
            <p:cNvSpPr>
              <a:spLocks/>
            </p:cNvSpPr>
            <p:nvPr/>
          </p:nvSpPr>
          <p:spPr bwMode="auto">
            <a:xfrm>
              <a:off x="3458" y="1448"/>
              <a:ext cx="100" cy="76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0" y="65"/>
                </a:cxn>
                <a:cxn ang="0">
                  <a:pos x="41" y="76"/>
                </a:cxn>
                <a:cxn ang="0">
                  <a:pos x="41" y="76"/>
                </a:cxn>
                <a:cxn ang="0">
                  <a:pos x="65" y="65"/>
                </a:cxn>
                <a:cxn ang="0">
                  <a:pos x="82" y="47"/>
                </a:cxn>
                <a:cxn ang="0">
                  <a:pos x="94" y="24"/>
                </a:cxn>
                <a:cxn ang="0">
                  <a:pos x="100" y="12"/>
                </a:cxn>
                <a:cxn ang="0">
                  <a:pos x="100" y="0"/>
                </a:cxn>
                <a:cxn ang="0">
                  <a:pos x="100" y="0"/>
                </a:cxn>
                <a:cxn ang="0">
                  <a:pos x="82" y="24"/>
                </a:cxn>
                <a:cxn ang="0">
                  <a:pos x="59" y="47"/>
                </a:cxn>
                <a:cxn ang="0">
                  <a:pos x="30" y="59"/>
                </a:cxn>
                <a:cxn ang="0">
                  <a:pos x="0" y="65"/>
                </a:cxn>
                <a:cxn ang="0">
                  <a:pos x="0" y="65"/>
                </a:cxn>
              </a:cxnLst>
              <a:rect l="0" t="0" r="r" b="b"/>
              <a:pathLst>
                <a:path w="100" h="76">
                  <a:moveTo>
                    <a:pt x="0" y="65"/>
                  </a:moveTo>
                  <a:lnTo>
                    <a:pt x="0" y="65"/>
                  </a:lnTo>
                  <a:lnTo>
                    <a:pt x="41" y="76"/>
                  </a:lnTo>
                  <a:lnTo>
                    <a:pt x="41" y="76"/>
                  </a:lnTo>
                  <a:lnTo>
                    <a:pt x="65" y="65"/>
                  </a:lnTo>
                  <a:lnTo>
                    <a:pt x="82" y="47"/>
                  </a:lnTo>
                  <a:lnTo>
                    <a:pt x="94" y="24"/>
                  </a:lnTo>
                  <a:lnTo>
                    <a:pt x="100" y="12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2" y="24"/>
                  </a:lnTo>
                  <a:lnTo>
                    <a:pt x="59" y="47"/>
                  </a:lnTo>
                  <a:lnTo>
                    <a:pt x="30" y="59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89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170"/>
            <p:cNvSpPr>
              <a:spLocks/>
            </p:cNvSpPr>
            <p:nvPr/>
          </p:nvSpPr>
          <p:spPr bwMode="auto">
            <a:xfrm>
              <a:off x="3552" y="1437"/>
              <a:ext cx="29" cy="29"/>
            </a:xfrm>
            <a:custGeom>
              <a:avLst/>
              <a:gdLst/>
              <a:ahLst/>
              <a:cxnLst>
                <a:cxn ang="0">
                  <a:pos x="29" y="17"/>
                </a:cxn>
                <a:cxn ang="0">
                  <a:pos x="29" y="17"/>
                </a:cxn>
                <a:cxn ang="0">
                  <a:pos x="23" y="11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23"/>
                </a:cxn>
                <a:cxn ang="0">
                  <a:pos x="12" y="29"/>
                </a:cxn>
                <a:cxn ang="0">
                  <a:pos x="12" y="29"/>
                </a:cxn>
                <a:cxn ang="0">
                  <a:pos x="23" y="29"/>
                </a:cxn>
                <a:cxn ang="0">
                  <a:pos x="29" y="17"/>
                </a:cxn>
                <a:cxn ang="0">
                  <a:pos x="29" y="17"/>
                </a:cxn>
              </a:cxnLst>
              <a:rect l="0" t="0" r="r" b="b"/>
              <a:pathLst>
                <a:path w="29" h="29">
                  <a:moveTo>
                    <a:pt x="29" y="17"/>
                  </a:moveTo>
                  <a:lnTo>
                    <a:pt x="29" y="17"/>
                  </a:lnTo>
                  <a:lnTo>
                    <a:pt x="23" y="1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6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23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23" y="29"/>
                  </a:lnTo>
                  <a:lnTo>
                    <a:pt x="29" y="17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89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2339"/>
          <p:cNvGrpSpPr>
            <a:grpSpLocks/>
          </p:cNvGrpSpPr>
          <p:nvPr/>
        </p:nvGrpSpPr>
        <p:grpSpPr bwMode="auto">
          <a:xfrm rot="-2843822">
            <a:off x="5707204" y="4167572"/>
            <a:ext cx="1183962" cy="1663133"/>
            <a:chOff x="2460" y="1441"/>
            <a:chExt cx="626" cy="912"/>
          </a:xfrm>
        </p:grpSpPr>
        <p:sp>
          <p:nvSpPr>
            <p:cNvPr id="26" name="Freeform 2340"/>
            <p:cNvSpPr>
              <a:spLocks/>
            </p:cNvSpPr>
            <p:nvPr/>
          </p:nvSpPr>
          <p:spPr bwMode="auto">
            <a:xfrm>
              <a:off x="2612" y="2055"/>
              <a:ext cx="59" cy="53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41" y="53"/>
                </a:cxn>
                <a:cxn ang="0">
                  <a:pos x="41" y="53"/>
                </a:cxn>
                <a:cxn ang="0">
                  <a:pos x="47" y="53"/>
                </a:cxn>
                <a:cxn ang="0">
                  <a:pos x="53" y="53"/>
                </a:cxn>
                <a:cxn ang="0">
                  <a:pos x="59" y="41"/>
                </a:cxn>
                <a:cxn ang="0">
                  <a:pos x="59" y="12"/>
                </a:cxn>
                <a:cxn ang="0">
                  <a:pos x="59" y="12"/>
                </a:cxn>
                <a:cxn ang="0">
                  <a:pos x="59" y="6"/>
                </a:cxn>
                <a:cxn ang="0">
                  <a:pos x="53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59" h="53">
                  <a:moveTo>
                    <a:pt x="47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7" y="53"/>
                  </a:lnTo>
                  <a:lnTo>
                    <a:pt x="53" y="53"/>
                  </a:lnTo>
                  <a:lnTo>
                    <a:pt x="59" y="41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6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16D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341"/>
            <p:cNvSpPr>
              <a:spLocks/>
            </p:cNvSpPr>
            <p:nvPr/>
          </p:nvSpPr>
          <p:spPr bwMode="auto">
            <a:xfrm>
              <a:off x="2548" y="1441"/>
              <a:ext cx="538" cy="632"/>
            </a:xfrm>
            <a:custGeom>
              <a:avLst/>
              <a:gdLst/>
              <a:ahLst/>
              <a:cxnLst>
                <a:cxn ang="0">
                  <a:pos x="433" y="23"/>
                </a:cxn>
                <a:cxn ang="0">
                  <a:pos x="433" y="23"/>
                </a:cxn>
                <a:cxn ang="0">
                  <a:pos x="474" y="53"/>
                </a:cxn>
                <a:cxn ang="0">
                  <a:pos x="503" y="94"/>
                </a:cxn>
                <a:cxn ang="0">
                  <a:pos x="521" y="140"/>
                </a:cxn>
                <a:cxn ang="0">
                  <a:pos x="532" y="193"/>
                </a:cxn>
                <a:cxn ang="0">
                  <a:pos x="538" y="251"/>
                </a:cxn>
                <a:cxn ang="0">
                  <a:pos x="526" y="310"/>
                </a:cxn>
                <a:cxn ang="0">
                  <a:pos x="509" y="374"/>
                </a:cxn>
                <a:cxn ang="0">
                  <a:pos x="480" y="433"/>
                </a:cxn>
                <a:cxn ang="0">
                  <a:pos x="480" y="433"/>
                </a:cxn>
                <a:cxn ang="0">
                  <a:pos x="445" y="491"/>
                </a:cxn>
                <a:cxn ang="0">
                  <a:pos x="398" y="538"/>
                </a:cxn>
                <a:cxn ang="0">
                  <a:pos x="351" y="579"/>
                </a:cxn>
                <a:cxn ang="0">
                  <a:pos x="304" y="608"/>
                </a:cxn>
                <a:cxn ang="0">
                  <a:pos x="252" y="626"/>
                </a:cxn>
                <a:cxn ang="0">
                  <a:pos x="199" y="632"/>
                </a:cxn>
                <a:cxn ang="0">
                  <a:pos x="152" y="626"/>
                </a:cxn>
                <a:cxn ang="0">
                  <a:pos x="105" y="608"/>
                </a:cxn>
                <a:cxn ang="0">
                  <a:pos x="105" y="608"/>
                </a:cxn>
                <a:cxn ang="0">
                  <a:pos x="64" y="579"/>
                </a:cxn>
                <a:cxn ang="0">
                  <a:pos x="35" y="544"/>
                </a:cxn>
                <a:cxn ang="0">
                  <a:pos x="18" y="497"/>
                </a:cxn>
                <a:cxn ang="0">
                  <a:pos x="6" y="444"/>
                </a:cxn>
                <a:cxn ang="0">
                  <a:pos x="0" y="386"/>
                </a:cxn>
                <a:cxn ang="0">
                  <a:pos x="12" y="322"/>
                </a:cxn>
                <a:cxn ang="0">
                  <a:pos x="29" y="263"/>
                </a:cxn>
                <a:cxn ang="0">
                  <a:pos x="59" y="199"/>
                </a:cxn>
                <a:cxn ang="0">
                  <a:pos x="59" y="199"/>
                </a:cxn>
                <a:cxn ang="0">
                  <a:pos x="94" y="140"/>
                </a:cxn>
                <a:cxn ang="0">
                  <a:pos x="135" y="94"/>
                </a:cxn>
                <a:cxn ang="0">
                  <a:pos x="187" y="53"/>
                </a:cxn>
                <a:cxn ang="0">
                  <a:pos x="234" y="23"/>
                </a:cxn>
                <a:cxn ang="0">
                  <a:pos x="287" y="6"/>
                </a:cxn>
                <a:cxn ang="0">
                  <a:pos x="339" y="0"/>
                </a:cxn>
                <a:cxn ang="0">
                  <a:pos x="386" y="6"/>
                </a:cxn>
                <a:cxn ang="0">
                  <a:pos x="433" y="23"/>
                </a:cxn>
                <a:cxn ang="0">
                  <a:pos x="433" y="23"/>
                </a:cxn>
              </a:cxnLst>
              <a:rect l="0" t="0" r="r" b="b"/>
              <a:pathLst>
                <a:path w="538" h="632">
                  <a:moveTo>
                    <a:pt x="433" y="23"/>
                  </a:moveTo>
                  <a:lnTo>
                    <a:pt x="433" y="23"/>
                  </a:lnTo>
                  <a:lnTo>
                    <a:pt x="474" y="53"/>
                  </a:lnTo>
                  <a:lnTo>
                    <a:pt x="503" y="94"/>
                  </a:lnTo>
                  <a:lnTo>
                    <a:pt x="521" y="140"/>
                  </a:lnTo>
                  <a:lnTo>
                    <a:pt x="532" y="193"/>
                  </a:lnTo>
                  <a:lnTo>
                    <a:pt x="538" y="251"/>
                  </a:lnTo>
                  <a:lnTo>
                    <a:pt x="526" y="310"/>
                  </a:lnTo>
                  <a:lnTo>
                    <a:pt x="509" y="374"/>
                  </a:lnTo>
                  <a:lnTo>
                    <a:pt x="480" y="433"/>
                  </a:lnTo>
                  <a:lnTo>
                    <a:pt x="480" y="433"/>
                  </a:lnTo>
                  <a:lnTo>
                    <a:pt x="445" y="491"/>
                  </a:lnTo>
                  <a:lnTo>
                    <a:pt x="398" y="538"/>
                  </a:lnTo>
                  <a:lnTo>
                    <a:pt x="351" y="579"/>
                  </a:lnTo>
                  <a:lnTo>
                    <a:pt x="304" y="608"/>
                  </a:lnTo>
                  <a:lnTo>
                    <a:pt x="252" y="626"/>
                  </a:lnTo>
                  <a:lnTo>
                    <a:pt x="199" y="632"/>
                  </a:lnTo>
                  <a:lnTo>
                    <a:pt x="152" y="626"/>
                  </a:lnTo>
                  <a:lnTo>
                    <a:pt x="105" y="608"/>
                  </a:lnTo>
                  <a:lnTo>
                    <a:pt x="105" y="608"/>
                  </a:lnTo>
                  <a:lnTo>
                    <a:pt x="64" y="579"/>
                  </a:lnTo>
                  <a:lnTo>
                    <a:pt x="35" y="544"/>
                  </a:lnTo>
                  <a:lnTo>
                    <a:pt x="18" y="497"/>
                  </a:lnTo>
                  <a:lnTo>
                    <a:pt x="6" y="444"/>
                  </a:lnTo>
                  <a:lnTo>
                    <a:pt x="0" y="386"/>
                  </a:lnTo>
                  <a:lnTo>
                    <a:pt x="12" y="322"/>
                  </a:lnTo>
                  <a:lnTo>
                    <a:pt x="29" y="263"/>
                  </a:lnTo>
                  <a:lnTo>
                    <a:pt x="59" y="199"/>
                  </a:lnTo>
                  <a:lnTo>
                    <a:pt x="59" y="199"/>
                  </a:lnTo>
                  <a:lnTo>
                    <a:pt x="94" y="140"/>
                  </a:lnTo>
                  <a:lnTo>
                    <a:pt x="135" y="94"/>
                  </a:lnTo>
                  <a:lnTo>
                    <a:pt x="187" y="53"/>
                  </a:lnTo>
                  <a:lnTo>
                    <a:pt x="234" y="23"/>
                  </a:lnTo>
                  <a:lnTo>
                    <a:pt x="287" y="6"/>
                  </a:lnTo>
                  <a:lnTo>
                    <a:pt x="339" y="0"/>
                  </a:lnTo>
                  <a:lnTo>
                    <a:pt x="386" y="6"/>
                  </a:lnTo>
                  <a:lnTo>
                    <a:pt x="433" y="23"/>
                  </a:lnTo>
                  <a:lnTo>
                    <a:pt x="433" y="23"/>
                  </a:lnTo>
                  <a:close/>
                </a:path>
              </a:pathLst>
            </a:custGeom>
            <a:solidFill>
              <a:srgbClr val="F7AB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342"/>
            <p:cNvSpPr>
              <a:spLocks noEditPoints="1"/>
            </p:cNvSpPr>
            <p:nvPr/>
          </p:nvSpPr>
          <p:spPr bwMode="auto">
            <a:xfrm>
              <a:off x="2571" y="1464"/>
              <a:ext cx="492" cy="591"/>
            </a:xfrm>
            <a:custGeom>
              <a:avLst/>
              <a:gdLst/>
              <a:ahLst/>
              <a:cxnLst>
                <a:cxn ang="0">
                  <a:pos x="398" y="24"/>
                </a:cxn>
                <a:cxn ang="0">
                  <a:pos x="462" y="88"/>
                </a:cxn>
                <a:cxn ang="0">
                  <a:pos x="492" y="182"/>
                </a:cxn>
                <a:cxn ang="0">
                  <a:pos x="486" y="293"/>
                </a:cxn>
                <a:cxn ang="0">
                  <a:pos x="445" y="410"/>
                </a:cxn>
                <a:cxn ang="0">
                  <a:pos x="410" y="457"/>
                </a:cxn>
                <a:cxn ang="0">
                  <a:pos x="322" y="538"/>
                </a:cxn>
                <a:cxn ang="0">
                  <a:pos x="229" y="585"/>
                </a:cxn>
                <a:cxn ang="0">
                  <a:pos x="141" y="585"/>
                </a:cxn>
                <a:cxn ang="0">
                  <a:pos x="94" y="568"/>
                </a:cxn>
                <a:cxn ang="0">
                  <a:pos x="30" y="503"/>
                </a:cxn>
                <a:cxn ang="0">
                  <a:pos x="0" y="416"/>
                </a:cxn>
                <a:cxn ang="0">
                  <a:pos x="6" y="305"/>
                </a:cxn>
                <a:cxn ang="0">
                  <a:pos x="53" y="188"/>
                </a:cxn>
                <a:cxn ang="0">
                  <a:pos x="88" y="135"/>
                </a:cxn>
                <a:cxn ang="0">
                  <a:pos x="170" y="59"/>
                </a:cxn>
                <a:cxn ang="0">
                  <a:pos x="264" y="12"/>
                </a:cxn>
                <a:cxn ang="0">
                  <a:pos x="357" y="12"/>
                </a:cxn>
                <a:cxn ang="0">
                  <a:pos x="398" y="24"/>
                </a:cxn>
                <a:cxn ang="0">
                  <a:pos x="381" y="18"/>
                </a:cxn>
                <a:cxn ang="0">
                  <a:pos x="299" y="0"/>
                </a:cxn>
                <a:cxn ang="0">
                  <a:pos x="217" y="18"/>
                </a:cxn>
                <a:cxn ang="0">
                  <a:pos x="135" y="76"/>
                </a:cxn>
                <a:cxn ang="0">
                  <a:pos x="65" y="164"/>
                </a:cxn>
                <a:cxn ang="0">
                  <a:pos x="41" y="217"/>
                </a:cxn>
                <a:cxn ang="0">
                  <a:pos x="18" y="322"/>
                </a:cxn>
                <a:cxn ang="0">
                  <a:pos x="30" y="416"/>
                </a:cxn>
                <a:cxn ang="0">
                  <a:pos x="71" y="486"/>
                </a:cxn>
                <a:cxn ang="0">
                  <a:pos x="106" y="509"/>
                </a:cxn>
                <a:cxn ang="0">
                  <a:pos x="188" y="527"/>
                </a:cxn>
                <a:cxn ang="0">
                  <a:pos x="269" y="509"/>
                </a:cxn>
                <a:cxn ang="0">
                  <a:pos x="351" y="451"/>
                </a:cxn>
                <a:cxn ang="0">
                  <a:pos x="422" y="363"/>
                </a:cxn>
                <a:cxn ang="0">
                  <a:pos x="445" y="310"/>
                </a:cxn>
                <a:cxn ang="0">
                  <a:pos x="468" y="205"/>
                </a:cxn>
                <a:cxn ang="0">
                  <a:pos x="457" y="112"/>
                </a:cxn>
                <a:cxn ang="0">
                  <a:pos x="416" y="41"/>
                </a:cxn>
                <a:cxn ang="0">
                  <a:pos x="381" y="18"/>
                </a:cxn>
              </a:cxnLst>
              <a:rect l="0" t="0" r="r" b="b"/>
              <a:pathLst>
                <a:path w="492" h="591">
                  <a:moveTo>
                    <a:pt x="398" y="24"/>
                  </a:moveTo>
                  <a:lnTo>
                    <a:pt x="398" y="24"/>
                  </a:lnTo>
                  <a:lnTo>
                    <a:pt x="433" y="53"/>
                  </a:lnTo>
                  <a:lnTo>
                    <a:pt x="462" y="88"/>
                  </a:lnTo>
                  <a:lnTo>
                    <a:pt x="480" y="135"/>
                  </a:lnTo>
                  <a:lnTo>
                    <a:pt x="492" y="182"/>
                  </a:lnTo>
                  <a:lnTo>
                    <a:pt x="492" y="234"/>
                  </a:lnTo>
                  <a:lnTo>
                    <a:pt x="486" y="293"/>
                  </a:lnTo>
                  <a:lnTo>
                    <a:pt x="468" y="351"/>
                  </a:lnTo>
                  <a:lnTo>
                    <a:pt x="445" y="410"/>
                  </a:lnTo>
                  <a:lnTo>
                    <a:pt x="445" y="410"/>
                  </a:lnTo>
                  <a:lnTo>
                    <a:pt x="410" y="457"/>
                  </a:lnTo>
                  <a:lnTo>
                    <a:pt x="369" y="503"/>
                  </a:lnTo>
                  <a:lnTo>
                    <a:pt x="322" y="538"/>
                  </a:lnTo>
                  <a:lnTo>
                    <a:pt x="275" y="568"/>
                  </a:lnTo>
                  <a:lnTo>
                    <a:pt x="229" y="585"/>
                  </a:lnTo>
                  <a:lnTo>
                    <a:pt x="182" y="591"/>
                  </a:lnTo>
                  <a:lnTo>
                    <a:pt x="141" y="585"/>
                  </a:lnTo>
                  <a:lnTo>
                    <a:pt x="94" y="568"/>
                  </a:lnTo>
                  <a:lnTo>
                    <a:pt x="94" y="568"/>
                  </a:lnTo>
                  <a:lnTo>
                    <a:pt x="59" y="538"/>
                  </a:lnTo>
                  <a:lnTo>
                    <a:pt x="30" y="503"/>
                  </a:lnTo>
                  <a:lnTo>
                    <a:pt x="12" y="462"/>
                  </a:lnTo>
                  <a:lnTo>
                    <a:pt x="0" y="416"/>
                  </a:lnTo>
                  <a:lnTo>
                    <a:pt x="0" y="357"/>
                  </a:lnTo>
                  <a:lnTo>
                    <a:pt x="6" y="305"/>
                  </a:lnTo>
                  <a:lnTo>
                    <a:pt x="24" y="246"/>
                  </a:lnTo>
                  <a:lnTo>
                    <a:pt x="53" y="188"/>
                  </a:lnTo>
                  <a:lnTo>
                    <a:pt x="53" y="188"/>
                  </a:lnTo>
                  <a:lnTo>
                    <a:pt x="88" y="135"/>
                  </a:lnTo>
                  <a:lnTo>
                    <a:pt x="123" y="94"/>
                  </a:lnTo>
                  <a:lnTo>
                    <a:pt x="170" y="59"/>
                  </a:lnTo>
                  <a:lnTo>
                    <a:pt x="217" y="30"/>
                  </a:lnTo>
                  <a:lnTo>
                    <a:pt x="264" y="12"/>
                  </a:lnTo>
                  <a:lnTo>
                    <a:pt x="310" y="6"/>
                  </a:lnTo>
                  <a:lnTo>
                    <a:pt x="357" y="12"/>
                  </a:lnTo>
                  <a:lnTo>
                    <a:pt x="398" y="24"/>
                  </a:lnTo>
                  <a:lnTo>
                    <a:pt x="398" y="24"/>
                  </a:lnTo>
                  <a:close/>
                  <a:moveTo>
                    <a:pt x="381" y="18"/>
                  </a:moveTo>
                  <a:lnTo>
                    <a:pt x="381" y="18"/>
                  </a:lnTo>
                  <a:lnTo>
                    <a:pt x="340" y="0"/>
                  </a:lnTo>
                  <a:lnTo>
                    <a:pt x="299" y="0"/>
                  </a:lnTo>
                  <a:lnTo>
                    <a:pt x="258" y="6"/>
                  </a:lnTo>
                  <a:lnTo>
                    <a:pt x="217" y="18"/>
                  </a:lnTo>
                  <a:lnTo>
                    <a:pt x="170" y="41"/>
                  </a:lnTo>
                  <a:lnTo>
                    <a:pt x="135" y="76"/>
                  </a:lnTo>
                  <a:lnTo>
                    <a:pt x="94" y="117"/>
                  </a:lnTo>
                  <a:lnTo>
                    <a:pt x="65" y="164"/>
                  </a:lnTo>
                  <a:lnTo>
                    <a:pt x="65" y="164"/>
                  </a:lnTo>
                  <a:lnTo>
                    <a:pt x="41" y="217"/>
                  </a:lnTo>
                  <a:lnTo>
                    <a:pt x="24" y="269"/>
                  </a:lnTo>
                  <a:lnTo>
                    <a:pt x="18" y="322"/>
                  </a:lnTo>
                  <a:lnTo>
                    <a:pt x="18" y="369"/>
                  </a:lnTo>
                  <a:lnTo>
                    <a:pt x="30" y="416"/>
                  </a:lnTo>
                  <a:lnTo>
                    <a:pt x="47" y="451"/>
                  </a:lnTo>
                  <a:lnTo>
                    <a:pt x="71" y="486"/>
                  </a:lnTo>
                  <a:lnTo>
                    <a:pt x="106" y="509"/>
                  </a:lnTo>
                  <a:lnTo>
                    <a:pt x="106" y="509"/>
                  </a:lnTo>
                  <a:lnTo>
                    <a:pt x="147" y="527"/>
                  </a:lnTo>
                  <a:lnTo>
                    <a:pt x="188" y="527"/>
                  </a:lnTo>
                  <a:lnTo>
                    <a:pt x="229" y="521"/>
                  </a:lnTo>
                  <a:lnTo>
                    <a:pt x="269" y="509"/>
                  </a:lnTo>
                  <a:lnTo>
                    <a:pt x="310" y="480"/>
                  </a:lnTo>
                  <a:lnTo>
                    <a:pt x="351" y="451"/>
                  </a:lnTo>
                  <a:lnTo>
                    <a:pt x="386" y="410"/>
                  </a:lnTo>
                  <a:lnTo>
                    <a:pt x="422" y="363"/>
                  </a:lnTo>
                  <a:lnTo>
                    <a:pt x="422" y="363"/>
                  </a:lnTo>
                  <a:lnTo>
                    <a:pt x="445" y="310"/>
                  </a:lnTo>
                  <a:lnTo>
                    <a:pt x="457" y="258"/>
                  </a:lnTo>
                  <a:lnTo>
                    <a:pt x="468" y="205"/>
                  </a:lnTo>
                  <a:lnTo>
                    <a:pt x="462" y="158"/>
                  </a:lnTo>
                  <a:lnTo>
                    <a:pt x="457" y="112"/>
                  </a:lnTo>
                  <a:lnTo>
                    <a:pt x="439" y="76"/>
                  </a:lnTo>
                  <a:lnTo>
                    <a:pt x="416" y="41"/>
                  </a:lnTo>
                  <a:lnTo>
                    <a:pt x="381" y="18"/>
                  </a:lnTo>
                  <a:lnTo>
                    <a:pt x="381" y="18"/>
                  </a:lnTo>
                  <a:close/>
                </a:path>
              </a:pathLst>
            </a:custGeom>
            <a:solidFill>
              <a:srgbClr val="F16D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343"/>
            <p:cNvSpPr>
              <a:spLocks/>
            </p:cNvSpPr>
            <p:nvPr/>
          </p:nvSpPr>
          <p:spPr bwMode="auto">
            <a:xfrm>
              <a:off x="2647" y="1500"/>
              <a:ext cx="287" cy="368"/>
            </a:xfrm>
            <a:custGeom>
              <a:avLst/>
              <a:gdLst/>
              <a:ahLst/>
              <a:cxnLst>
                <a:cxn ang="0">
                  <a:pos x="240" y="11"/>
                </a:cxn>
                <a:cxn ang="0">
                  <a:pos x="240" y="11"/>
                </a:cxn>
                <a:cxn ang="0">
                  <a:pos x="258" y="23"/>
                </a:cxn>
                <a:cxn ang="0">
                  <a:pos x="275" y="46"/>
                </a:cxn>
                <a:cxn ang="0">
                  <a:pos x="281" y="70"/>
                </a:cxn>
                <a:cxn ang="0">
                  <a:pos x="287" y="105"/>
                </a:cxn>
                <a:cxn ang="0">
                  <a:pos x="281" y="134"/>
                </a:cxn>
                <a:cxn ang="0">
                  <a:pos x="275" y="169"/>
                </a:cxn>
                <a:cxn ang="0">
                  <a:pos x="264" y="204"/>
                </a:cxn>
                <a:cxn ang="0">
                  <a:pos x="246" y="245"/>
                </a:cxn>
                <a:cxn ang="0">
                  <a:pos x="246" y="245"/>
                </a:cxn>
                <a:cxn ang="0">
                  <a:pos x="223" y="280"/>
                </a:cxn>
                <a:cxn ang="0">
                  <a:pos x="199" y="309"/>
                </a:cxn>
                <a:cxn ang="0">
                  <a:pos x="176" y="333"/>
                </a:cxn>
                <a:cxn ang="0">
                  <a:pos x="147" y="350"/>
                </a:cxn>
                <a:cxn ang="0">
                  <a:pos x="117" y="362"/>
                </a:cxn>
                <a:cxn ang="0">
                  <a:pos x="94" y="368"/>
                </a:cxn>
                <a:cxn ang="0">
                  <a:pos x="71" y="368"/>
                </a:cxn>
                <a:cxn ang="0">
                  <a:pos x="47" y="362"/>
                </a:cxn>
                <a:cxn ang="0">
                  <a:pos x="47" y="362"/>
                </a:cxn>
                <a:cxn ang="0">
                  <a:pos x="24" y="345"/>
                </a:cxn>
                <a:cxn ang="0">
                  <a:pos x="12" y="321"/>
                </a:cxn>
                <a:cxn ang="0">
                  <a:pos x="0" y="298"/>
                </a:cxn>
                <a:cxn ang="0">
                  <a:pos x="0" y="269"/>
                </a:cxn>
                <a:cxn ang="0">
                  <a:pos x="0" y="233"/>
                </a:cxn>
                <a:cxn ang="0">
                  <a:pos x="6" y="198"/>
                </a:cxn>
                <a:cxn ang="0">
                  <a:pos x="18" y="163"/>
                </a:cxn>
                <a:cxn ang="0">
                  <a:pos x="36" y="128"/>
                </a:cxn>
                <a:cxn ang="0">
                  <a:pos x="36" y="128"/>
                </a:cxn>
                <a:cxn ang="0">
                  <a:pos x="59" y="93"/>
                </a:cxn>
                <a:cxn ang="0">
                  <a:pos x="82" y="64"/>
                </a:cxn>
                <a:cxn ang="0">
                  <a:pos x="112" y="40"/>
                </a:cxn>
                <a:cxn ang="0">
                  <a:pos x="135" y="17"/>
                </a:cxn>
                <a:cxn ang="0">
                  <a:pos x="164" y="5"/>
                </a:cxn>
                <a:cxn ang="0">
                  <a:pos x="193" y="0"/>
                </a:cxn>
                <a:cxn ang="0">
                  <a:pos x="217" y="0"/>
                </a:cxn>
                <a:cxn ang="0">
                  <a:pos x="240" y="11"/>
                </a:cxn>
                <a:cxn ang="0">
                  <a:pos x="240" y="11"/>
                </a:cxn>
              </a:cxnLst>
              <a:rect l="0" t="0" r="r" b="b"/>
              <a:pathLst>
                <a:path w="287" h="368">
                  <a:moveTo>
                    <a:pt x="240" y="11"/>
                  </a:moveTo>
                  <a:lnTo>
                    <a:pt x="240" y="11"/>
                  </a:lnTo>
                  <a:lnTo>
                    <a:pt x="258" y="23"/>
                  </a:lnTo>
                  <a:lnTo>
                    <a:pt x="275" y="46"/>
                  </a:lnTo>
                  <a:lnTo>
                    <a:pt x="281" y="70"/>
                  </a:lnTo>
                  <a:lnTo>
                    <a:pt x="287" y="105"/>
                  </a:lnTo>
                  <a:lnTo>
                    <a:pt x="281" y="134"/>
                  </a:lnTo>
                  <a:lnTo>
                    <a:pt x="275" y="169"/>
                  </a:lnTo>
                  <a:lnTo>
                    <a:pt x="264" y="204"/>
                  </a:lnTo>
                  <a:lnTo>
                    <a:pt x="246" y="245"/>
                  </a:lnTo>
                  <a:lnTo>
                    <a:pt x="246" y="245"/>
                  </a:lnTo>
                  <a:lnTo>
                    <a:pt x="223" y="280"/>
                  </a:lnTo>
                  <a:lnTo>
                    <a:pt x="199" y="309"/>
                  </a:lnTo>
                  <a:lnTo>
                    <a:pt x="176" y="333"/>
                  </a:lnTo>
                  <a:lnTo>
                    <a:pt x="147" y="350"/>
                  </a:lnTo>
                  <a:lnTo>
                    <a:pt x="117" y="362"/>
                  </a:lnTo>
                  <a:lnTo>
                    <a:pt x="94" y="368"/>
                  </a:lnTo>
                  <a:lnTo>
                    <a:pt x="71" y="368"/>
                  </a:lnTo>
                  <a:lnTo>
                    <a:pt x="47" y="362"/>
                  </a:lnTo>
                  <a:lnTo>
                    <a:pt x="47" y="362"/>
                  </a:lnTo>
                  <a:lnTo>
                    <a:pt x="24" y="345"/>
                  </a:lnTo>
                  <a:lnTo>
                    <a:pt x="12" y="321"/>
                  </a:lnTo>
                  <a:lnTo>
                    <a:pt x="0" y="298"/>
                  </a:lnTo>
                  <a:lnTo>
                    <a:pt x="0" y="269"/>
                  </a:lnTo>
                  <a:lnTo>
                    <a:pt x="0" y="233"/>
                  </a:lnTo>
                  <a:lnTo>
                    <a:pt x="6" y="198"/>
                  </a:lnTo>
                  <a:lnTo>
                    <a:pt x="18" y="163"/>
                  </a:lnTo>
                  <a:lnTo>
                    <a:pt x="36" y="128"/>
                  </a:lnTo>
                  <a:lnTo>
                    <a:pt x="36" y="128"/>
                  </a:lnTo>
                  <a:lnTo>
                    <a:pt x="59" y="93"/>
                  </a:lnTo>
                  <a:lnTo>
                    <a:pt x="82" y="64"/>
                  </a:lnTo>
                  <a:lnTo>
                    <a:pt x="112" y="40"/>
                  </a:lnTo>
                  <a:lnTo>
                    <a:pt x="135" y="17"/>
                  </a:lnTo>
                  <a:lnTo>
                    <a:pt x="164" y="5"/>
                  </a:lnTo>
                  <a:lnTo>
                    <a:pt x="193" y="0"/>
                  </a:lnTo>
                  <a:lnTo>
                    <a:pt x="217" y="0"/>
                  </a:lnTo>
                  <a:lnTo>
                    <a:pt x="240" y="11"/>
                  </a:lnTo>
                  <a:lnTo>
                    <a:pt x="240" y="11"/>
                  </a:lnTo>
                  <a:close/>
                </a:path>
              </a:pathLst>
            </a:custGeom>
            <a:solidFill>
              <a:srgbClr val="F9B9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344"/>
            <p:cNvSpPr>
              <a:spLocks/>
            </p:cNvSpPr>
            <p:nvPr/>
          </p:nvSpPr>
          <p:spPr bwMode="auto">
            <a:xfrm>
              <a:off x="2653" y="1611"/>
              <a:ext cx="123" cy="298"/>
            </a:xfrm>
            <a:custGeom>
              <a:avLst/>
              <a:gdLst/>
              <a:ahLst/>
              <a:cxnLst>
                <a:cxn ang="0">
                  <a:pos x="123" y="17"/>
                </a:cxn>
                <a:cxn ang="0">
                  <a:pos x="123" y="17"/>
                </a:cxn>
                <a:cxn ang="0">
                  <a:pos x="94" y="52"/>
                </a:cxn>
                <a:cxn ang="0">
                  <a:pos x="70" y="87"/>
                </a:cxn>
                <a:cxn ang="0">
                  <a:pos x="70" y="87"/>
                </a:cxn>
                <a:cxn ang="0">
                  <a:pos x="47" y="146"/>
                </a:cxn>
                <a:cxn ang="0">
                  <a:pos x="30" y="204"/>
                </a:cxn>
                <a:cxn ang="0">
                  <a:pos x="30" y="257"/>
                </a:cxn>
                <a:cxn ang="0">
                  <a:pos x="35" y="280"/>
                </a:cxn>
                <a:cxn ang="0">
                  <a:pos x="41" y="298"/>
                </a:cxn>
                <a:cxn ang="0">
                  <a:pos x="41" y="298"/>
                </a:cxn>
                <a:cxn ang="0">
                  <a:pos x="24" y="280"/>
                </a:cxn>
                <a:cxn ang="0">
                  <a:pos x="12" y="263"/>
                </a:cxn>
                <a:cxn ang="0">
                  <a:pos x="6" y="234"/>
                </a:cxn>
                <a:cxn ang="0">
                  <a:pos x="0" y="204"/>
                </a:cxn>
                <a:cxn ang="0">
                  <a:pos x="6" y="169"/>
                </a:cxn>
                <a:cxn ang="0">
                  <a:pos x="12" y="134"/>
                </a:cxn>
                <a:cxn ang="0">
                  <a:pos x="24" y="99"/>
                </a:cxn>
                <a:cxn ang="0">
                  <a:pos x="41" y="64"/>
                </a:cxn>
                <a:cxn ang="0">
                  <a:pos x="41" y="64"/>
                </a:cxn>
                <a:cxn ang="0">
                  <a:pos x="65" y="29"/>
                </a:cxn>
                <a:cxn ang="0">
                  <a:pos x="88" y="0"/>
                </a:cxn>
                <a:cxn ang="0">
                  <a:pos x="123" y="17"/>
                </a:cxn>
              </a:cxnLst>
              <a:rect l="0" t="0" r="r" b="b"/>
              <a:pathLst>
                <a:path w="123" h="298">
                  <a:moveTo>
                    <a:pt x="123" y="17"/>
                  </a:moveTo>
                  <a:lnTo>
                    <a:pt x="123" y="17"/>
                  </a:lnTo>
                  <a:lnTo>
                    <a:pt x="94" y="52"/>
                  </a:lnTo>
                  <a:lnTo>
                    <a:pt x="70" y="87"/>
                  </a:lnTo>
                  <a:lnTo>
                    <a:pt x="70" y="87"/>
                  </a:lnTo>
                  <a:lnTo>
                    <a:pt x="47" y="146"/>
                  </a:lnTo>
                  <a:lnTo>
                    <a:pt x="30" y="204"/>
                  </a:lnTo>
                  <a:lnTo>
                    <a:pt x="30" y="257"/>
                  </a:lnTo>
                  <a:lnTo>
                    <a:pt x="35" y="280"/>
                  </a:lnTo>
                  <a:lnTo>
                    <a:pt x="41" y="298"/>
                  </a:lnTo>
                  <a:lnTo>
                    <a:pt x="41" y="298"/>
                  </a:lnTo>
                  <a:lnTo>
                    <a:pt x="24" y="280"/>
                  </a:lnTo>
                  <a:lnTo>
                    <a:pt x="12" y="263"/>
                  </a:lnTo>
                  <a:lnTo>
                    <a:pt x="6" y="234"/>
                  </a:lnTo>
                  <a:lnTo>
                    <a:pt x="0" y="204"/>
                  </a:lnTo>
                  <a:lnTo>
                    <a:pt x="6" y="169"/>
                  </a:lnTo>
                  <a:lnTo>
                    <a:pt x="12" y="134"/>
                  </a:lnTo>
                  <a:lnTo>
                    <a:pt x="24" y="99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65" y="29"/>
                  </a:lnTo>
                  <a:lnTo>
                    <a:pt x="88" y="0"/>
                  </a:lnTo>
                  <a:lnTo>
                    <a:pt x="123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345"/>
            <p:cNvSpPr>
              <a:spLocks/>
            </p:cNvSpPr>
            <p:nvPr/>
          </p:nvSpPr>
          <p:spPr bwMode="auto">
            <a:xfrm>
              <a:off x="2759" y="1546"/>
              <a:ext cx="76" cy="70"/>
            </a:xfrm>
            <a:custGeom>
              <a:avLst/>
              <a:gdLst/>
              <a:ahLst/>
              <a:cxnLst>
                <a:cxn ang="0">
                  <a:pos x="76" y="24"/>
                </a:cxn>
                <a:cxn ang="0">
                  <a:pos x="76" y="24"/>
                </a:cxn>
                <a:cxn ang="0">
                  <a:pos x="52" y="41"/>
                </a:cxn>
                <a:cxn ang="0">
                  <a:pos x="35" y="7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41" y="0"/>
                </a:cxn>
                <a:cxn ang="0">
                  <a:pos x="76" y="24"/>
                </a:cxn>
              </a:cxnLst>
              <a:rect l="0" t="0" r="r" b="b"/>
              <a:pathLst>
                <a:path w="76" h="70">
                  <a:moveTo>
                    <a:pt x="76" y="24"/>
                  </a:moveTo>
                  <a:lnTo>
                    <a:pt x="76" y="24"/>
                  </a:lnTo>
                  <a:lnTo>
                    <a:pt x="52" y="41"/>
                  </a:lnTo>
                  <a:lnTo>
                    <a:pt x="35" y="7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41" y="0"/>
                  </a:lnTo>
                  <a:lnTo>
                    <a:pt x="7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346"/>
            <p:cNvSpPr>
              <a:spLocks/>
            </p:cNvSpPr>
            <p:nvPr/>
          </p:nvSpPr>
          <p:spPr bwMode="auto">
            <a:xfrm>
              <a:off x="2601" y="2043"/>
              <a:ext cx="76" cy="82"/>
            </a:xfrm>
            <a:custGeom>
              <a:avLst/>
              <a:gdLst/>
              <a:ahLst/>
              <a:cxnLst>
                <a:cxn ang="0">
                  <a:pos x="76" y="6"/>
                </a:cxn>
                <a:cxn ang="0">
                  <a:pos x="76" y="6"/>
                </a:cxn>
                <a:cxn ang="0">
                  <a:pos x="70" y="6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35" y="53"/>
                </a:cxn>
                <a:cxn ang="0">
                  <a:pos x="35" y="53"/>
                </a:cxn>
                <a:cxn ang="0">
                  <a:pos x="17" y="71"/>
                </a:cxn>
                <a:cxn ang="0">
                  <a:pos x="11" y="82"/>
                </a:cxn>
                <a:cxn ang="0">
                  <a:pos x="11" y="82"/>
                </a:cxn>
                <a:cxn ang="0">
                  <a:pos x="0" y="82"/>
                </a:cxn>
                <a:cxn ang="0">
                  <a:pos x="0" y="82"/>
                </a:cxn>
                <a:cxn ang="0">
                  <a:pos x="11" y="82"/>
                </a:cxn>
                <a:cxn ang="0">
                  <a:pos x="35" y="71"/>
                </a:cxn>
                <a:cxn ang="0">
                  <a:pos x="35" y="71"/>
                </a:cxn>
                <a:cxn ang="0">
                  <a:pos x="52" y="41"/>
                </a:cxn>
                <a:cxn ang="0">
                  <a:pos x="76" y="6"/>
                </a:cxn>
                <a:cxn ang="0">
                  <a:pos x="76" y="6"/>
                </a:cxn>
              </a:cxnLst>
              <a:rect l="0" t="0" r="r" b="b"/>
              <a:pathLst>
                <a:path w="76" h="82">
                  <a:moveTo>
                    <a:pt x="76" y="6"/>
                  </a:moveTo>
                  <a:lnTo>
                    <a:pt x="76" y="6"/>
                  </a:lnTo>
                  <a:lnTo>
                    <a:pt x="70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17" y="71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11" y="82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52" y="41"/>
                  </a:lnTo>
                  <a:lnTo>
                    <a:pt x="76" y="6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347"/>
            <p:cNvSpPr>
              <a:spLocks/>
            </p:cNvSpPr>
            <p:nvPr/>
          </p:nvSpPr>
          <p:spPr bwMode="auto">
            <a:xfrm>
              <a:off x="2460" y="2073"/>
              <a:ext cx="158" cy="64"/>
            </a:xfrm>
            <a:custGeom>
              <a:avLst/>
              <a:gdLst/>
              <a:ahLst/>
              <a:cxnLst>
                <a:cxn ang="0">
                  <a:pos x="158" y="46"/>
                </a:cxn>
                <a:cxn ang="0">
                  <a:pos x="158" y="46"/>
                </a:cxn>
                <a:cxn ang="0">
                  <a:pos x="147" y="52"/>
                </a:cxn>
                <a:cxn ang="0">
                  <a:pos x="129" y="52"/>
                </a:cxn>
                <a:cxn ang="0">
                  <a:pos x="111" y="46"/>
                </a:cxn>
                <a:cxn ang="0">
                  <a:pos x="111" y="46"/>
                </a:cxn>
                <a:cxn ang="0">
                  <a:pos x="59" y="23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2" y="52"/>
                </a:cxn>
                <a:cxn ang="0">
                  <a:pos x="82" y="52"/>
                </a:cxn>
                <a:cxn ang="0">
                  <a:pos x="106" y="64"/>
                </a:cxn>
                <a:cxn ang="0">
                  <a:pos x="123" y="64"/>
                </a:cxn>
                <a:cxn ang="0">
                  <a:pos x="135" y="58"/>
                </a:cxn>
                <a:cxn ang="0">
                  <a:pos x="135" y="58"/>
                </a:cxn>
                <a:cxn ang="0">
                  <a:pos x="158" y="46"/>
                </a:cxn>
                <a:cxn ang="0">
                  <a:pos x="158" y="46"/>
                </a:cxn>
              </a:cxnLst>
              <a:rect l="0" t="0" r="r" b="b"/>
              <a:pathLst>
                <a:path w="158" h="64">
                  <a:moveTo>
                    <a:pt x="158" y="46"/>
                  </a:moveTo>
                  <a:lnTo>
                    <a:pt x="158" y="46"/>
                  </a:lnTo>
                  <a:lnTo>
                    <a:pt x="147" y="52"/>
                  </a:lnTo>
                  <a:lnTo>
                    <a:pt x="129" y="52"/>
                  </a:lnTo>
                  <a:lnTo>
                    <a:pt x="111" y="46"/>
                  </a:lnTo>
                  <a:lnTo>
                    <a:pt x="111" y="46"/>
                  </a:lnTo>
                  <a:lnTo>
                    <a:pt x="59" y="23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106" y="64"/>
                  </a:lnTo>
                  <a:lnTo>
                    <a:pt x="123" y="64"/>
                  </a:lnTo>
                  <a:lnTo>
                    <a:pt x="135" y="58"/>
                  </a:lnTo>
                  <a:lnTo>
                    <a:pt x="135" y="58"/>
                  </a:lnTo>
                  <a:lnTo>
                    <a:pt x="158" y="46"/>
                  </a:lnTo>
                  <a:lnTo>
                    <a:pt x="158" y="46"/>
                  </a:lnTo>
                  <a:close/>
                </a:path>
              </a:pathLst>
            </a:custGeom>
            <a:solidFill>
              <a:srgbClr val="F6A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348"/>
            <p:cNvSpPr>
              <a:spLocks/>
            </p:cNvSpPr>
            <p:nvPr/>
          </p:nvSpPr>
          <p:spPr bwMode="auto">
            <a:xfrm>
              <a:off x="2653" y="2043"/>
              <a:ext cx="47" cy="10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30" y="59"/>
                </a:cxn>
                <a:cxn ang="0">
                  <a:pos x="30" y="59"/>
                </a:cxn>
                <a:cxn ang="0">
                  <a:pos x="35" y="82"/>
                </a:cxn>
                <a:cxn ang="0">
                  <a:pos x="41" y="100"/>
                </a:cxn>
                <a:cxn ang="0">
                  <a:pos x="41" y="100"/>
                </a:cxn>
                <a:cxn ang="0">
                  <a:pos x="35" y="106"/>
                </a:cxn>
                <a:cxn ang="0">
                  <a:pos x="35" y="106"/>
                </a:cxn>
                <a:cxn ang="0">
                  <a:pos x="41" y="94"/>
                </a:cxn>
                <a:cxn ang="0">
                  <a:pos x="47" y="71"/>
                </a:cxn>
                <a:cxn ang="0">
                  <a:pos x="47" y="71"/>
                </a:cxn>
                <a:cxn ang="0">
                  <a:pos x="35" y="35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47" h="106">
                  <a:moveTo>
                    <a:pt x="18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35" y="82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5" y="106"/>
                  </a:lnTo>
                  <a:lnTo>
                    <a:pt x="35" y="106"/>
                  </a:lnTo>
                  <a:lnTo>
                    <a:pt x="41" y="94"/>
                  </a:lnTo>
                  <a:lnTo>
                    <a:pt x="47" y="71"/>
                  </a:lnTo>
                  <a:lnTo>
                    <a:pt x="47" y="71"/>
                  </a:lnTo>
                  <a:lnTo>
                    <a:pt x="35" y="35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349"/>
            <p:cNvSpPr>
              <a:spLocks/>
            </p:cNvSpPr>
            <p:nvPr/>
          </p:nvSpPr>
          <p:spPr bwMode="auto">
            <a:xfrm>
              <a:off x="2560" y="2131"/>
              <a:ext cx="140" cy="99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0"/>
                </a:cxn>
                <a:cxn ang="0">
                  <a:pos x="134" y="12"/>
                </a:cxn>
                <a:cxn ang="0">
                  <a:pos x="123" y="29"/>
                </a:cxn>
                <a:cxn ang="0">
                  <a:pos x="105" y="41"/>
                </a:cxn>
                <a:cxn ang="0">
                  <a:pos x="105" y="41"/>
                </a:cxn>
                <a:cxn ang="0">
                  <a:pos x="52" y="64"/>
                </a:cxn>
                <a:cxn ang="0">
                  <a:pos x="11" y="88"/>
                </a:cxn>
                <a:cxn ang="0">
                  <a:pos x="11" y="88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87" y="64"/>
                </a:cxn>
                <a:cxn ang="0">
                  <a:pos x="87" y="64"/>
                </a:cxn>
                <a:cxn ang="0">
                  <a:pos x="117" y="47"/>
                </a:cxn>
                <a:cxn ang="0">
                  <a:pos x="128" y="35"/>
                </a:cxn>
                <a:cxn ang="0">
                  <a:pos x="134" y="23"/>
                </a:cxn>
                <a:cxn ang="0">
                  <a:pos x="134" y="23"/>
                </a:cxn>
                <a:cxn ang="0">
                  <a:pos x="140" y="0"/>
                </a:cxn>
                <a:cxn ang="0">
                  <a:pos x="140" y="0"/>
                </a:cxn>
              </a:cxnLst>
              <a:rect l="0" t="0" r="r" b="b"/>
              <a:pathLst>
                <a:path w="140" h="99">
                  <a:moveTo>
                    <a:pt x="140" y="0"/>
                  </a:moveTo>
                  <a:lnTo>
                    <a:pt x="140" y="0"/>
                  </a:lnTo>
                  <a:lnTo>
                    <a:pt x="134" y="12"/>
                  </a:lnTo>
                  <a:lnTo>
                    <a:pt x="123" y="29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52" y="64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87" y="64"/>
                  </a:lnTo>
                  <a:lnTo>
                    <a:pt x="87" y="64"/>
                  </a:lnTo>
                  <a:lnTo>
                    <a:pt x="117" y="47"/>
                  </a:lnTo>
                  <a:lnTo>
                    <a:pt x="128" y="35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6A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350"/>
            <p:cNvSpPr>
              <a:spLocks/>
            </p:cNvSpPr>
            <p:nvPr/>
          </p:nvSpPr>
          <p:spPr bwMode="auto">
            <a:xfrm>
              <a:off x="2484" y="2225"/>
              <a:ext cx="82" cy="128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2" y="0"/>
                </a:cxn>
                <a:cxn ang="0">
                  <a:pos x="58" y="17"/>
                </a:cxn>
                <a:cxn ang="0">
                  <a:pos x="35" y="41"/>
                </a:cxn>
                <a:cxn ang="0">
                  <a:pos x="17" y="76"/>
                </a:cxn>
                <a:cxn ang="0">
                  <a:pos x="17" y="76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22"/>
                </a:cxn>
                <a:cxn ang="0">
                  <a:pos x="11" y="111"/>
                </a:cxn>
                <a:cxn ang="0">
                  <a:pos x="11" y="111"/>
                </a:cxn>
                <a:cxn ang="0">
                  <a:pos x="23" y="111"/>
                </a:cxn>
                <a:cxn ang="0">
                  <a:pos x="29" y="117"/>
                </a:cxn>
                <a:cxn ang="0">
                  <a:pos x="29" y="117"/>
                </a:cxn>
                <a:cxn ang="0">
                  <a:pos x="41" y="82"/>
                </a:cxn>
                <a:cxn ang="0">
                  <a:pos x="46" y="52"/>
                </a:cxn>
                <a:cxn ang="0">
                  <a:pos x="58" y="29"/>
                </a:cxn>
                <a:cxn ang="0">
                  <a:pos x="58" y="29"/>
                </a:cxn>
                <a:cxn ang="0">
                  <a:pos x="82" y="0"/>
                </a:cxn>
                <a:cxn ang="0">
                  <a:pos x="82" y="0"/>
                </a:cxn>
              </a:cxnLst>
              <a:rect l="0" t="0" r="r" b="b"/>
              <a:pathLst>
                <a:path w="82" h="128">
                  <a:moveTo>
                    <a:pt x="82" y="0"/>
                  </a:moveTo>
                  <a:lnTo>
                    <a:pt x="82" y="0"/>
                  </a:lnTo>
                  <a:lnTo>
                    <a:pt x="58" y="17"/>
                  </a:lnTo>
                  <a:lnTo>
                    <a:pt x="35" y="41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23" y="111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41" y="82"/>
                  </a:lnTo>
                  <a:lnTo>
                    <a:pt x="46" y="52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DED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351"/>
            <p:cNvSpPr>
              <a:spLocks/>
            </p:cNvSpPr>
            <p:nvPr/>
          </p:nvSpPr>
          <p:spPr bwMode="auto">
            <a:xfrm>
              <a:off x="2677" y="2043"/>
              <a:ext cx="99" cy="65"/>
            </a:xfrm>
            <a:custGeom>
              <a:avLst/>
              <a:gdLst/>
              <a:ahLst/>
              <a:cxnLst>
                <a:cxn ang="0">
                  <a:pos x="99" y="41"/>
                </a:cxn>
                <a:cxn ang="0">
                  <a:pos x="99" y="41"/>
                </a:cxn>
                <a:cxn ang="0">
                  <a:pos x="64" y="65"/>
                </a:cxn>
                <a:cxn ang="0">
                  <a:pos x="64" y="65"/>
                </a:cxn>
                <a:cxn ang="0">
                  <a:pos x="23" y="41"/>
                </a:cxn>
                <a:cxn ang="0">
                  <a:pos x="6" y="24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" y="18"/>
                </a:cxn>
                <a:cxn ang="0">
                  <a:pos x="46" y="35"/>
                </a:cxn>
                <a:cxn ang="0">
                  <a:pos x="76" y="41"/>
                </a:cxn>
                <a:cxn ang="0">
                  <a:pos x="99" y="41"/>
                </a:cxn>
                <a:cxn ang="0">
                  <a:pos x="99" y="41"/>
                </a:cxn>
              </a:cxnLst>
              <a:rect l="0" t="0" r="r" b="b"/>
              <a:pathLst>
                <a:path w="99" h="65">
                  <a:moveTo>
                    <a:pt x="99" y="41"/>
                  </a:moveTo>
                  <a:lnTo>
                    <a:pt x="99" y="41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23" y="41"/>
                  </a:lnTo>
                  <a:lnTo>
                    <a:pt x="6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18"/>
                  </a:lnTo>
                  <a:lnTo>
                    <a:pt x="46" y="35"/>
                  </a:lnTo>
                  <a:lnTo>
                    <a:pt x="76" y="41"/>
                  </a:lnTo>
                  <a:lnTo>
                    <a:pt x="99" y="41"/>
                  </a:lnTo>
                  <a:lnTo>
                    <a:pt x="99" y="41"/>
                  </a:lnTo>
                  <a:close/>
                </a:path>
              </a:pathLst>
            </a:custGeom>
            <a:solidFill>
              <a:srgbClr val="F8C3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352"/>
            <p:cNvSpPr>
              <a:spLocks/>
            </p:cNvSpPr>
            <p:nvPr/>
          </p:nvSpPr>
          <p:spPr bwMode="auto">
            <a:xfrm>
              <a:off x="2636" y="1944"/>
              <a:ext cx="41" cy="1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5" y="17"/>
                </a:cxn>
                <a:cxn ang="0">
                  <a:pos x="35" y="17"/>
                </a:cxn>
                <a:cxn ang="0">
                  <a:pos x="41" y="64"/>
                </a:cxn>
                <a:cxn ang="0">
                  <a:pos x="41" y="88"/>
                </a:cxn>
                <a:cxn ang="0">
                  <a:pos x="35" y="99"/>
                </a:cxn>
                <a:cxn ang="0">
                  <a:pos x="29" y="105"/>
                </a:cxn>
                <a:cxn ang="0">
                  <a:pos x="29" y="105"/>
                </a:cxn>
                <a:cxn ang="0">
                  <a:pos x="29" y="76"/>
                </a:cxn>
                <a:cxn ang="0">
                  <a:pos x="23" y="47"/>
                </a:cxn>
                <a:cxn ang="0">
                  <a:pos x="11" y="2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1" h="105">
                  <a:moveTo>
                    <a:pt x="0" y="0"/>
                  </a:moveTo>
                  <a:lnTo>
                    <a:pt x="0" y="0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41" y="64"/>
                  </a:lnTo>
                  <a:lnTo>
                    <a:pt x="41" y="88"/>
                  </a:lnTo>
                  <a:lnTo>
                    <a:pt x="35" y="99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29" y="76"/>
                  </a:lnTo>
                  <a:lnTo>
                    <a:pt x="23" y="47"/>
                  </a:lnTo>
                  <a:lnTo>
                    <a:pt x="11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353"/>
            <p:cNvSpPr>
              <a:spLocks/>
            </p:cNvSpPr>
            <p:nvPr/>
          </p:nvSpPr>
          <p:spPr bwMode="auto">
            <a:xfrm>
              <a:off x="2560" y="2043"/>
              <a:ext cx="99" cy="6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41"/>
                </a:cxn>
                <a:cxn ang="0">
                  <a:pos x="35" y="65"/>
                </a:cxn>
                <a:cxn ang="0">
                  <a:pos x="35" y="65"/>
                </a:cxn>
                <a:cxn ang="0">
                  <a:pos x="76" y="41"/>
                </a:cxn>
                <a:cxn ang="0">
                  <a:pos x="93" y="24"/>
                </a:cxn>
                <a:cxn ang="0">
                  <a:pos x="99" y="12"/>
                </a:cxn>
                <a:cxn ang="0">
                  <a:pos x="99" y="0"/>
                </a:cxn>
                <a:cxn ang="0">
                  <a:pos x="99" y="0"/>
                </a:cxn>
                <a:cxn ang="0">
                  <a:pos x="76" y="18"/>
                </a:cxn>
                <a:cxn ang="0">
                  <a:pos x="52" y="35"/>
                </a:cxn>
                <a:cxn ang="0">
                  <a:pos x="23" y="41"/>
                </a:cxn>
                <a:cxn ang="0">
                  <a:pos x="0" y="41"/>
                </a:cxn>
                <a:cxn ang="0">
                  <a:pos x="0" y="41"/>
                </a:cxn>
              </a:cxnLst>
              <a:rect l="0" t="0" r="r" b="b"/>
              <a:pathLst>
                <a:path w="99" h="65">
                  <a:moveTo>
                    <a:pt x="0" y="41"/>
                  </a:moveTo>
                  <a:lnTo>
                    <a:pt x="0" y="41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76" y="41"/>
                  </a:lnTo>
                  <a:lnTo>
                    <a:pt x="93" y="24"/>
                  </a:lnTo>
                  <a:lnTo>
                    <a:pt x="99" y="12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76" y="18"/>
                  </a:lnTo>
                  <a:lnTo>
                    <a:pt x="52" y="35"/>
                  </a:lnTo>
                  <a:lnTo>
                    <a:pt x="23" y="41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354"/>
            <p:cNvSpPr>
              <a:spLocks/>
            </p:cNvSpPr>
            <p:nvPr/>
          </p:nvSpPr>
          <p:spPr bwMode="auto">
            <a:xfrm>
              <a:off x="2630" y="1950"/>
              <a:ext cx="29" cy="93"/>
            </a:xfrm>
            <a:custGeom>
              <a:avLst/>
              <a:gdLst/>
              <a:ahLst/>
              <a:cxnLst>
                <a:cxn ang="0">
                  <a:pos x="29" y="93"/>
                </a:cxn>
                <a:cxn ang="0">
                  <a:pos x="29" y="93"/>
                </a:cxn>
                <a:cxn ang="0">
                  <a:pos x="17" y="76"/>
                </a:cxn>
                <a:cxn ang="0">
                  <a:pos x="12" y="58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11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23"/>
                </a:cxn>
                <a:cxn ang="0">
                  <a:pos x="12" y="41"/>
                </a:cxn>
                <a:cxn ang="0">
                  <a:pos x="17" y="52"/>
                </a:cxn>
                <a:cxn ang="0">
                  <a:pos x="17" y="52"/>
                </a:cxn>
                <a:cxn ang="0">
                  <a:pos x="29" y="64"/>
                </a:cxn>
                <a:cxn ang="0">
                  <a:pos x="29" y="93"/>
                </a:cxn>
              </a:cxnLst>
              <a:rect l="0" t="0" r="r" b="b"/>
              <a:pathLst>
                <a:path w="29" h="93">
                  <a:moveTo>
                    <a:pt x="29" y="93"/>
                  </a:moveTo>
                  <a:lnTo>
                    <a:pt x="29" y="93"/>
                  </a:lnTo>
                  <a:lnTo>
                    <a:pt x="17" y="76"/>
                  </a:lnTo>
                  <a:lnTo>
                    <a:pt x="12" y="58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11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23"/>
                  </a:lnTo>
                  <a:lnTo>
                    <a:pt x="12" y="41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29" y="64"/>
                  </a:lnTo>
                  <a:lnTo>
                    <a:pt x="29" y="93"/>
                  </a:lnTo>
                  <a:close/>
                </a:path>
              </a:pathLst>
            </a:custGeom>
            <a:solidFill>
              <a:srgbClr val="F8C3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355"/>
            <p:cNvSpPr>
              <a:spLocks/>
            </p:cNvSpPr>
            <p:nvPr/>
          </p:nvSpPr>
          <p:spPr bwMode="auto">
            <a:xfrm>
              <a:off x="2560" y="2049"/>
              <a:ext cx="93" cy="29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93" y="0"/>
                </a:cxn>
                <a:cxn ang="0">
                  <a:pos x="76" y="0"/>
                </a:cxn>
                <a:cxn ang="0">
                  <a:pos x="52" y="0"/>
                </a:cxn>
                <a:cxn ang="0">
                  <a:pos x="35" y="6"/>
                </a:cxn>
                <a:cxn ang="0">
                  <a:pos x="35" y="6"/>
                </a:cxn>
                <a:cxn ang="0">
                  <a:pos x="17" y="12"/>
                </a:cxn>
                <a:cxn ang="0">
                  <a:pos x="6" y="24"/>
                </a:cxn>
                <a:cxn ang="0">
                  <a:pos x="0" y="29"/>
                </a:cxn>
                <a:cxn ang="0">
                  <a:pos x="6" y="29"/>
                </a:cxn>
                <a:cxn ang="0">
                  <a:pos x="6" y="29"/>
                </a:cxn>
                <a:cxn ang="0">
                  <a:pos x="23" y="18"/>
                </a:cxn>
                <a:cxn ang="0">
                  <a:pos x="35" y="12"/>
                </a:cxn>
                <a:cxn ang="0">
                  <a:pos x="52" y="12"/>
                </a:cxn>
                <a:cxn ang="0">
                  <a:pos x="52" y="12"/>
                </a:cxn>
                <a:cxn ang="0">
                  <a:pos x="70" y="18"/>
                </a:cxn>
                <a:cxn ang="0">
                  <a:pos x="93" y="0"/>
                </a:cxn>
              </a:cxnLst>
              <a:rect l="0" t="0" r="r" b="b"/>
              <a:pathLst>
                <a:path w="93" h="29">
                  <a:moveTo>
                    <a:pt x="93" y="0"/>
                  </a:moveTo>
                  <a:lnTo>
                    <a:pt x="93" y="0"/>
                  </a:lnTo>
                  <a:lnTo>
                    <a:pt x="76" y="0"/>
                  </a:lnTo>
                  <a:lnTo>
                    <a:pt x="52" y="0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17" y="12"/>
                  </a:lnTo>
                  <a:lnTo>
                    <a:pt x="6" y="24"/>
                  </a:lnTo>
                  <a:lnTo>
                    <a:pt x="0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23" y="18"/>
                  </a:lnTo>
                  <a:lnTo>
                    <a:pt x="35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70" y="1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8C3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356"/>
            <p:cNvSpPr>
              <a:spLocks/>
            </p:cNvSpPr>
            <p:nvPr/>
          </p:nvSpPr>
          <p:spPr bwMode="auto">
            <a:xfrm>
              <a:off x="2653" y="2038"/>
              <a:ext cx="24" cy="23"/>
            </a:xfrm>
            <a:custGeom>
              <a:avLst/>
              <a:gdLst/>
              <a:ahLst/>
              <a:cxnLst>
                <a:cxn ang="0">
                  <a:pos x="24" y="17"/>
                </a:cxn>
                <a:cxn ang="0">
                  <a:pos x="24" y="17"/>
                </a:cxn>
                <a:cxn ang="0">
                  <a:pos x="24" y="5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18" y="23"/>
                </a:cxn>
                <a:cxn ang="0">
                  <a:pos x="24" y="17"/>
                </a:cxn>
                <a:cxn ang="0">
                  <a:pos x="24" y="17"/>
                </a:cxn>
              </a:cxnLst>
              <a:rect l="0" t="0" r="r" b="b"/>
              <a:pathLst>
                <a:path w="24" h="23">
                  <a:moveTo>
                    <a:pt x="24" y="17"/>
                  </a:moveTo>
                  <a:lnTo>
                    <a:pt x="24" y="17"/>
                  </a:lnTo>
                  <a:lnTo>
                    <a:pt x="24" y="5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18" y="23"/>
                  </a:lnTo>
                  <a:lnTo>
                    <a:pt x="24" y="17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F6A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85728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А если их много?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20329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ШАРИКИ</a:t>
            </a:r>
            <a:endParaRPr lang="ru-RU" i="1" dirty="0"/>
          </a:p>
        </p:txBody>
      </p:sp>
      <p:grpSp>
        <p:nvGrpSpPr>
          <p:cNvPr id="36" name="Group 2157"/>
          <p:cNvGrpSpPr>
            <a:grpSpLocks/>
          </p:cNvGrpSpPr>
          <p:nvPr/>
        </p:nvGrpSpPr>
        <p:grpSpPr bwMode="auto">
          <a:xfrm rot="19572558">
            <a:off x="2428860" y="2214555"/>
            <a:ext cx="1000132" cy="1357322"/>
            <a:chOff x="3213" y="618"/>
            <a:chExt cx="783" cy="1041"/>
          </a:xfrm>
        </p:grpSpPr>
        <p:sp>
          <p:nvSpPr>
            <p:cNvPr id="37" name="Freeform 2158"/>
            <p:cNvSpPr>
              <a:spLocks/>
            </p:cNvSpPr>
            <p:nvPr/>
          </p:nvSpPr>
          <p:spPr bwMode="auto">
            <a:xfrm>
              <a:off x="3511" y="1448"/>
              <a:ext cx="70" cy="71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53" y="71"/>
                </a:cxn>
                <a:cxn ang="0">
                  <a:pos x="53" y="71"/>
                </a:cxn>
                <a:cxn ang="0">
                  <a:pos x="58" y="71"/>
                </a:cxn>
                <a:cxn ang="0">
                  <a:pos x="64" y="71"/>
                </a:cxn>
                <a:cxn ang="0">
                  <a:pos x="70" y="53"/>
                </a:cxn>
                <a:cxn ang="0">
                  <a:pos x="64" y="18"/>
                </a:cxn>
                <a:cxn ang="0">
                  <a:pos x="64" y="18"/>
                </a:cxn>
                <a:cxn ang="0">
                  <a:pos x="58" y="6"/>
                </a:cxn>
                <a:cxn ang="0">
                  <a:pos x="53" y="6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70" h="71">
                  <a:moveTo>
                    <a:pt x="41" y="0"/>
                  </a:moveTo>
                  <a:lnTo>
                    <a:pt x="0" y="53"/>
                  </a:lnTo>
                  <a:lnTo>
                    <a:pt x="0" y="53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58" y="71"/>
                  </a:lnTo>
                  <a:lnTo>
                    <a:pt x="64" y="71"/>
                  </a:lnTo>
                  <a:lnTo>
                    <a:pt x="70" y="53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6"/>
                  </a:lnTo>
                  <a:lnTo>
                    <a:pt x="53" y="6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6AC6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159"/>
            <p:cNvSpPr>
              <a:spLocks/>
            </p:cNvSpPr>
            <p:nvPr/>
          </p:nvSpPr>
          <p:spPr bwMode="auto">
            <a:xfrm>
              <a:off x="3353" y="618"/>
              <a:ext cx="643" cy="836"/>
            </a:xfrm>
            <a:custGeom>
              <a:avLst/>
              <a:gdLst/>
              <a:ahLst/>
              <a:cxnLst>
                <a:cxn ang="0">
                  <a:pos x="456" y="6"/>
                </a:cxn>
                <a:cxn ang="0">
                  <a:pos x="456" y="6"/>
                </a:cxn>
                <a:cxn ang="0">
                  <a:pos x="485" y="18"/>
                </a:cxn>
                <a:cxn ang="0">
                  <a:pos x="509" y="35"/>
                </a:cxn>
                <a:cxn ang="0">
                  <a:pos x="532" y="53"/>
                </a:cxn>
                <a:cxn ang="0">
                  <a:pos x="556" y="76"/>
                </a:cxn>
                <a:cxn ang="0">
                  <a:pos x="579" y="99"/>
                </a:cxn>
                <a:cxn ang="0">
                  <a:pos x="597" y="129"/>
                </a:cxn>
                <a:cxn ang="0">
                  <a:pos x="626" y="193"/>
                </a:cxn>
                <a:cxn ang="0">
                  <a:pos x="638" y="263"/>
                </a:cxn>
                <a:cxn ang="0">
                  <a:pos x="643" y="345"/>
                </a:cxn>
                <a:cxn ang="0">
                  <a:pos x="638" y="427"/>
                </a:cxn>
                <a:cxn ang="0">
                  <a:pos x="620" y="509"/>
                </a:cxn>
                <a:cxn ang="0">
                  <a:pos x="620" y="509"/>
                </a:cxn>
                <a:cxn ang="0">
                  <a:pos x="585" y="591"/>
                </a:cxn>
                <a:cxn ang="0">
                  <a:pos x="544" y="661"/>
                </a:cxn>
                <a:cxn ang="0">
                  <a:pos x="497" y="725"/>
                </a:cxn>
                <a:cxn ang="0">
                  <a:pos x="439" y="772"/>
                </a:cxn>
                <a:cxn ang="0">
                  <a:pos x="380" y="813"/>
                </a:cxn>
                <a:cxn ang="0">
                  <a:pos x="351" y="825"/>
                </a:cxn>
                <a:cxn ang="0">
                  <a:pos x="322" y="830"/>
                </a:cxn>
                <a:cxn ang="0">
                  <a:pos x="287" y="836"/>
                </a:cxn>
                <a:cxn ang="0">
                  <a:pos x="257" y="836"/>
                </a:cxn>
                <a:cxn ang="0">
                  <a:pos x="228" y="836"/>
                </a:cxn>
                <a:cxn ang="0">
                  <a:pos x="193" y="830"/>
                </a:cxn>
                <a:cxn ang="0">
                  <a:pos x="193" y="830"/>
                </a:cxn>
                <a:cxn ang="0">
                  <a:pos x="164" y="819"/>
                </a:cxn>
                <a:cxn ang="0">
                  <a:pos x="140" y="801"/>
                </a:cxn>
                <a:cxn ang="0">
                  <a:pos x="111" y="784"/>
                </a:cxn>
                <a:cxn ang="0">
                  <a:pos x="94" y="760"/>
                </a:cxn>
                <a:cxn ang="0">
                  <a:pos x="70" y="737"/>
                </a:cxn>
                <a:cxn ang="0">
                  <a:pos x="53" y="708"/>
                </a:cxn>
                <a:cxn ang="0">
                  <a:pos x="23" y="643"/>
                </a:cxn>
                <a:cxn ang="0">
                  <a:pos x="6" y="573"/>
                </a:cxn>
                <a:cxn ang="0">
                  <a:pos x="0" y="491"/>
                </a:cxn>
                <a:cxn ang="0">
                  <a:pos x="12" y="409"/>
                </a:cxn>
                <a:cxn ang="0">
                  <a:pos x="29" y="327"/>
                </a:cxn>
                <a:cxn ang="0">
                  <a:pos x="29" y="327"/>
                </a:cxn>
                <a:cxn ang="0">
                  <a:pos x="58" y="246"/>
                </a:cxn>
                <a:cxn ang="0">
                  <a:pos x="99" y="175"/>
                </a:cxn>
                <a:cxn ang="0">
                  <a:pos x="152" y="111"/>
                </a:cxn>
                <a:cxn ang="0">
                  <a:pos x="205" y="64"/>
                </a:cxn>
                <a:cxn ang="0">
                  <a:pos x="263" y="23"/>
                </a:cxn>
                <a:cxn ang="0">
                  <a:pos x="298" y="12"/>
                </a:cxn>
                <a:cxn ang="0">
                  <a:pos x="328" y="6"/>
                </a:cxn>
                <a:cxn ang="0">
                  <a:pos x="357" y="0"/>
                </a:cxn>
                <a:cxn ang="0">
                  <a:pos x="392" y="0"/>
                </a:cxn>
                <a:cxn ang="0">
                  <a:pos x="421" y="0"/>
                </a:cxn>
                <a:cxn ang="0">
                  <a:pos x="456" y="6"/>
                </a:cxn>
                <a:cxn ang="0">
                  <a:pos x="456" y="6"/>
                </a:cxn>
              </a:cxnLst>
              <a:rect l="0" t="0" r="r" b="b"/>
              <a:pathLst>
                <a:path w="643" h="836">
                  <a:moveTo>
                    <a:pt x="456" y="6"/>
                  </a:moveTo>
                  <a:lnTo>
                    <a:pt x="456" y="6"/>
                  </a:lnTo>
                  <a:lnTo>
                    <a:pt x="485" y="18"/>
                  </a:lnTo>
                  <a:lnTo>
                    <a:pt x="509" y="35"/>
                  </a:lnTo>
                  <a:lnTo>
                    <a:pt x="532" y="53"/>
                  </a:lnTo>
                  <a:lnTo>
                    <a:pt x="556" y="76"/>
                  </a:lnTo>
                  <a:lnTo>
                    <a:pt x="579" y="99"/>
                  </a:lnTo>
                  <a:lnTo>
                    <a:pt x="597" y="129"/>
                  </a:lnTo>
                  <a:lnTo>
                    <a:pt x="626" y="193"/>
                  </a:lnTo>
                  <a:lnTo>
                    <a:pt x="638" y="263"/>
                  </a:lnTo>
                  <a:lnTo>
                    <a:pt x="643" y="345"/>
                  </a:lnTo>
                  <a:lnTo>
                    <a:pt x="638" y="427"/>
                  </a:lnTo>
                  <a:lnTo>
                    <a:pt x="620" y="509"/>
                  </a:lnTo>
                  <a:lnTo>
                    <a:pt x="620" y="509"/>
                  </a:lnTo>
                  <a:lnTo>
                    <a:pt x="585" y="591"/>
                  </a:lnTo>
                  <a:lnTo>
                    <a:pt x="544" y="661"/>
                  </a:lnTo>
                  <a:lnTo>
                    <a:pt x="497" y="725"/>
                  </a:lnTo>
                  <a:lnTo>
                    <a:pt x="439" y="772"/>
                  </a:lnTo>
                  <a:lnTo>
                    <a:pt x="380" y="813"/>
                  </a:lnTo>
                  <a:lnTo>
                    <a:pt x="351" y="825"/>
                  </a:lnTo>
                  <a:lnTo>
                    <a:pt x="322" y="830"/>
                  </a:lnTo>
                  <a:lnTo>
                    <a:pt x="287" y="836"/>
                  </a:lnTo>
                  <a:lnTo>
                    <a:pt x="257" y="836"/>
                  </a:lnTo>
                  <a:lnTo>
                    <a:pt x="228" y="836"/>
                  </a:lnTo>
                  <a:lnTo>
                    <a:pt x="193" y="830"/>
                  </a:lnTo>
                  <a:lnTo>
                    <a:pt x="193" y="830"/>
                  </a:lnTo>
                  <a:lnTo>
                    <a:pt x="164" y="819"/>
                  </a:lnTo>
                  <a:lnTo>
                    <a:pt x="140" y="801"/>
                  </a:lnTo>
                  <a:lnTo>
                    <a:pt x="111" y="784"/>
                  </a:lnTo>
                  <a:lnTo>
                    <a:pt x="94" y="760"/>
                  </a:lnTo>
                  <a:lnTo>
                    <a:pt x="70" y="737"/>
                  </a:lnTo>
                  <a:lnTo>
                    <a:pt x="53" y="708"/>
                  </a:lnTo>
                  <a:lnTo>
                    <a:pt x="23" y="643"/>
                  </a:lnTo>
                  <a:lnTo>
                    <a:pt x="6" y="573"/>
                  </a:lnTo>
                  <a:lnTo>
                    <a:pt x="0" y="491"/>
                  </a:lnTo>
                  <a:lnTo>
                    <a:pt x="12" y="409"/>
                  </a:lnTo>
                  <a:lnTo>
                    <a:pt x="29" y="327"/>
                  </a:lnTo>
                  <a:lnTo>
                    <a:pt x="29" y="327"/>
                  </a:lnTo>
                  <a:lnTo>
                    <a:pt x="58" y="246"/>
                  </a:lnTo>
                  <a:lnTo>
                    <a:pt x="99" y="175"/>
                  </a:lnTo>
                  <a:lnTo>
                    <a:pt x="152" y="111"/>
                  </a:lnTo>
                  <a:lnTo>
                    <a:pt x="205" y="64"/>
                  </a:lnTo>
                  <a:lnTo>
                    <a:pt x="263" y="23"/>
                  </a:lnTo>
                  <a:lnTo>
                    <a:pt x="298" y="12"/>
                  </a:lnTo>
                  <a:lnTo>
                    <a:pt x="328" y="6"/>
                  </a:lnTo>
                  <a:lnTo>
                    <a:pt x="357" y="0"/>
                  </a:lnTo>
                  <a:lnTo>
                    <a:pt x="392" y="0"/>
                  </a:lnTo>
                  <a:lnTo>
                    <a:pt x="421" y="0"/>
                  </a:lnTo>
                  <a:lnTo>
                    <a:pt x="456" y="6"/>
                  </a:lnTo>
                  <a:lnTo>
                    <a:pt x="456" y="6"/>
                  </a:lnTo>
                  <a:close/>
                </a:path>
              </a:pathLst>
            </a:custGeom>
            <a:solidFill>
              <a:srgbClr val="8ED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160"/>
            <p:cNvSpPr>
              <a:spLocks noEditPoints="1"/>
            </p:cNvSpPr>
            <p:nvPr/>
          </p:nvSpPr>
          <p:spPr bwMode="auto">
            <a:xfrm>
              <a:off x="3382" y="647"/>
              <a:ext cx="597" cy="784"/>
            </a:xfrm>
            <a:custGeom>
              <a:avLst/>
              <a:gdLst/>
              <a:ahLst/>
              <a:cxnLst>
                <a:cxn ang="0">
                  <a:pos x="416" y="12"/>
                </a:cxn>
                <a:cxn ang="0">
                  <a:pos x="468" y="41"/>
                </a:cxn>
                <a:cxn ang="0">
                  <a:pos x="515" y="76"/>
                </a:cxn>
                <a:cxn ang="0">
                  <a:pos x="573" y="187"/>
                </a:cxn>
                <a:cxn ang="0">
                  <a:pos x="597" y="328"/>
                </a:cxn>
                <a:cxn ang="0">
                  <a:pos x="568" y="480"/>
                </a:cxn>
                <a:cxn ang="0">
                  <a:pos x="538" y="556"/>
                </a:cxn>
                <a:cxn ang="0">
                  <a:pos x="456" y="679"/>
                </a:cxn>
                <a:cxn ang="0">
                  <a:pos x="351" y="755"/>
                </a:cxn>
                <a:cxn ang="0">
                  <a:pos x="263" y="778"/>
                </a:cxn>
                <a:cxn ang="0">
                  <a:pos x="205" y="778"/>
                </a:cxn>
                <a:cxn ang="0">
                  <a:pos x="176" y="772"/>
                </a:cxn>
                <a:cxn ang="0">
                  <a:pos x="129" y="749"/>
                </a:cxn>
                <a:cxn ang="0">
                  <a:pos x="82" y="708"/>
                </a:cxn>
                <a:cxn ang="0">
                  <a:pos x="24" y="603"/>
                </a:cxn>
                <a:cxn ang="0">
                  <a:pos x="0" y="462"/>
                </a:cxn>
                <a:cxn ang="0">
                  <a:pos x="24" y="310"/>
                </a:cxn>
                <a:cxn ang="0">
                  <a:pos x="53" y="234"/>
                </a:cxn>
                <a:cxn ang="0">
                  <a:pos x="141" y="111"/>
                </a:cxn>
                <a:cxn ang="0">
                  <a:pos x="246" y="29"/>
                </a:cxn>
                <a:cxn ang="0">
                  <a:pos x="328" y="6"/>
                </a:cxn>
                <a:cxn ang="0">
                  <a:pos x="386" y="6"/>
                </a:cxn>
                <a:cxn ang="0">
                  <a:pos x="416" y="12"/>
                </a:cxn>
                <a:cxn ang="0">
                  <a:pos x="392" y="6"/>
                </a:cxn>
                <a:cxn ang="0">
                  <a:pos x="339" y="0"/>
                </a:cxn>
                <a:cxn ang="0">
                  <a:pos x="234" y="24"/>
                </a:cxn>
                <a:cxn ang="0">
                  <a:pos x="141" y="94"/>
                </a:cxn>
                <a:cxn ang="0">
                  <a:pos x="65" y="205"/>
                </a:cxn>
                <a:cxn ang="0">
                  <a:pos x="35" y="275"/>
                </a:cxn>
                <a:cxn ang="0">
                  <a:pos x="12" y="415"/>
                </a:cxn>
                <a:cxn ang="0">
                  <a:pos x="35" y="538"/>
                </a:cxn>
                <a:cxn ang="0">
                  <a:pos x="88" y="638"/>
                </a:cxn>
                <a:cxn ang="0">
                  <a:pos x="152" y="684"/>
                </a:cxn>
                <a:cxn ang="0">
                  <a:pos x="176" y="696"/>
                </a:cxn>
                <a:cxn ang="0">
                  <a:pos x="228" y="702"/>
                </a:cxn>
                <a:cxn ang="0">
                  <a:pos x="334" y="679"/>
                </a:cxn>
                <a:cxn ang="0">
                  <a:pos x="427" y="608"/>
                </a:cxn>
                <a:cxn ang="0">
                  <a:pos x="503" y="497"/>
                </a:cxn>
                <a:cxn ang="0">
                  <a:pos x="532" y="427"/>
                </a:cxn>
                <a:cxn ang="0">
                  <a:pos x="550" y="287"/>
                </a:cxn>
                <a:cxn ang="0">
                  <a:pos x="532" y="164"/>
                </a:cxn>
                <a:cxn ang="0">
                  <a:pos x="480" y="65"/>
                </a:cxn>
                <a:cxn ang="0">
                  <a:pos x="416" y="18"/>
                </a:cxn>
                <a:cxn ang="0">
                  <a:pos x="392" y="6"/>
                </a:cxn>
              </a:cxnLst>
              <a:rect l="0" t="0" r="r" b="b"/>
              <a:pathLst>
                <a:path w="597" h="784">
                  <a:moveTo>
                    <a:pt x="416" y="12"/>
                  </a:moveTo>
                  <a:lnTo>
                    <a:pt x="416" y="12"/>
                  </a:lnTo>
                  <a:lnTo>
                    <a:pt x="445" y="24"/>
                  </a:lnTo>
                  <a:lnTo>
                    <a:pt x="468" y="41"/>
                  </a:lnTo>
                  <a:lnTo>
                    <a:pt x="492" y="59"/>
                  </a:lnTo>
                  <a:lnTo>
                    <a:pt x="515" y="76"/>
                  </a:lnTo>
                  <a:lnTo>
                    <a:pt x="550" y="129"/>
                  </a:lnTo>
                  <a:lnTo>
                    <a:pt x="573" y="187"/>
                  </a:lnTo>
                  <a:lnTo>
                    <a:pt x="591" y="252"/>
                  </a:lnTo>
                  <a:lnTo>
                    <a:pt x="597" y="328"/>
                  </a:lnTo>
                  <a:lnTo>
                    <a:pt x="585" y="404"/>
                  </a:lnTo>
                  <a:lnTo>
                    <a:pt x="568" y="480"/>
                  </a:lnTo>
                  <a:lnTo>
                    <a:pt x="568" y="480"/>
                  </a:lnTo>
                  <a:lnTo>
                    <a:pt x="538" y="556"/>
                  </a:lnTo>
                  <a:lnTo>
                    <a:pt x="503" y="620"/>
                  </a:lnTo>
                  <a:lnTo>
                    <a:pt x="456" y="679"/>
                  </a:lnTo>
                  <a:lnTo>
                    <a:pt x="404" y="720"/>
                  </a:lnTo>
                  <a:lnTo>
                    <a:pt x="351" y="755"/>
                  </a:lnTo>
                  <a:lnTo>
                    <a:pt x="293" y="778"/>
                  </a:lnTo>
                  <a:lnTo>
                    <a:pt x="263" y="778"/>
                  </a:lnTo>
                  <a:lnTo>
                    <a:pt x="234" y="784"/>
                  </a:lnTo>
                  <a:lnTo>
                    <a:pt x="205" y="778"/>
                  </a:lnTo>
                  <a:lnTo>
                    <a:pt x="176" y="772"/>
                  </a:lnTo>
                  <a:lnTo>
                    <a:pt x="176" y="772"/>
                  </a:lnTo>
                  <a:lnTo>
                    <a:pt x="152" y="760"/>
                  </a:lnTo>
                  <a:lnTo>
                    <a:pt x="129" y="749"/>
                  </a:lnTo>
                  <a:lnTo>
                    <a:pt x="106" y="731"/>
                  </a:lnTo>
                  <a:lnTo>
                    <a:pt x="82" y="708"/>
                  </a:lnTo>
                  <a:lnTo>
                    <a:pt x="47" y="661"/>
                  </a:lnTo>
                  <a:lnTo>
                    <a:pt x="24" y="603"/>
                  </a:lnTo>
                  <a:lnTo>
                    <a:pt x="6" y="532"/>
                  </a:lnTo>
                  <a:lnTo>
                    <a:pt x="0" y="462"/>
                  </a:lnTo>
                  <a:lnTo>
                    <a:pt x="6" y="386"/>
                  </a:lnTo>
                  <a:lnTo>
                    <a:pt x="24" y="310"/>
                  </a:lnTo>
                  <a:lnTo>
                    <a:pt x="24" y="310"/>
                  </a:lnTo>
                  <a:lnTo>
                    <a:pt x="53" y="234"/>
                  </a:lnTo>
                  <a:lnTo>
                    <a:pt x="94" y="164"/>
                  </a:lnTo>
                  <a:lnTo>
                    <a:pt x="141" y="111"/>
                  </a:lnTo>
                  <a:lnTo>
                    <a:pt x="187" y="65"/>
                  </a:lnTo>
                  <a:lnTo>
                    <a:pt x="246" y="29"/>
                  </a:lnTo>
                  <a:lnTo>
                    <a:pt x="299" y="12"/>
                  </a:lnTo>
                  <a:lnTo>
                    <a:pt x="328" y="6"/>
                  </a:lnTo>
                  <a:lnTo>
                    <a:pt x="357" y="6"/>
                  </a:lnTo>
                  <a:lnTo>
                    <a:pt x="386" y="6"/>
                  </a:lnTo>
                  <a:lnTo>
                    <a:pt x="416" y="12"/>
                  </a:lnTo>
                  <a:lnTo>
                    <a:pt x="416" y="12"/>
                  </a:lnTo>
                  <a:close/>
                  <a:moveTo>
                    <a:pt x="392" y="6"/>
                  </a:moveTo>
                  <a:lnTo>
                    <a:pt x="392" y="6"/>
                  </a:lnTo>
                  <a:lnTo>
                    <a:pt x="363" y="0"/>
                  </a:lnTo>
                  <a:lnTo>
                    <a:pt x="339" y="0"/>
                  </a:lnTo>
                  <a:lnTo>
                    <a:pt x="287" y="6"/>
                  </a:lnTo>
                  <a:lnTo>
                    <a:pt x="234" y="24"/>
                  </a:lnTo>
                  <a:lnTo>
                    <a:pt x="187" y="53"/>
                  </a:lnTo>
                  <a:lnTo>
                    <a:pt x="141" y="94"/>
                  </a:lnTo>
                  <a:lnTo>
                    <a:pt x="100" y="146"/>
                  </a:lnTo>
                  <a:lnTo>
                    <a:pt x="65" y="205"/>
                  </a:lnTo>
                  <a:lnTo>
                    <a:pt x="35" y="275"/>
                  </a:lnTo>
                  <a:lnTo>
                    <a:pt x="35" y="275"/>
                  </a:lnTo>
                  <a:lnTo>
                    <a:pt x="18" y="345"/>
                  </a:lnTo>
                  <a:lnTo>
                    <a:pt x="12" y="415"/>
                  </a:lnTo>
                  <a:lnTo>
                    <a:pt x="18" y="480"/>
                  </a:lnTo>
                  <a:lnTo>
                    <a:pt x="35" y="538"/>
                  </a:lnTo>
                  <a:lnTo>
                    <a:pt x="53" y="591"/>
                  </a:lnTo>
                  <a:lnTo>
                    <a:pt x="88" y="638"/>
                  </a:lnTo>
                  <a:lnTo>
                    <a:pt x="129" y="673"/>
                  </a:lnTo>
                  <a:lnTo>
                    <a:pt x="152" y="684"/>
                  </a:lnTo>
                  <a:lnTo>
                    <a:pt x="176" y="696"/>
                  </a:lnTo>
                  <a:lnTo>
                    <a:pt x="176" y="696"/>
                  </a:lnTo>
                  <a:lnTo>
                    <a:pt x="199" y="702"/>
                  </a:lnTo>
                  <a:lnTo>
                    <a:pt x="228" y="702"/>
                  </a:lnTo>
                  <a:lnTo>
                    <a:pt x="281" y="696"/>
                  </a:lnTo>
                  <a:lnTo>
                    <a:pt x="334" y="679"/>
                  </a:lnTo>
                  <a:lnTo>
                    <a:pt x="380" y="649"/>
                  </a:lnTo>
                  <a:lnTo>
                    <a:pt x="427" y="608"/>
                  </a:lnTo>
                  <a:lnTo>
                    <a:pt x="468" y="556"/>
                  </a:lnTo>
                  <a:lnTo>
                    <a:pt x="503" y="497"/>
                  </a:lnTo>
                  <a:lnTo>
                    <a:pt x="532" y="427"/>
                  </a:lnTo>
                  <a:lnTo>
                    <a:pt x="532" y="427"/>
                  </a:lnTo>
                  <a:lnTo>
                    <a:pt x="544" y="357"/>
                  </a:lnTo>
                  <a:lnTo>
                    <a:pt x="550" y="287"/>
                  </a:lnTo>
                  <a:lnTo>
                    <a:pt x="550" y="222"/>
                  </a:lnTo>
                  <a:lnTo>
                    <a:pt x="532" y="164"/>
                  </a:lnTo>
                  <a:lnTo>
                    <a:pt x="509" y="111"/>
                  </a:lnTo>
                  <a:lnTo>
                    <a:pt x="480" y="65"/>
                  </a:lnTo>
                  <a:lnTo>
                    <a:pt x="439" y="29"/>
                  </a:lnTo>
                  <a:lnTo>
                    <a:pt x="416" y="18"/>
                  </a:lnTo>
                  <a:lnTo>
                    <a:pt x="392" y="6"/>
                  </a:lnTo>
                  <a:lnTo>
                    <a:pt x="392" y="6"/>
                  </a:lnTo>
                  <a:close/>
                </a:path>
              </a:pathLst>
            </a:custGeom>
            <a:solidFill>
              <a:srgbClr val="6AC6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161"/>
            <p:cNvSpPr>
              <a:spLocks/>
            </p:cNvSpPr>
            <p:nvPr/>
          </p:nvSpPr>
          <p:spPr bwMode="auto">
            <a:xfrm>
              <a:off x="3458" y="700"/>
              <a:ext cx="334" cy="497"/>
            </a:xfrm>
            <a:custGeom>
              <a:avLst/>
              <a:gdLst/>
              <a:ahLst/>
              <a:cxnLst>
                <a:cxn ang="0">
                  <a:pos x="240" y="6"/>
                </a:cxn>
                <a:cxn ang="0">
                  <a:pos x="240" y="6"/>
                </a:cxn>
                <a:cxn ang="0">
                  <a:pos x="269" y="23"/>
                </a:cxn>
                <a:cxn ang="0">
                  <a:pos x="293" y="47"/>
                </a:cxn>
                <a:cxn ang="0">
                  <a:pos x="310" y="76"/>
                </a:cxn>
                <a:cxn ang="0">
                  <a:pos x="322" y="111"/>
                </a:cxn>
                <a:cxn ang="0">
                  <a:pos x="328" y="152"/>
                </a:cxn>
                <a:cxn ang="0">
                  <a:pos x="334" y="199"/>
                </a:cxn>
                <a:cxn ang="0">
                  <a:pos x="328" y="245"/>
                </a:cxn>
                <a:cxn ang="0">
                  <a:pos x="310" y="298"/>
                </a:cxn>
                <a:cxn ang="0">
                  <a:pos x="310" y="298"/>
                </a:cxn>
                <a:cxn ang="0">
                  <a:pos x="293" y="345"/>
                </a:cxn>
                <a:cxn ang="0">
                  <a:pos x="269" y="392"/>
                </a:cxn>
                <a:cxn ang="0">
                  <a:pos x="246" y="427"/>
                </a:cxn>
                <a:cxn ang="0">
                  <a:pos x="217" y="456"/>
                </a:cxn>
                <a:cxn ang="0">
                  <a:pos x="182" y="479"/>
                </a:cxn>
                <a:cxn ang="0">
                  <a:pos x="152" y="497"/>
                </a:cxn>
                <a:cxn ang="0">
                  <a:pos x="117" y="497"/>
                </a:cxn>
                <a:cxn ang="0">
                  <a:pos x="88" y="497"/>
                </a:cxn>
                <a:cxn ang="0">
                  <a:pos x="88" y="497"/>
                </a:cxn>
                <a:cxn ang="0">
                  <a:pos x="59" y="479"/>
                </a:cxn>
                <a:cxn ang="0">
                  <a:pos x="35" y="456"/>
                </a:cxn>
                <a:cxn ang="0">
                  <a:pos x="18" y="427"/>
                </a:cxn>
                <a:cxn ang="0">
                  <a:pos x="6" y="392"/>
                </a:cxn>
                <a:cxn ang="0">
                  <a:pos x="0" y="351"/>
                </a:cxn>
                <a:cxn ang="0">
                  <a:pos x="0" y="304"/>
                </a:cxn>
                <a:cxn ang="0">
                  <a:pos x="6" y="257"/>
                </a:cxn>
                <a:cxn ang="0">
                  <a:pos x="18" y="205"/>
                </a:cxn>
                <a:cxn ang="0">
                  <a:pos x="18" y="205"/>
                </a:cxn>
                <a:cxn ang="0">
                  <a:pos x="35" y="158"/>
                </a:cxn>
                <a:cxn ang="0">
                  <a:pos x="59" y="117"/>
                </a:cxn>
                <a:cxn ang="0">
                  <a:pos x="88" y="76"/>
                </a:cxn>
                <a:cxn ang="0">
                  <a:pos x="117" y="47"/>
                </a:cxn>
                <a:cxn ang="0">
                  <a:pos x="147" y="23"/>
                </a:cxn>
                <a:cxn ang="0">
                  <a:pos x="182" y="6"/>
                </a:cxn>
                <a:cxn ang="0">
                  <a:pos x="211" y="0"/>
                </a:cxn>
                <a:cxn ang="0">
                  <a:pos x="240" y="6"/>
                </a:cxn>
                <a:cxn ang="0">
                  <a:pos x="240" y="6"/>
                </a:cxn>
              </a:cxnLst>
              <a:rect l="0" t="0" r="r" b="b"/>
              <a:pathLst>
                <a:path w="334" h="497">
                  <a:moveTo>
                    <a:pt x="240" y="6"/>
                  </a:moveTo>
                  <a:lnTo>
                    <a:pt x="240" y="6"/>
                  </a:lnTo>
                  <a:lnTo>
                    <a:pt x="269" y="23"/>
                  </a:lnTo>
                  <a:lnTo>
                    <a:pt x="293" y="47"/>
                  </a:lnTo>
                  <a:lnTo>
                    <a:pt x="310" y="76"/>
                  </a:lnTo>
                  <a:lnTo>
                    <a:pt x="322" y="111"/>
                  </a:lnTo>
                  <a:lnTo>
                    <a:pt x="328" y="152"/>
                  </a:lnTo>
                  <a:lnTo>
                    <a:pt x="334" y="199"/>
                  </a:lnTo>
                  <a:lnTo>
                    <a:pt x="328" y="245"/>
                  </a:lnTo>
                  <a:lnTo>
                    <a:pt x="310" y="298"/>
                  </a:lnTo>
                  <a:lnTo>
                    <a:pt x="310" y="298"/>
                  </a:lnTo>
                  <a:lnTo>
                    <a:pt x="293" y="345"/>
                  </a:lnTo>
                  <a:lnTo>
                    <a:pt x="269" y="392"/>
                  </a:lnTo>
                  <a:lnTo>
                    <a:pt x="246" y="427"/>
                  </a:lnTo>
                  <a:lnTo>
                    <a:pt x="217" y="456"/>
                  </a:lnTo>
                  <a:lnTo>
                    <a:pt x="182" y="479"/>
                  </a:lnTo>
                  <a:lnTo>
                    <a:pt x="152" y="497"/>
                  </a:lnTo>
                  <a:lnTo>
                    <a:pt x="117" y="497"/>
                  </a:lnTo>
                  <a:lnTo>
                    <a:pt x="88" y="497"/>
                  </a:lnTo>
                  <a:lnTo>
                    <a:pt x="88" y="497"/>
                  </a:lnTo>
                  <a:lnTo>
                    <a:pt x="59" y="479"/>
                  </a:lnTo>
                  <a:lnTo>
                    <a:pt x="35" y="456"/>
                  </a:lnTo>
                  <a:lnTo>
                    <a:pt x="18" y="427"/>
                  </a:lnTo>
                  <a:lnTo>
                    <a:pt x="6" y="392"/>
                  </a:lnTo>
                  <a:lnTo>
                    <a:pt x="0" y="351"/>
                  </a:lnTo>
                  <a:lnTo>
                    <a:pt x="0" y="304"/>
                  </a:lnTo>
                  <a:lnTo>
                    <a:pt x="6" y="257"/>
                  </a:lnTo>
                  <a:lnTo>
                    <a:pt x="18" y="205"/>
                  </a:lnTo>
                  <a:lnTo>
                    <a:pt x="18" y="205"/>
                  </a:lnTo>
                  <a:lnTo>
                    <a:pt x="35" y="158"/>
                  </a:lnTo>
                  <a:lnTo>
                    <a:pt x="59" y="117"/>
                  </a:lnTo>
                  <a:lnTo>
                    <a:pt x="88" y="76"/>
                  </a:lnTo>
                  <a:lnTo>
                    <a:pt x="117" y="47"/>
                  </a:lnTo>
                  <a:lnTo>
                    <a:pt x="147" y="23"/>
                  </a:lnTo>
                  <a:lnTo>
                    <a:pt x="182" y="6"/>
                  </a:lnTo>
                  <a:lnTo>
                    <a:pt x="211" y="0"/>
                  </a:lnTo>
                  <a:lnTo>
                    <a:pt x="240" y="6"/>
                  </a:lnTo>
                  <a:lnTo>
                    <a:pt x="240" y="6"/>
                  </a:lnTo>
                  <a:close/>
                </a:path>
              </a:pathLst>
            </a:custGeom>
            <a:solidFill>
              <a:srgbClr val="B3E3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162"/>
            <p:cNvSpPr>
              <a:spLocks/>
            </p:cNvSpPr>
            <p:nvPr/>
          </p:nvSpPr>
          <p:spPr bwMode="auto">
            <a:xfrm>
              <a:off x="3482" y="869"/>
              <a:ext cx="111" cy="386"/>
            </a:xfrm>
            <a:custGeom>
              <a:avLst/>
              <a:gdLst/>
              <a:ahLst/>
              <a:cxnLst>
                <a:cxn ang="0">
                  <a:pos x="111" y="18"/>
                </a:cxn>
                <a:cxn ang="0">
                  <a:pos x="111" y="18"/>
                </a:cxn>
                <a:cxn ang="0">
                  <a:pos x="87" y="65"/>
                </a:cxn>
                <a:cxn ang="0">
                  <a:pos x="64" y="117"/>
                </a:cxn>
                <a:cxn ang="0">
                  <a:pos x="64" y="117"/>
                </a:cxn>
                <a:cxn ang="0">
                  <a:pos x="52" y="158"/>
                </a:cxn>
                <a:cxn ang="0">
                  <a:pos x="46" y="199"/>
                </a:cxn>
                <a:cxn ang="0">
                  <a:pos x="46" y="234"/>
                </a:cxn>
                <a:cxn ang="0">
                  <a:pos x="46" y="275"/>
                </a:cxn>
                <a:cxn ang="0">
                  <a:pos x="46" y="305"/>
                </a:cxn>
                <a:cxn ang="0">
                  <a:pos x="58" y="340"/>
                </a:cxn>
                <a:cxn ang="0">
                  <a:pos x="64" y="363"/>
                </a:cxn>
                <a:cxn ang="0">
                  <a:pos x="82" y="386"/>
                </a:cxn>
                <a:cxn ang="0">
                  <a:pos x="82" y="386"/>
                </a:cxn>
                <a:cxn ang="0">
                  <a:pos x="52" y="369"/>
                </a:cxn>
                <a:cxn ang="0">
                  <a:pos x="35" y="345"/>
                </a:cxn>
                <a:cxn ang="0">
                  <a:pos x="17" y="316"/>
                </a:cxn>
                <a:cxn ang="0">
                  <a:pos x="6" y="281"/>
                </a:cxn>
                <a:cxn ang="0">
                  <a:pos x="0" y="240"/>
                </a:cxn>
                <a:cxn ang="0">
                  <a:pos x="6" y="193"/>
                </a:cxn>
                <a:cxn ang="0">
                  <a:pos x="11" y="141"/>
                </a:cxn>
                <a:cxn ang="0">
                  <a:pos x="23" y="94"/>
                </a:cxn>
                <a:cxn ang="0">
                  <a:pos x="23" y="94"/>
                </a:cxn>
                <a:cxn ang="0">
                  <a:pos x="41" y="41"/>
                </a:cxn>
                <a:cxn ang="0">
                  <a:pos x="64" y="0"/>
                </a:cxn>
                <a:cxn ang="0">
                  <a:pos x="111" y="18"/>
                </a:cxn>
              </a:cxnLst>
              <a:rect l="0" t="0" r="r" b="b"/>
              <a:pathLst>
                <a:path w="111" h="386">
                  <a:moveTo>
                    <a:pt x="111" y="18"/>
                  </a:moveTo>
                  <a:lnTo>
                    <a:pt x="111" y="18"/>
                  </a:lnTo>
                  <a:lnTo>
                    <a:pt x="87" y="65"/>
                  </a:lnTo>
                  <a:lnTo>
                    <a:pt x="64" y="117"/>
                  </a:lnTo>
                  <a:lnTo>
                    <a:pt x="64" y="117"/>
                  </a:lnTo>
                  <a:lnTo>
                    <a:pt x="52" y="158"/>
                  </a:lnTo>
                  <a:lnTo>
                    <a:pt x="46" y="199"/>
                  </a:lnTo>
                  <a:lnTo>
                    <a:pt x="46" y="234"/>
                  </a:lnTo>
                  <a:lnTo>
                    <a:pt x="46" y="275"/>
                  </a:lnTo>
                  <a:lnTo>
                    <a:pt x="46" y="305"/>
                  </a:lnTo>
                  <a:lnTo>
                    <a:pt x="58" y="340"/>
                  </a:lnTo>
                  <a:lnTo>
                    <a:pt x="64" y="363"/>
                  </a:lnTo>
                  <a:lnTo>
                    <a:pt x="82" y="386"/>
                  </a:lnTo>
                  <a:lnTo>
                    <a:pt x="82" y="386"/>
                  </a:lnTo>
                  <a:lnTo>
                    <a:pt x="52" y="369"/>
                  </a:lnTo>
                  <a:lnTo>
                    <a:pt x="35" y="345"/>
                  </a:lnTo>
                  <a:lnTo>
                    <a:pt x="17" y="316"/>
                  </a:lnTo>
                  <a:lnTo>
                    <a:pt x="6" y="281"/>
                  </a:lnTo>
                  <a:lnTo>
                    <a:pt x="0" y="240"/>
                  </a:lnTo>
                  <a:lnTo>
                    <a:pt x="6" y="193"/>
                  </a:lnTo>
                  <a:lnTo>
                    <a:pt x="11" y="141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41" y="41"/>
                  </a:lnTo>
                  <a:lnTo>
                    <a:pt x="64" y="0"/>
                  </a:lnTo>
                  <a:lnTo>
                    <a:pt x="111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163"/>
            <p:cNvSpPr>
              <a:spLocks/>
            </p:cNvSpPr>
            <p:nvPr/>
          </p:nvSpPr>
          <p:spPr bwMode="auto">
            <a:xfrm>
              <a:off x="3517" y="1448"/>
              <a:ext cx="58" cy="100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58" y="6"/>
                </a:cxn>
                <a:cxn ang="0">
                  <a:pos x="47" y="6"/>
                </a:cxn>
                <a:cxn ang="0">
                  <a:pos x="47" y="6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23" y="65"/>
                </a:cxn>
                <a:cxn ang="0">
                  <a:pos x="23" y="65"/>
                </a:cxn>
                <a:cxn ang="0">
                  <a:pos x="6" y="94"/>
                </a:cxn>
                <a:cxn ang="0">
                  <a:pos x="6" y="94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1" y="94"/>
                </a:cxn>
                <a:cxn ang="0">
                  <a:pos x="29" y="76"/>
                </a:cxn>
                <a:cxn ang="0">
                  <a:pos x="29" y="76"/>
                </a:cxn>
                <a:cxn ang="0">
                  <a:pos x="47" y="41"/>
                </a:cxn>
                <a:cxn ang="0">
                  <a:pos x="58" y="6"/>
                </a:cxn>
                <a:cxn ang="0">
                  <a:pos x="58" y="6"/>
                </a:cxn>
              </a:cxnLst>
              <a:rect l="0" t="0" r="r" b="b"/>
              <a:pathLst>
                <a:path w="58" h="100">
                  <a:moveTo>
                    <a:pt x="58" y="6"/>
                  </a:moveTo>
                  <a:lnTo>
                    <a:pt x="58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1" y="94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47" y="41"/>
                  </a:lnTo>
                  <a:lnTo>
                    <a:pt x="58" y="6"/>
                  </a:lnTo>
                  <a:lnTo>
                    <a:pt x="58" y="6"/>
                  </a:lnTo>
                  <a:close/>
                </a:path>
              </a:pathLst>
            </a:custGeom>
            <a:solidFill>
              <a:srgbClr val="0089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164"/>
            <p:cNvSpPr>
              <a:spLocks/>
            </p:cNvSpPr>
            <p:nvPr/>
          </p:nvSpPr>
          <p:spPr bwMode="auto">
            <a:xfrm>
              <a:off x="3359" y="1524"/>
              <a:ext cx="175" cy="41"/>
            </a:xfrm>
            <a:custGeom>
              <a:avLst/>
              <a:gdLst/>
              <a:ahLst/>
              <a:cxnLst>
                <a:cxn ang="0">
                  <a:pos x="175" y="12"/>
                </a:cxn>
                <a:cxn ang="0">
                  <a:pos x="175" y="12"/>
                </a:cxn>
                <a:cxn ang="0">
                  <a:pos x="158" y="24"/>
                </a:cxn>
                <a:cxn ang="0">
                  <a:pos x="146" y="30"/>
                </a:cxn>
                <a:cxn ang="0">
                  <a:pos x="123" y="24"/>
                </a:cxn>
                <a:cxn ang="0">
                  <a:pos x="123" y="24"/>
                </a:cxn>
                <a:cxn ang="0">
                  <a:pos x="64" y="6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3" y="35"/>
                </a:cxn>
                <a:cxn ang="0">
                  <a:pos x="93" y="35"/>
                </a:cxn>
                <a:cxn ang="0">
                  <a:pos x="123" y="41"/>
                </a:cxn>
                <a:cxn ang="0">
                  <a:pos x="140" y="35"/>
                </a:cxn>
                <a:cxn ang="0">
                  <a:pos x="152" y="35"/>
                </a:cxn>
                <a:cxn ang="0">
                  <a:pos x="152" y="35"/>
                </a:cxn>
                <a:cxn ang="0">
                  <a:pos x="175" y="12"/>
                </a:cxn>
                <a:cxn ang="0">
                  <a:pos x="175" y="12"/>
                </a:cxn>
              </a:cxnLst>
              <a:rect l="0" t="0" r="r" b="b"/>
              <a:pathLst>
                <a:path w="175" h="41">
                  <a:moveTo>
                    <a:pt x="175" y="12"/>
                  </a:moveTo>
                  <a:lnTo>
                    <a:pt x="175" y="12"/>
                  </a:lnTo>
                  <a:lnTo>
                    <a:pt x="158" y="24"/>
                  </a:lnTo>
                  <a:lnTo>
                    <a:pt x="146" y="30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64" y="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93" y="35"/>
                  </a:lnTo>
                  <a:lnTo>
                    <a:pt x="93" y="35"/>
                  </a:lnTo>
                  <a:lnTo>
                    <a:pt x="123" y="41"/>
                  </a:lnTo>
                  <a:lnTo>
                    <a:pt x="140" y="35"/>
                  </a:lnTo>
                  <a:lnTo>
                    <a:pt x="152" y="35"/>
                  </a:lnTo>
                  <a:lnTo>
                    <a:pt x="152" y="35"/>
                  </a:lnTo>
                  <a:lnTo>
                    <a:pt x="175" y="12"/>
                  </a:lnTo>
                  <a:lnTo>
                    <a:pt x="175" y="12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165"/>
            <p:cNvSpPr>
              <a:spLocks/>
            </p:cNvSpPr>
            <p:nvPr/>
          </p:nvSpPr>
          <p:spPr bwMode="auto">
            <a:xfrm>
              <a:off x="3213" y="1519"/>
              <a:ext cx="152" cy="58"/>
            </a:xfrm>
            <a:custGeom>
              <a:avLst/>
              <a:gdLst/>
              <a:ahLst/>
              <a:cxnLst>
                <a:cxn ang="0">
                  <a:pos x="152" y="5"/>
                </a:cxn>
                <a:cxn ang="0">
                  <a:pos x="152" y="5"/>
                </a:cxn>
                <a:cxn ang="0">
                  <a:pos x="140" y="5"/>
                </a:cxn>
                <a:cxn ang="0">
                  <a:pos x="122" y="0"/>
                </a:cxn>
                <a:cxn ang="0">
                  <a:pos x="87" y="5"/>
                </a:cxn>
                <a:cxn ang="0">
                  <a:pos x="52" y="17"/>
                </a:cxn>
                <a:cxn ang="0">
                  <a:pos x="52" y="17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5" y="46"/>
                </a:cxn>
                <a:cxn ang="0">
                  <a:pos x="11" y="46"/>
                </a:cxn>
                <a:cxn ang="0">
                  <a:pos x="23" y="46"/>
                </a:cxn>
                <a:cxn ang="0">
                  <a:pos x="23" y="46"/>
                </a:cxn>
                <a:cxn ang="0">
                  <a:pos x="29" y="58"/>
                </a:cxn>
                <a:cxn ang="0">
                  <a:pos x="29" y="58"/>
                </a:cxn>
                <a:cxn ang="0">
                  <a:pos x="29" y="58"/>
                </a:cxn>
                <a:cxn ang="0">
                  <a:pos x="64" y="40"/>
                </a:cxn>
                <a:cxn ang="0">
                  <a:pos x="93" y="23"/>
                </a:cxn>
                <a:cxn ang="0">
                  <a:pos x="117" y="11"/>
                </a:cxn>
                <a:cxn ang="0">
                  <a:pos x="117" y="11"/>
                </a:cxn>
                <a:cxn ang="0">
                  <a:pos x="152" y="5"/>
                </a:cxn>
                <a:cxn ang="0">
                  <a:pos x="152" y="5"/>
                </a:cxn>
              </a:cxnLst>
              <a:rect l="0" t="0" r="r" b="b"/>
              <a:pathLst>
                <a:path w="152" h="58">
                  <a:moveTo>
                    <a:pt x="152" y="5"/>
                  </a:moveTo>
                  <a:lnTo>
                    <a:pt x="152" y="5"/>
                  </a:lnTo>
                  <a:lnTo>
                    <a:pt x="140" y="5"/>
                  </a:lnTo>
                  <a:lnTo>
                    <a:pt x="122" y="0"/>
                  </a:lnTo>
                  <a:lnTo>
                    <a:pt x="87" y="5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5" y="46"/>
                  </a:lnTo>
                  <a:lnTo>
                    <a:pt x="11" y="46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64" y="40"/>
                  </a:lnTo>
                  <a:lnTo>
                    <a:pt x="93" y="23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52" y="5"/>
                  </a:lnTo>
                  <a:lnTo>
                    <a:pt x="152" y="5"/>
                  </a:lnTo>
                  <a:close/>
                </a:path>
              </a:pathLst>
            </a:custGeom>
            <a:solidFill>
              <a:srgbClr val="8ED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166"/>
            <p:cNvSpPr>
              <a:spLocks/>
            </p:cNvSpPr>
            <p:nvPr/>
          </p:nvSpPr>
          <p:spPr bwMode="auto">
            <a:xfrm>
              <a:off x="3552" y="1443"/>
              <a:ext cx="64" cy="10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47" y="64"/>
                </a:cxn>
                <a:cxn ang="0">
                  <a:pos x="47" y="64"/>
                </a:cxn>
                <a:cxn ang="0">
                  <a:pos x="53" y="81"/>
                </a:cxn>
                <a:cxn ang="0">
                  <a:pos x="58" y="99"/>
                </a:cxn>
                <a:cxn ang="0">
                  <a:pos x="58" y="99"/>
                </a:cxn>
                <a:cxn ang="0">
                  <a:pos x="58" y="105"/>
                </a:cxn>
                <a:cxn ang="0">
                  <a:pos x="58" y="105"/>
                </a:cxn>
                <a:cxn ang="0">
                  <a:pos x="64" y="93"/>
                </a:cxn>
                <a:cxn ang="0">
                  <a:pos x="58" y="70"/>
                </a:cxn>
                <a:cxn ang="0">
                  <a:pos x="58" y="70"/>
                </a:cxn>
                <a:cxn ang="0">
                  <a:pos x="41" y="35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64" h="105">
                  <a:moveTo>
                    <a:pt x="17" y="0"/>
                  </a:moveTo>
                  <a:lnTo>
                    <a:pt x="17" y="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53" y="81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58" y="105"/>
                  </a:lnTo>
                  <a:lnTo>
                    <a:pt x="58" y="105"/>
                  </a:lnTo>
                  <a:lnTo>
                    <a:pt x="64" y="93"/>
                  </a:lnTo>
                  <a:lnTo>
                    <a:pt x="58" y="70"/>
                  </a:lnTo>
                  <a:lnTo>
                    <a:pt x="58" y="70"/>
                  </a:lnTo>
                  <a:lnTo>
                    <a:pt x="41" y="35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9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167"/>
            <p:cNvSpPr>
              <a:spLocks/>
            </p:cNvSpPr>
            <p:nvPr/>
          </p:nvSpPr>
          <p:spPr bwMode="auto">
            <a:xfrm>
              <a:off x="3493" y="1530"/>
              <a:ext cx="123" cy="129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23" y="0"/>
                </a:cxn>
                <a:cxn ang="0">
                  <a:pos x="117" y="18"/>
                </a:cxn>
                <a:cxn ang="0">
                  <a:pos x="112" y="35"/>
                </a:cxn>
                <a:cxn ang="0">
                  <a:pos x="100" y="47"/>
                </a:cxn>
                <a:cxn ang="0">
                  <a:pos x="100" y="47"/>
                </a:cxn>
                <a:cxn ang="0">
                  <a:pos x="47" y="82"/>
                </a:cxn>
                <a:cxn ang="0">
                  <a:pos x="12" y="117"/>
                </a:cxn>
                <a:cxn ang="0">
                  <a:pos x="12" y="117"/>
                </a:cxn>
                <a:cxn ang="0">
                  <a:pos x="0" y="129"/>
                </a:cxn>
                <a:cxn ang="0">
                  <a:pos x="0" y="129"/>
                </a:cxn>
                <a:cxn ang="0">
                  <a:pos x="88" y="76"/>
                </a:cxn>
                <a:cxn ang="0">
                  <a:pos x="88" y="76"/>
                </a:cxn>
                <a:cxn ang="0">
                  <a:pos x="112" y="53"/>
                </a:cxn>
                <a:cxn ang="0">
                  <a:pos x="117" y="41"/>
                </a:cxn>
                <a:cxn ang="0">
                  <a:pos x="123" y="29"/>
                </a:cxn>
                <a:cxn ang="0">
                  <a:pos x="123" y="29"/>
                </a:cxn>
                <a:cxn ang="0">
                  <a:pos x="123" y="0"/>
                </a:cxn>
                <a:cxn ang="0">
                  <a:pos x="123" y="0"/>
                </a:cxn>
              </a:cxnLst>
              <a:rect l="0" t="0" r="r" b="b"/>
              <a:pathLst>
                <a:path w="123" h="129">
                  <a:moveTo>
                    <a:pt x="123" y="0"/>
                  </a:moveTo>
                  <a:lnTo>
                    <a:pt x="123" y="0"/>
                  </a:lnTo>
                  <a:lnTo>
                    <a:pt x="117" y="18"/>
                  </a:lnTo>
                  <a:lnTo>
                    <a:pt x="112" y="35"/>
                  </a:lnTo>
                  <a:lnTo>
                    <a:pt x="100" y="47"/>
                  </a:lnTo>
                  <a:lnTo>
                    <a:pt x="100" y="47"/>
                  </a:lnTo>
                  <a:lnTo>
                    <a:pt x="47" y="82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88" y="76"/>
                  </a:lnTo>
                  <a:lnTo>
                    <a:pt x="88" y="76"/>
                  </a:lnTo>
                  <a:lnTo>
                    <a:pt x="112" y="53"/>
                  </a:lnTo>
                  <a:lnTo>
                    <a:pt x="117" y="41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168"/>
            <p:cNvSpPr>
              <a:spLocks/>
            </p:cNvSpPr>
            <p:nvPr/>
          </p:nvSpPr>
          <p:spPr bwMode="auto">
            <a:xfrm>
              <a:off x="3575" y="1448"/>
              <a:ext cx="111" cy="47"/>
            </a:xfrm>
            <a:custGeom>
              <a:avLst/>
              <a:gdLst/>
              <a:ahLst/>
              <a:cxnLst>
                <a:cxn ang="0">
                  <a:pos x="111" y="18"/>
                </a:cxn>
                <a:cxn ang="0">
                  <a:pos x="111" y="18"/>
                </a:cxn>
                <a:cxn ang="0">
                  <a:pos x="82" y="47"/>
                </a:cxn>
                <a:cxn ang="0">
                  <a:pos x="82" y="47"/>
                </a:cxn>
                <a:cxn ang="0">
                  <a:pos x="59" y="41"/>
                </a:cxn>
                <a:cxn ang="0">
                  <a:pos x="35" y="30"/>
                </a:cxn>
                <a:cxn ang="0">
                  <a:pos x="12" y="18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0" y="12"/>
                </a:cxn>
                <a:cxn ang="0">
                  <a:pos x="53" y="24"/>
                </a:cxn>
                <a:cxn ang="0">
                  <a:pos x="82" y="24"/>
                </a:cxn>
                <a:cxn ang="0">
                  <a:pos x="111" y="18"/>
                </a:cxn>
                <a:cxn ang="0">
                  <a:pos x="111" y="18"/>
                </a:cxn>
              </a:cxnLst>
              <a:rect l="0" t="0" r="r" b="b"/>
              <a:pathLst>
                <a:path w="111" h="47">
                  <a:moveTo>
                    <a:pt x="111" y="18"/>
                  </a:moveTo>
                  <a:lnTo>
                    <a:pt x="111" y="18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59" y="41"/>
                  </a:lnTo>
                  <a:lnTo>
                    <a:pt x="35" y="30"/>
                  </a:lnTo>
                  <a:lnTo>
                    <a:pt x="12" y="18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53" y="24"/>
                  </a:lnTo>
                  <a:lnTo>
                    <a:pt x="82" y="24"/>
                  </a:lnTo>
                  <a:lnTo>
                    <a:pt x="111" y="18"/>
                  </a:lnTo>
                  <a:lnTo>
                    <a:pt x="111" y="18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169"/>
            <p:cNvSpPr>
              <a:spLocks/>
            </p:cNvSpPr>
            <p:nvPr/>
          </p:nvSpPr>
          <p:spPr bwMode="auto">
            <a:xfrm>
              <a:off x="3458" y="1448"/>
              <a:ext cx="100" cy="76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0" y="65"/>
                </a:cxn>
                <a:cxn ang="0">
                  <a:pos x="41" y="76"/>
                </a:cxn>
                <a:cxn ang="0">
                  <a:pos x="41" y="76"/>
                </a:cxn>
                <a:cxn ang="0">
                  <a:pos x="65" y="65"/>
                </a:cxn>
                <a:cxn ang="0">
                  <a:pos x="82" y="47"/>
                </a:cxn>
                <a:cxn ang="0">
                  <a:pos x="94" y="24"/>
                </a:cxn>
                <a:cxn ang="0">
                  <a:pos x="100" y="12"/>
                </a:cxn>
                <a:cxn ang="0">
                  <a:pos x="100" y="0"/>
                </a:cxn>
                <a:cxn ang="0">
                  <a:pos x="100" y="0"/>
                </a:cxn>
                <a:cxn ang="0">
                  <a:pos x="82" y="24"/>
                </a:cxn>
                <a:cxn ang="0">
                  <a:pos x="59" y="47"/>
                </a:cxn>
                <a:cxn ang="0">
                  <a:pos x="30" y="59"/>
                </a:cxn>
                <a:cxn ang="0">
                  <a:pos x="0" y="65"/>
                </a:cxn>
                <a:cxn ang="0">
                  <a:pos x="0" y="65"/>
                </a:cxn>
              </a:cxnLst>
              <a:rect l="0" t="0" r="r" b="b"/>
              <a:pathLst>
                <a:path w="100" h="76">
                  <a:moveTo>
                    <a:pt x="0" y="65"/>
                  </a:moveTo>
                  <a:lnTo>
                    <a:pt x="0" y="65"/>
                  </a:lnTo>
                  <a:lnTo>
                    <a:pt x="41" y="76"/>
                  </a:lnTo>
                  <a:lnTo>
                    <a:pt x="41" y="76"/>
                  </a:lnTo>
                  <a:lnTo>
                    <a:pt x="65" y="65"/>
                  </a:lnTo>
                  <a:lnTo>
                    <a:pt x="82" y="47"/>
                  </a:lnTo>
                  <a:lnTo>
                    <a:pt x="94" y="24"/>
                  </a:lnTo>
                  <a:lnTo>
                    <a:pt x="100" y="12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2" y="24"/>
                  </a:lnTo>
                  <a:lnTo>
                    <a:pt x="59" y="47"/>
                  </a:lnTo>
                  <a:lnTo>
                    <a:pt x="30" y="59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89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2170"/>
            <p:cNvSpPr>
              <a:spLocks/>
            </p:cNvSpPr>
            <p:nvPr/>
          </p:nvSpPr>
          <p:spPr bwMode="auto">
            <a:xfrm>
              <a:off x="3552" y="1437"/>
              <a:ext cx="29" cy="29"/>
            </a:xfrm>
            <a:custGeom>
              <a:avLst/>
              <a:gdLst/>
              <a:ahLst/>
              <a:cxnLst>
                <a:cxn ang="0">
                  <a:pos x="29" y="17"/>
                </a:cxn>
                <a:cxn ang="0">
                  <a:pos x="29" y="17"/>
                </a:cxn>
                <a:cxn ang="0">
                  <a:pos x="23" y="11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23"/>
                </a:cxn>
                <a:cxn ang="0">
                  <a:pos x="12" y="29"/>
                </a:cxn>
                <a:cxn ang="0">
                  <a:pos x="12" y="29"/>
                </a:cxn>
                <a:cxn ang="0">
                  <a:pos x="23" y="29"/>
                </a:cxn>
                <a:cxn ang="0">
                  <a:pos x="29" y="17"/>
                </a:cxn>
                <a:cxn ang="0">
                  <a:pos x="29" y="17"/>
                </a:cxn>
              </a:cxnLst>
              <a:rect l="0" t="0" r="r" b="b"/>
              <a:pathLst>
                <a:path w="29" h="29">
                  <a:moveTo>
                    <a:pt x="29" y="17"/>
                  </a:moveTo>
                  <a:lnTo>
                    <a:pt x="29" y="17"/>
                  </a:lnTo>
                  <a:lnTo>
                    <a:pt x="23" y="1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6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23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23" y="29"/>
                  </a:lnTo>
                  <a:lnTo>
                    <a:pt x="29" y="17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89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2339"/>
          <p:cNvGrpSpPr>
            <a:grpSpLocks/>
          </p:cNvGrpSpPr>
          <p:nvPr/>
        </p:nvGrpSpPr>
        <p:grpSpPr bwMode="auto">
          <a:xfrm rot="20032937">
            <a:off x="1586712" y="3632296"/>
            <a:ext cx="993775" cy="1447800"/>
            <a:chOff x="2460" y="1441"/>
            <a:chExt cx="626" cy="912"/>
          </a:xfrm>
        </p:grpSpPr>
        <p:sp>
          <p:nvSpPr>
            <p:cNvPr id="16" name="Freeform 2340"/>
            <p:cNvSpPr>
              <a:spLocks/>
            </p:cNvSpPr>
            <p:nvPr/>
          </p:nvSpPr>
          <p:spPr bwMode="auto">
            <a:xfrm>
              <a:off x="2612" y="2055"/>
              <a:ext cx="59" cy="53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41" y="53"/>
                </a:cxn>
                <a:cxn ang="0">
                  <a:pos x="41" y="53"/>
                </a:cxn>
                <a:cxn ang="0">
                  <a:pos x="47" y="53"/>
                </a:cxn>
                <a:cxn ang="0">
                  <a:pos x="53" y="53"/>
                </a:cxn>
                <a:cxn ang="0">
                  <a:pos x="59" y="41"/>
                </a:cxn>
                <a:cxn ang="0">
                  <a:pos x="59" y="12"/>
                </a:cxn>
                <a:cxn ang="0">
                  <a:pos x="59" y="12"/>
                </a:cxn>
                <a:cxn ang="0">
                  <a:pos x="59" y="6"/>
                </a:cxn>
                <a:cxn ang="0">
                  <a:pos x="53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59" h="53">
                  <a:moveTo>
                    <a:pt x="47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7" y="53"/>
                  </a:lnTo>
                  <a:lnTo>
                    <a:pt x="53" y="53"/>
                  </a:lnTo>
                  <a:lnTo>
                    <a:pt x="59" y="41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6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16D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341"/>
            <p:cNvSpPr>
              <a:spLocks/>
            </p:cNvSpPr>
            <p:nvPr/>
          </p:nvSpPr>
          <p:spPr bwMode="auto">
            <a:xfrm>
              <a:off x="2548" y="1441"/>
              <a:ext cx="538" cy="632"/>
            </a:xfrm>
            <a:custGeom>
              <a:avLst/>
              <a:gdLst/>
              <a:ahLst/>
              <a:cxnLst>
                <a:cxn ang="0">
                  <a:pos x="433" y="23"/>
                </a:cxn>
                <a:cxn ang="0">
                  <a:pos x="433" y="23"/>
                </a:cxn>
                <a:cxn ang="0">
                  <a:pos x="474" y="53"/>
                </a:cxn>
                <a:cxn ang="0">
                  <a:pos x="503" y="94"/>
                </a:cxn>
                <a:cxn ang="0">
                  <a:pos x="521" y="140"/>
                </a:cxn>
                <a:cxn ang="0">
                  <a:pos x="532" y="193"/>
                </a:cxn>
                <a:cxn ang="0">
                  <a:pos x="538" y="251"/>
                </a:cxn>
                <a:cxn ang="0">
                  <a:pos x="526" y="310"/>
                </a:cxn>
                <a:cxn ang="0">
                  <a:pos x="509" y="374"/>
                </a:cxn>
                <a:cxn ang="0">
                  <a:pos x="480" y="433"/>
                </a:cxn>
                <a:cxn ang="0">
                  <a:pos x="480" y="433"/>
                </a:cxn>
                <a:cxn ang="0">
                  <a:pos x="445" y="491"/>
                </a:cxn>
                <a:cxn ang="0">
                  <a:pos x="398" y="538"/>
                </a:cxn>
                <a:cxn ang="0">
                  <a:pos x="351" y="579"/>
                </a:cxn>
                <a:cxn ang="0">
                  <a:pos x="304" y="608"/>
                </a:cxn>
                <a:cxn ang="0">
                  <a:pos x="252" y="626"/>
                </a:cxn>
                <a:cxn ang="0">
                  <a:pos x="199" y="632"/>
                </a:cxn>
                <a:cxn ang="0">
                  <a:pos x="152" y="626"/>
                </a:cxn>
                <a:cxn ang="0">
                  <a:pos x="105" y="608"/>
                </a:cxn>
                <a:cxn ang="0">
                  <a:pos x="105" y="608"/>
                </a:cxn>
                <a:cxn ang="0">
                  <a:pos x="64" y="579"/>
                </a:cxn>
                <a:cxn ang="0">
                  <a:pos x="35" y="544"/>
                </a:cxn>
                <a:cxn ang="0">
                  <a:pos x="18" y="497"/>
                </a:cxn>
                <a:cxn ang="0">
                  <a:pos x="6" y="444"/>
                </a:cxn>
                <a:cxn ang="0">
                  <a:pos x="0" y="386"/>
                </a:cxn>
                <a:cxn ang="0">
                  <a:pos x="12" y="322"/>
                </a:cxn>
                <a:cxn ang="0">
                  <a:pos x="29" y="263"/>
                </a:cxn>
                <a:cxn ang="0">
                  <a:pos x="59" y="199"/>
                </a:cxn>
                <a:cxn ang="0">
                  <a:pos x="59" y="199"/>
                </a:cxn>
                <a:cxn ang="0">
                  <a:pos x="94" y="140"/>
                </a:cxn>
                <a:cxn ang="0">
                  <a:pos x="135" y="94"/>
                </a:cxn>
                <a:cxn ang="0">
                  <a:pos x="187" y="53"/>
                </a:cxn>
                <a:cxn ang="0">
                  <a:pos x="234" y="23"/>
                </a:cxn>
                <a:cxn ang="0">
                  <a:pos x="287" y="6"/>
                </a:cxn>
                <a:cxn ang="0">
                  <a:pos x="339" y="0"/>
                </a:cxn>
                <a:cxn ang="0">
                  <a:pos x="386" y="6"/>
                </a:cxn>
                <a:cxn ang="0">
                  <a:pos x="433" y="23"/>
                </a:cxn>
                <a:cxn ang="0">
                  <a:pos x="433" y="23"/>
                </a:cxn>
              </a:cxnLst>
              <a:rect l="0" t="0" r="r" b="b"/>
              <a:pathLst>
                <a:path w="538" h="632">
                  <a:moveTo>
                    <a:pt x="433" y="23"/>
                  </a:moveTo>
                  <a:lnTo>
                    <a:pt x="433" y="23"/>
                  </a:lnTo>
                  <a:lnTo>
                    <a:pt x="474" y="53"/>
                  </a:lnTo>
                  <a:lnTo>
                    <a:pt x="503" y="94"/>
                  </a:lnTo>
                  <a:lnTo>
                    <a:pt x="521" y="140"/>
                  </a:lnTo>
                  <a:lnTo>
                    <a:pt x="532" y="193"/>
                  </a:lnTo>
                  <a:lnTo>
                    <a:pt x="538" y="251"/>
                  </a:lnTo>
                  <a:lnTo>
                    <a:pt x="526" y="310"/>
                  </a:lnTo>
                  <a:lnTo>
                    <a:pt x="509" y="374"/>
                  </a:lnTo>
                  <a:lnTo>
                    <a:pt x="480" y="433"/>
                  </a:lnTo>
                  <a:lnTo>
                    <a:pt x="480" y="433"/>
                  </a:lnTo>
                  <a:lnTo>
                    <a:pt x="445" y="491"/>
                  </a:lnTo>
                  <a:lnTo>
                    <a:pt x="398" y="538"/>
                  </a:lnTo>
                  <a:lnTo>
                    <a:pt x="351" y="579"/>
                  </a:lnTo>
                  <a:lnTo>
                    <a:pt x="304" y="608"/>
                  </a:lnTo>
                  <a:lnTo>
                    <a:pt x="252" y="626"/>
                  </a:lnTo>
                  <a:lnTo>
                    <a:pt x="199" y="632"/>
                  </a:lnTo>
                  <a:lnTo>
                    <a:pt x="152" y="626"/>
                  </a:lnTo>
                  <a:lnTo>
                    <a:pt x="105" y="608"/>
                  </a:lnTo>
                  <a:lnTo>
                    <a:pt x="105" y="608"/>
                  </a:lnTo>
                  <a:lnTo>
                    <a:pt x="64" y="579"/>
                  </a:lnTo>
                  <a:lnTo>
                    <a:pt x="35" y="544"/>
                  </a:lnTo>
                  <a:lnTo>
                    <a:pt x="18" y="497"/>
                  </a:lnTo>
                  <a:lnTo>
                    <a:pt x="6" y="444"/>
                  </a:lnTo>
                  <a:lnTo>
                    <a:pt x="0" y="386"/>
                  </a:lnTo>
                  <a:lnTo>
                    <a:pt x="12" y="322"/>
                  </a:lnTo>
                  <a:lnTo>
                    <a:pt x="29" y="263"/>
                  </a:lnTo>
                  <a:lnTo>
                    <a:pt x="59" y="199"/>
                  </a:lnTo>
                  <a:lnTo>
                    <a:pt x="59" y="199"/>
                  </a:lnTo>
                  <a:lnTo>
                    <a:pt x="94" y="140"/>
                  </a:lnTo>
                  <a:lnTo>
                    <a:pt x="135" y="94"/>
                  </a:lnTo>
                  <a:lnTo>
                    <a:pt x="187" y="53"/>
                  </a:lnTo>
                  <a:lnTo>
                    <a:pt x="234" y="23"/>
                  </a:lnTo>
                  <a:lnTo>
                    <a:pt x="287" y="6"/>
                  </a:lnTo>
                  <a:lnTo>
                    <a:pt x="339" y="0"/>
                  </a:lnTo>
                  <a:lnTo>
                    <a:pt x="386" y="6"/>
                  </a:lnTo>
                  <a:lnTo>
                    <a:pt x="433" y="23"/>
                  </a:lnTo>
                  <a:lnTo>
                    <a:pt x="433" y="23"/>
                  </a:lnTo>
                  <a:close/>
                </a:path>
              </a:pathLst>
            </a:custGeom>
            <a:solidFill>
              <a:srgbClr val="F7AB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342"/>
            <p:cNvSpPr>
              <a:spLocks noEditPoints="1"/>
            </p:cNvSpPr>
            <p:nvPr/>
          </p:nvSpPr>
          <p:spPr bwMode="auto">
            <a:xfrm>
              <a:off x="2571" y="1464"/>
              <a:ext cx="492" cy="591"/>
            </a:xfrm>
            <a:custGeom>
              <a:avLst/>
              <a:gdLst/>
              <a:ahLst/>
              <a:cxnLst>
                <a:cxn ang="0">
                  <a:pos x="398" y="24"/>
                </a:cxn>
                <a:cxn ang="0">
                  <a:pos x="462" y="88"/>
                </a:cxn>
                <a:cxn ang="0">
                  <a:pos x="492" y="182"/>
                </a:cxn>
                <a:cxn ang="0">
                  <a:pos x="486" y="293"/>
                </a:cxn>
                <a:cxn ang="0">
                  <a:pos x="445" y="410"/>
                </a:cxn>
                <a:cxn ang="0">
                  <a:pos x="410" y="457"/>
                </a:cxn>
                <a:cxn ang="0">
                  <a:pos x="322" y="538"/>
                </a:cxn>
                <a:cxn ang="0">
                  <a:pos x="229" y="585"/>
                </a:cxn>
                <a:cxn ang="0">
                  <a:pos x="141" y="585"/>
                </a:cxn>
                <a:cxn ang="0">
                  <a:pos x="94" y="568"/>
                </a:cxn>
                <a:cxn ang="0">
                  <a:pos x="30" y="503"/>
                </a:cxn>
                <a:cxn ang="0">
                  <a:pos x="0" y="416"/>
                </a:cxn>
                <a:cxn ang="0">
                  <a:pos x="6" y="305"/>
                </a:cxn>
                <a:cxn ang="0">
                  <a:pos x="53" y="188"/>
                </a:cxn>
                <a:cxn ang="0">
                  <a:pos x="88" y="135"/>
                </a:cxn>
                <a:cxn ang="0">
                  <a:pos x="170" y="59"/>
                </a:cxn>
                <a:cxn ang="0">
                  <a:pos x="264" y="12"/>
                </a:cxn>
                <a:cxn ang="0">
                  <a:pos x="357" y="12"/>
                </a:cxn>
                <a:cxn ang="0">
                  <a:pos x="398" y="24"/>
                </a:cxn>
                <a:cxn ang="0">
                  <a:pos x="381" y="18"/>
                </a:cxn>
                <a:cxn ang="0">
                  <a:pos x="299" y="0"/>
                </a:cxn>
                <a:cxn ang="0">
                  <a:pos x="217" y="18"/>
                </a:cxn>
                <a:cxn ang="0">
                  <a:pos x="135" y="76"/>
                </a:cxn>
                <a:cxn ang="0">
                  <a:pos x="65" y="164"/>
                </a:cxn>
                <a:cxn ang="0">
                  <a:pos x="41" y="217"/>
                </a:cxn>
                <a:cxn ang="0">
                  <a:pos x="18" y="322"/>
                </a:cxn>
                <a:cxn ang="0">
                  <a:pos x="30" y="416"/>
                </a:cxn>
                <a:cxn ang="0">
                  <a:pos x="71" y="486"/>
                </a:cxn>
                <a:cxn ang="0">
                  <a:pos x="106" y="509"/>
                </a:cxn>
                <a:cxn ang="0">
                  <a:pos x="188" y="527"/>
                </a:cxn>
                <a:cxn ang="0">
                  <a:pos x="269" y="509"/>
                </a:cxn>
                <a:cxn ang="0">
                  <a:pos x="351" y="451"/>
                </a:cxn>
                <a:cxn ang="0">
                  <a:pos x="422" y="363"/>
                </a:cxn>
                <a:cxn ang="0">
                  <a:pos x="445" y="310"/>
                </a:cxn>
                <a:cxn ang="0">
                  <a:pos x="468" y="205"/>
                </a:cxn>
                <a:cxn ang="0">
                  <a:pos x="457" y="112"/>
                </a:cxn>
                <a:cxn ang="0">
                  <a:pos x="416" y="41"/>
                </a:cxn>
                <a:cxn ang="0">
                  <a:pos x="381" y="18"/>
                </a:cxn>
              </a:cxnLst>
              <a:rect l="0" t="0" r="r" b="b"/>
              <a:pathLst>
                <a:path w="492" h="591">
                  <a:moveTo>
                    <a:pt x="398" y="24"/>
                  </a:moveTo>
                  <a:lnTo>
                    <a:pt x="398" y="24"/>
                  </a:lnTo>
                  <a:lnTo>
                    <a:pt x="433" y="53"/>
                  </a:lnTo>
                  <a:lnTo>
                    <a:pt x="462" y="88"/>
                  </a:lnTo>
                  <a:lnTo>
                    <a:pt x="480" y="135"/>
                  </a:lnTo>
                  <a:lnTo>
                    <a:pt x="492" y="182"/>
                  </a:lnTo>
                  <a:lnTo>
                    <a:pt x="492" y="234"/>
                  </a:lnTo>
                  <a:lnTo>
                    <a:pt x="486" y="293"/>
                  </a:lnTo>
                  <a:lnTo>
                    <a:pt x="468" y="351"/>
                  </a:lnTo>
                  <a:lnTo>
                    <a:pt x="445" y="410"/>
                  </a:lnTo>
                  <a:lnTo>
                    <a:pt x="445" y="410"/>
                  </a:lnTo>
                  <a:lnTo>
                    <a:pt x="410" y="457"/>
                  </a:lnTo>
                  <a:lnTo>
                    <a:pt x="369" y="503"/>
                  </a:lnTo>
                  <a:lnTo>
                    <a:pt x="322" y="538"/>
                  </a:lnTo>
                  <a:lnTo>
                    <a:pt x="275" y="568"/>
                  </a:lnTo>
                  <a:lnTo>
                    <a:pt x="229" y="585"/>
                  </a:lnTo>
                  <a:lnTo>
                    <a:pt x="182" y="591"/>
                  </a:lnTo>
                  <a:lnTo>
                    <a:pt x="141" y="585"/>
                  </a:lnTo>
                  <a:lnTo>
                    <a:pt x="94" y="568"/>
                  </a:lnTo>
                  <a:lnTo>
                    <a:pt x="94" y="568"/>
                  </a:lnTo>
                  <a:lnTo>
                    <a:pt x="59" y="538"/>
                  </a:lnTo>
                  <a:lnTo>
                    <a:pt x="30" y="503"/>
                  </a:lnTo>
                  <a:lnTo>
                    <a:pt x="12" y="462"/>
                  </a:lnTo>
                  <a:lnTo>
                    <a:pt x="0" y="416"/>
                  </a:lnTo>
                  <a:lnTo>
                    <a:pt x="0" y="357"/>
                  </a:lnTo>
                  <a:lnTo>
                    <a:pt x="6" y="305"/>
                  </a:lnTo>
                  <a:lnTo>
                    <a:pt x="24" y="246"/>
                  </a:lnTo>
                  <a:lnTo>
                    <a:pt x="53" y="188"/>
                  </a:lnTo>
                  <a:lnTo>
                    <a:pt x="53" y="188"/>
                  </a:lnTo>
                  <a:lnTo>
                    <a:pt x="88" y="135"/>
                  </a:lnTo>
                  <a:lnTo>
                    <a:pt x="123" y="94"/>
                  </a:lnTo>
                  <a:lnTo>
                    <a:pt x="170" y="59"/>
                  </a:lnTo>
                  <a:lnTo>
                    <a:pt x="217" y="30"/>
                  </a:lnTo>
                  <a:lnTo>
                    <a:pt x="264" y="12"/>
                  </a:lnTo>
                  <a:lnTo>
                    <a:pt x="310" y="6"/>
                  </a:lnTo>
                  <a:lnTo>
                    <a:pt x="357" y="12"/>
                  </a:lnTo>
                  <a:lnTo>
                    <a:pt x="398" y="24"/>
                  </a:lnTo>
                  <a:lnTo>
                    <a:pt x="398" y="24"/>
                  </a:lnTo>
                  <a:close/>
                  <a:moveTo>
                    <a:pt x="381" y="18"/>
                  </a:moveTo>
                  <a:lnTo>
                    <a:pt x="381" y="18"/>
                  </a:lnTo>
                  <a:lnTo>
                    <a:pt x="340" y="0"/>
                  </a:lnTo>
                  <a:lnTo>
                    <a:pt x="299" y="0"/>
                  </a:lnTo>
                  <a:lnTo>
                    <a:pt x="258" y="6"/>
                  </a:lnTo>
                  <a:lnTo>
                    <a:pt x="217" y="18"/>
                  </a:lnTo>
                  <a:lnTo>
                    <a:pt x="170" y="41"/>
                  </a:lnTo>
                  <a:lnTo>
                    <a:pt x="135" y="76"/>
                  </a:lnTo>
                  <a:lnTo>
                    <a:pt x="94" y="117"/>
                  </a:lnTo>
                  <a:lnTo>
                    <a:pt x="65" y="164"/>
                  </a:lnTo>
                  <a:lnTo>
                    <a:pt x="65" y="164"/>
                  </a:lnTo>
                  <a:lnTo>
                    <a:pt x="41" y="217"/>
                  </a:lnTo>
                  <a:lnTo>
                    <a:pt x="24" y="269"/>
                  </a:lnTo>
                  <a:lnTo>
                    <a:pt x="18" y="322"/>
                  </a:lnTo>
                  <a:lnTo>
                    <a:pt x="18" y="369"/>
                  </a:lnTo>
                  <a:lnTo>
                    <a:pt x="30" y="416"/>
                  </a:lnTo>
                  <a:lnTo>
                    <a:pt x="47" y="451"/>
                  </a:lnTo>
                  <a:lnTo>
                    <a:pt x="71" y="486"/>
                  </a:lnTo>
                  <a:lnTo>
                    <a:pt x="106" y="509"/>
                  </a:lnTo>
                  <a:lnTo>
                    <a:pt x="106" y="509"/>
                  </a:lnTo>
                  <a:lnTo>
                    <a:pt x="147" y="527"/>
                  </a:lnTo>
                  <a:lnTo>
                    <a:pt x="188" y="527"/>
                  </a:lnTo>
                  <a:lnTo>
                    <a:pt x="229" y="521"/>
                  </a:lnTo>
                  <a:lnTo>
                    <a:pt x="269" y="509"/>
                  </a:lnTo>
                  <a:lnTo>
                    <a:pt x="310" y="480"/>
                  </a:lnTo>
                  <a:lnTo>
                    <a:pt x="351" y="451"/>
                  </a:lnTo>
                  <a:lnTo>
                    <a:pt x="386" y="410"/>
                  </a:lnTo>
                  <a:lnTo>
                    <a:pt x="422" y="363"/>
                  </a:lnTo>
                  <a:lnTo>
                    <a:pt x="422" y="363"/>
                  </a:lnTo>
                  <a:lnTo>
                    <a:pt x="445" y="310"/>
                  </a:lnTo>
                  <a:lnTo>
                    <a:pt x="457" y="258"/>
                  </a:lnTo>
                  <a:lnTo>
                    <a:pt x="468" y="205"/>
                  </a:lnTo>
                  <a:lnTo>
                    <a:pt x="462" y="158"/>
                  </a:lnTo>
                  <a:lnTo>
                    <a:pt x="457" y="112"/>
                  </a:lnTo>
                  <a:lnTo>
                    <a:pt x="439" y="76"/>
                  </a:lnTo>
                  <a:lnTo>
                    <a:pt x="416" y="41"/>
                  </a:lnTo>
                  <a:lnTo>
                    <a:pt x="381" y="18"/>
                  </a:lnTo>
                  <a:lnTo>
                    <a:pt x="381" y="18"/>
                  </a:lnTo>
                  <a:close/>
                </a:path>
              </a:pathLst>
            </a:custGeom>
            <a:solidFill>
              <a:srgbClr val="F16D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343"/>
            <p:cNvSpPr>
              <a:spLocks/>
            </p:cNvSpPr>
            <p:nvPr/>
          </p:nvSpPr>
          <p:spPr bwMode="auto">
            <a:xfrm>
              <a:off x="2647" y="1500"/>
              <a:ext cx="287" cy="368"/>
            </a:xfrm>
            <a:custGeom>
              <a:avLst/>
              <a:gdLst/>
              <a:ahLst/>
              <a:cxnLst>
                <a:cxn ang="0">
                  <a:pos x="240" y="11"/>
                </a:cxn>
                <a:cxn ang="0">
                  <a:pos x="240" y="11"/>
                </a:cxn>
                <a:cxn ang="0">
                  <a:pos x="258" y="23"/>
                </a:cxn>
                <a:cxn ang="0">
                  <a:pos x="275" y="46"/>
                </a:cxn>
                <a:cxn ang="0">
                  <a:pos x="281" y="70"/>
                </a:cxn>
                <a:cxn ang="0">
                  <a:pos x="287" y="105"/>
                </a:cxn>
                <a:cxn ang="0">
                  <a:pos x="281" y="134"/>
                </a:cxn>
                <a:cxn ang="0">
                  <a:pos x="275" y="169"/>
                </a:cxn>
                <a:cxn ang="0">
                  <a:pos x="264" y="204"/>
                </a:cxn>
                <a:cxn ang="0">
                  <a:pos x="246" y="245"/>
                </a:cxn>
                <a:cxn ang="0">
                  <a:pos x="246" y="245"/>
                </a:cxn>
                <a:cxn ang="0">
                  <a:pos x="223" y="280"/>
                </a:cxn>
                <a:cxn ang="0">
                  <a:pos x="199" y="309"/>
                </a:cxn>
                <a:cxn ang="0">
                  <a:pos x="176" y="333"/>
                </a:cxn>
                <a:cxn ang="0">
                  <a:pos x="147" y="350"/>
                </a:cxn>
                <a:cxn ang="0">
                  <a:pos x="117" y="362"/>
                </a:cxn>
                <a:cxn ang="0">
                  <a:pos x="94" y="368"/>
                </a:cxn>
                <a:cxn ang="0">
                  <a:pos x="71" y="368"/>
                </a:cxn>
                <a:cxn ang="0">
                  <a:pos x="47" y="362"/>
                </a:cxn>
                <a:cxn ang="0">
                  <a:pos x="47" y="362"/>
                </a:cxn>
                <a:cxn ang="0">
                  <a:pos x="24" y="345"/>
                </a:cxn>
                <a:cxn ang="0">
                  <a:pos x="12" y="321"/>
                </a:cxn>
                <a:cxn ang="0">
                  <a:pos x="0" y="298"/>
                </a:cxn>
                <a:cxn ang="0">
                  <a:pos x="0" y="269"/>
                </a:cxn>
                <a:cxn ang="0">
                  <a:pos x="0" y="233"/>
                </a:cxn>
                <a:cxn ang="0">
                  <a:pos x="6" y="198"/>
                </a:cxn>
                <a:cxn ang="0">
                  <a:pos x="18" y="163"/>
                </a:cxn>
                <a:cxn ang="0">
                  <a:pos x="36" y="128"/>
                </a:cxn>
                <a:cxn ang="0">
                  <a:pos x="36" y="128"/>
                </a:cxn>
                <a:cxn ang="0">
                  <a:pos x="59" y="93"/>
                </a:cxn>
                <a:cxn ang="0">
                  <a:pos x="82" y="64"/>
                </a:cxn>
                <a:cxn ang="0">
                  <a:pos x="112" y="40"/>
                </a:cxn>
                <a:cxn ang="0">
                  <a:pos x="135" y="17"/>
                </a:cxn>
                <a:cxn ang="0">
                  <a:pos x="164" y="5"/>
                </a:cxn>
                <a:cxn ang="0">
                  <a:pos x="193" y="0"/>
                </a:cxn>
                <a:cxn ang="0">
                  <a:pos x="217" y="0"/>
                </a:cxn>
                <a:cxn ang="0">
                  <a:pos x="240" y="11"/>
                </a:cxn>
                <a:cxn ang="0">
                  <a:pos x="240" y="11"/>
                </a:cxn>
              </a:cxnLst>
              <a:rect l="0" t="0" r="r" b="b"/>
              <a:pathLst>
                <a:path w="287" h="368">
                  <a:moveTo>
                    <a:pt x="240" y="11"/>
                  </a:moveTo>
                  <a:lnTo>
                    <a:pt x="240" y="11"/>
                  </a:lnTo>
                  <a:lnTo>
                    <a:pt x="258" y="23"/>
                  </a:lnTo>
                  <a:lnTo>
                    <a:pt x="275" y="46"/>
                  </a:lnTo>
                  <a:lnTo>
                    <a:pt x="281" y="70"/>
                  </a:lnTo>
                  <a:lnTo>
                    <a:pt x="287" y="105"/>
                  </a:lnTo>
                  <a:lnTo>
                    <a:pt x="281" y="134"/>
                  </a:lnTo>
                  <a:lnTo>
                    <a:pt x="275" y="169"/>
                  </a:lnTo>
                  <a:lnTo>
                    <a:pt x="264" y="204"/>
                  </a:lnTo>
                  <a:lnTo>
                    <a:pt x="246" y="245"/>
                  </a:lnTo>
                  <a:lnTo>
                    <a:pt x="246" y="245"/>
                  </a:lnTo>
                  <a:lnTo>
                    <a:pt x="223" y="280"/>
                  </a:lnTo>
                  <a:lnTo>
                    <a:pt x="199" y="309"/>
                  </a:lnTo>
                  <a:lnTo>
                    <a:pt x="176" y="333"/>
                  </a:lnTo>
                  <a:lnTo>
                    <a:pt x="147" y="350"/>
                  </a:lnTo>
                  <a:lnTo>
                    <a:pt x="117" y="362"/>
                  </a:lnTo>
                  <a:lnTo>
                    <a:pt x="94" y="368"/>
                  </a:lnTo>
                  <a:lnTo>
                    <a:pt x="71" y="368"/>
                  </a:lnTo>
                  <a:lnTo>
                    <a:pt x="47" y="362"/>
                  </a:lnTo>
                  <a:lnTo>
                    <a:pt x="47" y="362"/>
                  </a:lnTo>
                  <a:lnTo>
                    <a:pt x="24" y="345"/>
                  </a:lnTo>
                  <a:lnTo>
                    <a:pt x="12" y="321"/>
                  </a:lnTo>
                  <a:lnTo>
                    <a:pt x="0" y="298"/>
                  </a:lnTo>
                  <a:lnTo>
                    <a:pt x="0" y="269"/>
                  </a:lnTo>
                  <a:lnTo>
                    <a:pt x="0" y="233"/>
                  </a:lnTo>
                  <a:lnTo>
                    <a:pt x="6" y="198"/>
                  </a:lnTo>
                  <a:lnTo>
                    <a:pt x="18" y="163"/>
                  </a:lnTo>
                  <a:lnTo>
                    <a:pt x="36" y="128"/>
                  </a:lnTo>
                  <a:lnTo>
                    <a:pt x="36" y="128"/>
                  </a:lnTo>
                  <a:lnTo>
                    <a:pt x="59" y="93"/>
                  </a:lnTo>
                  <a:lnTo>
                    <a:pt x="82" y="64"/>
                  </a:lnTo>
                  <a:lnTo>
                    <a:pt x="112" y="40"/>
                  </a:lnTo>
                  <a:lnTo>
                    <a:pt x="135" y="17"/>
                  </a:lnTo>
                  <a:lnTo>
                    <a:pt x="164" y="5"/>
                  </a:lnTo>
                  <a:lnTo>
                    <a:pt x="193" y="0"/>
                  </a:lnTo>
                  <a:lnTo>
                    <a:pt x="217" y="0"/>
                  </a:lnTo>
                  <a:lnTo>
                    <a:pt x="240" y="11"/>
                  </a:lnTo>
                  <a:lnTo>
                    <a:pt x="240" y="11"/>
                  </a:lnTo>
                  <a:close/>
                </a:path>
              </a:pathLst>
            </a:custGeom>
            <a:solidFill>
              <a:srgbClr val="F9B9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344"/>
            <p:cNvSpPr>
              <a:spLocks/>
            </p:cNvSpPr>
            <p:nvPr/>
          </p:nvSpPr>
          <p:spPr bwMode="auto">
            <a:xfrm>
              <a:off x="2653" y="1611"/>
              <a:ext cx="123" cy="298"/>
            </a:xfrm>
            <a:custGeom>
              <a:avLst/>
              <a:gdLst/>
              <a:ahLst/>
              <a:cxnLst>
                <a:cxn ang="0">
                  <a:pos x="123" y="17"/>
                </a:cxn>
                <a:cxn ang="0">
                  <a:pos x="123" y="17"/>
                </a:cxn>
                <a:cxn ang="0">
                  <a:pos x="94" y="52"/>
                </a:cxn>
                <a:cxn ang="0">
                  <a:pos x="70" y="87"/>
                </a:cxn>
                <a:cxn ang="0">
                  <a:pos x="70" y="87"/>
                </a:cxn>
                <a:cxn ang="0">
                  <a:pos x="47" y="146"/>
                </a:cxn>
                <a:cxn ang="0">
                  <a:pos x="30" y="204"/>
                </a:cxn>
                <a:cxn ang="0">
                  <a:pos x="30" y="257"/>
                </a:cxn>
                <a:cxn ang="0">
                  <a:pos x="35" y="280"/>
                </a:cxn>
                <a:cxn ang="0">
                  <a:pos x="41" y="298"/>
                </a:cxn>
                <a:cxn ang="0">
                  <a:pos x="41" y="298"/>
                </a:cxn>
                <a:cxn ang="0">
                  <a:pos x="24" y="280"/>
                </a:cxn>
                <a:cxn ang="0">
                  <a:pos x="12" y="263"/>
                </a:cxn>
                <a:cxn ang="0">
                  <a:pos x="6" y="234"/>
                </a:cxn>
                <a:cxn ang="0">
                  <a:pos x="0" y="204"/>
                </a:cxn>
                <a:cxn ang="0">
                  <a:pos x="6" y="169"/>
                </a:cxn>
                <a:cxn ang="0">
                  <a:pos x="12" y="134"/>
                </a:cxn>
                <a:cxn ang="0">
                  <a:pos x="24" y="99"/>
                </a:cxn>
                <a:cxn ang="0">
                  <a:pos x="41" y="64"/>
                </a:cxn>
                <a:cxn ang="0">
                  <a:pos x="41" y="64"/>
                </a:cxn>
                <a:cxn ang="0">
                  <a:pos x="65" y="29"/>
                </a:cxn>
                <a:cxn ang="0">
                  <a:pos x="88" y="0"/>
                </a:cxn>
                <a:cxn ang="0">
                  <a:pos x="123" y="17"/>
                </a:cxn>
              </a:cxnLst>
              <a:rect l="0" t="0" r="r" b="b"/>
              <a:pathLst>
                <a:path w="123" h="298">
                  <a:moveTo>
                    <a:pt x="123" y="17"/>
                  </a:moveTo>
                  <a:lnTo>
                    <a:pt x="123" y="17"/>
                  </a:lnTo>
                  <a:lnTo>
                    <a:pt x="94" y="52"/>
                  </a:lnTo>
                  <a:lnTo>
                    <a:pt x="70" y="87"/>
                  </a:lnTo>
                  <a:lnTo>
                    <a:pt x="70" y="87"/>
                  </a:lnTo>
                  <a:lnTo>
                    <a:pt x="47" y="146"/>
                  </a:lnTo>
                  <a:lnTo>
                    <a:pt x="30" y="204"/>
                  </a:lnTo>
                  <a:lnTo>
                    <a:pt x="30" y="257"/>
                  </a:lnTo>
                  <a:lnTo>
                    <a:pt x="35" y="280"/>
                  </a:lnTo>
                  <a:lnTo>
                    <a:pt x="41" y="298"/>
                  </a:lnTo>
                  <a:lnTo>
                    <a:pt x="41" y="298"/>
                  </a:lnTo>
                  <a:lnTo>
                    <a:pt x="24" y="280"/>
                  </a:lnTo>
                  <a:lnTo>
                    <a:pt x="12" y="263"/>
                  </a:lnTo>
                  <a:lnTo>
                    <a:pt x="6" y="234"/>
                  </a:lnTo>
                  <a:lnTo>
                    <a:pt x="0" y="204"/>
                  </a:lnTo>
                  <a:lnTo>
                    <a:pt x="6" y="169"/>
                  </a:lnTo>
                  <a:lnTo>
                    <a:pt x="12" y="134"/>
                  </a:lnTo>
                  <a:lnTo>
                    <a:pt x="24" y="99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65" y="29"/>
                  </a:lnTo>
                  <a:lnTo>
                    <a:pt x="88" y="0"/>
                  </a:lnTo>
                  <a:lnTo>
                    <a:pt x="123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345"/>
            <p:cNvSpPr>
              <a:spLocks/>
            </p:cNvSpPr>
            <p:nvPr/>
          </p:nvSpPr>
          <p:spPr bwMode="auto">
            <a:xfrm>
              <a:off x="2759" y="1546"/>
              <a:ext cx="76" cy="70"/>
            </a:xfrm>
            <a:custGeom>
              <a:avLst/>
              <a:gdLst/>
              <a:ahLst/>
              <a:cxnLst>
                <a:cxn ang="0">
                  <a:pos x="76" y="24"/>
                </a:cxn>
                <a:cxn ang="0">
                  <a:pos x="76" y="24"/>
                </a:cxn>
                <a:cxn ang="0">
                  <a:pos x="52" y="41"/>
                </a:cxn>
                <a:cxn ang="0">
                  <a:pos x="35" y="7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41" y="0"/>
                </a:cxn>
                <a:cxn ang="0">
                  <a:pos x="76" y="24"/>
                </a:cxn>
              </a:cxnLst>
              <a:rect l="0" t="0" r="r" b="b"/>
              <a:pathLst>
                <a:path w="76" h="70">
                  <a:moveTo>
                    <a:pt x="76" y="24"/>
                  </a:moveTo>
                  <a:lnTo>
                    <a:pt x="76" y="24"/>
                  </a:lnTo>
                  <a:lnTo>
                    <a:pt x="52" y="41"/>
                  </a:lnTo>
                  <a:lnTo>
                    <a:pt x="35" y="7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41" y="0"/>
                  </a:lnTo>
                  <a:lnTo>
                    <a:pt x="7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46"/>
            <p:cNvSpPr>
              <a:spLocks/>
            </p:cNvSpPr>
            <p:nvPr/>
          </p:nvSpPr>
          <p:spPr bwMode="auto">
            <a:xfrm>
              <a:off x="2601" y="2043"/>
              <a:ext cx="76" cy="82"/>
            </a:xfrm>
            <a:custGeom>
              <a:avLst/>
              <a:gdLst/>
              <a:ahLst/>
              <a:cxnLst>
                <a:cxn ang="0">
                  <a:pos x="76" y="6"/>
                </a:cxn>
                <a:cxn ang="0">
                  <a:pos x="76" y="6"/>
                </a:cxn>
                <a:cxn ang="0">
                  <a:pos x="70" y="6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35" y="53"/>
                </a:cxn>
                <a:cxn ang="0">
                  <a:pos x="35" y="53"/>
                </a:cxn>
                <a:cxn ang="0">
                  <a:pos x="17" y="71"/>
                </a:cxn>
                <a:cxn ang="0">
                  <a:pos x="11" y="82"/>
                </a:cxn>
                <a:cxn ang="0">
                  <a:pos x="11" y="82"/>
                </a:cxn>
                <a:cxn ang="0">
                  <a:pos x="0" y="82"/>
                </a:cxn>
                <a:cxn ang="0">
                  <a:pos x="0" y="82"/>
                </a:cxn>
                <a:cxn ang="0">
                  <a:pos x="11" y="82"/>
                </a:cxn>
                <a:cxn ang="0">
                  <a:pos x="35" y="71"/>
                </a:cxn>
                <a:cxn ang="0">
                  <a:pos x="35" y="71"/>
                </a:cxn>
                <a:cxn ang="0">
                  <a:pos x="52" y="41"/>
                </a:cxn>
                <a:cxn ang="0">
                  <a:pos x="76" y="6"/>
                </a:cxn>
                <a:cxn ang="0">
                  <a:pos x="76" y="6"/>
                </a:cxn>
              </a:cxnLst>
              <a:rect l="0" t="0" r="r" b="b"/>
              <a:pathLst>
                <a:path w="76" h="82">
                  <a:moveTo>
                    <a:pt x="76" y="6"/>
                  </a:moveTo>
                  <a:lnTo>
                    <a:pt x="76" y="6"/>
                  </a:lnTo>
                  <a:lnTo>
                    <a:pt x="70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17" y="71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11" y="82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52" y="41"/>
                  </a:lnTo>
                  <a:lnTo>
                    <a:pt x="76" y="6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347"/>
            <p:cNvSpPr>
              <a:spLocks/>
            </p:cNvSpPr>
            <p:nvPr/>
          </p:nvSpPr>
          <p:spPr bwMode="auto">
            <a:xfrm>
              <a:off x="2460" y="2073"/>
              <a:ext cx="158" cy="64"/>
            </a:xfrm>
            <a:custGeom>
              <a:avLst/>
              <a:gdLst/>
              <a:ahLst/>
              <a:cxnLst>
                <a:cxn ang="0">
                  <a:pos x="158" y="46"/>
                </a:cxn>
                <a:cxn ang="0">
                  <a:pos x="158" y="46"/>
                </a:cxn>
                <a:cxn ang="0">
                  <a:pos x="147" y="52"/>
                </a:cxn>
                <a:cxn ang="0">
                  <a:pos x="129" y="52"/>
                </a:cxn>
                <a:cxn ang="0">
                  <a:pos x="111" y="46"/>
                </a:cxn>
                <a:cxn ang="0">
                  <a:pos x="111" y="46"/>
                </a:cxn>
                <a:cxn ang="0">
                  <a:pos x="59" y="23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2" y="52"/>
                </a:cxn>
                <a:cxn ang="0">
                  <a:pos x="82" y="52"/>
                </a:cxn>
                <a:cxn ang="0">
                  <a:pos x="106" y="64"/>
                </a:cxn>
                <a:cxn ang="0">
                  <a:pos x="123" y="64"/>
                </a:cxn>
                <a:cxn ang="0">
                  <a:pos x="135" y="58"/>
                </a:cxn>
                <a:cxn ang="0">
                  <a:pos x="135" y="58"/>
                </a:cxn>
                <a:cxn ang="0">
                  <a:pos x="158" y="46"/>
                </a:cxn>
                <a:cxn ang="0">
                  <a:pos x="158" y="46"/>
                </a:cxn>
              </a:cxnLst>
              <a:rect l="0" t="0" r="r" b="b"/>
              <a:pathLst>
                <a:path w="158" h="64">
                  <a:moveTo>
                    <a:pt x="158" y="46"/>
                  </a:moveTo>
                  <a:lnTo>
                    <a:pt x="158" y="46"/>
                  </a:lnTo>
                  <a:lnTo>
                    <a:pt x="147" y="52"/>
                  </a:lnTo>
                  <a:lnTo>
                    <a:pt x="129" y="52"/>
                  </a:lnTo>
                  <a:lnTo>
                    <a:pt x="111" y="46"/>
                  </a:lnTo>
                  <a:lnTo>
                    <a:pt x="111" y="46"/>
                  </a:lnTo>
                  <a:lnTo>
                    <a:pt x="59" y="23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106" y="64"/>
                  </a:lnTo>
                  <a:lnTo>
                    <a:pt x="123" y="64"/>
                  </a:lnTo>
                  <a:lnTo>
                    <a:pt x="135" y="58"/>
                  </a:lnTo>
                  <a:lnTo>
                    <a:pt x="135" y="58"/>
                  </a:lnTo>
                  <a:lnTo>
                    <a:pt x="158" y="46"/>
                  </a:lnTo>
                  <a:lnTo>
                    <a:pt x="158" y="46"/>
                  </a:lnTo>
                  <a:close/>
                </a:path>
              </a:pathLst>
            </a:custGeom>
            <a:solidFill>
              <a:srgbClr val="F6A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348"/>
            <p:cNvSpPr>
              <a:spLocks/>
            </p:cNvSpPr>
            <p:nvPr/>
          </p:nvSpPr>
          <p:spPr bwMode="auto">
            <a:xfrm>
              <a:off x="2653" y="2043"/>
              <a:ext cx="47" cy="10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30" y="59"/>
                </a:cxn>
                <a:cxn ang="0">
                  <a:pos x="30" y="59"/>
                </a:cxn>
                <a:cxn ang="0">
                  <a:pos x="35" y="82"/>
                </a:cxn>
                <a:cxn ang="0">
                  <a:pos x="41" y="100"/>
                </a:cxn>
                <a:cxn ang="0">
                  <a:pos x="41" y="100"/>
                </a:cxn>
                <a:cxn ang="0">
                  <a:pos x="35" y="106"/>
                </a:cxn>
                <a:cxn ang="0">
                  <a:pos x="35" y="106"/>
                </a:cxn>
                <a:cxn ang="0">
                  <a:pos x="41" y="94"/>
                </a:cxn>
                <a:cxn ang="0">
                  <a:pos x="47" y="71"/>
                </a:cxn>
                <a:cxn ang="0">
                  <a:pos x="47" y="71"/>
                </a:cxn>
                <a:cxn ang="0">
                  <a:pos x="35" y="35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47" h="106">
                  <a:moveTo>
                    <a:pt x="18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35" y="82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5" y="106"/>
                  </a:lnTo>
                  <a:lnTo>
                    <a:pt x="35" y="106"/>
                  </a:lnTo>
                  <a:lnTo>
                    <a:pt x="41" y="94"/>
                  </a:lnTo>
                  <a:lnTo>
                    <a:pt x="47" y="71"/>
                  </a:lnTo>
                  <a:lnTo>
                    <a:pt x="47" y="71"/>
                  </a:lnTo>
                  <a:lnTo>
                    <a:pt x="35" y="35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349"/>
            <p:cNvSpPr>
              <a:spLocks/>
            </p:cNvSpPr>
            <p:nvPr/>
          </p:nvSpPr>
          <p:spPr bwMode="auto">
            <a:xfrm>
              <a:off x="2560" y="2131"/>
              <a:ext cx="140" cy="99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0"/>
                </a:cxn>
                <a:cxn ang="0">
                  <a:pos x="134" y="12"/>
                </a:cxn>
                <a:cxn ang="0">
                  <a:pos x="123" y="29"/>
                </a:cxn>
                <a:cxn ang="0">
                  <a:pos x="105" y="41"/>
                </a:cxn>
                <a:cxn ang="0">
                  <a:pos x="105" y="41"/>
                </a:cxn>
                <a:cxn ang="0">
                  <a:pos x="52" y="64"/>
                </a:cxn>
                <a:cxn ang="0">
                  <a:pos x="11" y="88"/>
                </a:cxn>
                <a:cxn ang="0">
                  <a:pos x="11" y="88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87" y="64"/>
                </a:cxn>
                <a:cxn ang="0">
                  <a:pos x="87" y="64"/>
                </a:cxn>
                <a:cxn ang="0">
                  <a:pos x="117" y="47"/>
                </a:cxn>
                <a:cxn ang="0">
                  <a:pos x="128" y="35"/>
                </a:cxn>
                <a:cxn ang="0">
                  <a:pos x="134" y="23"/>
                </a:cxn>
                <a:cxn ang="0">
                  <a:pos x="134" y="23"/>
                </a:cxn>
                <a:cxn ang="0">
                  <a:pos x="140" y="0"/>
                </a:cxn>
                <a:cxn ang="0">
                  <a:pos x="140" y="0"/>
                </a:cxn>
              </a:cxnLst>
              <a:rect l="0" t="0" r="r" b="b"/>
              <a:pathLst>
                <a:path w="140" h="99">
                  <a:moveTo>
                    <a:pt x="140" y="0"/>
                  </a:moveTo>
                  <a:lnTo>
                    <a:pt x="140" y="0"/>
                  </a:lnTo>
                  <a:lnTo>
                    <a:pt x="134" y="12"/>
                  </a:lnTo>
                  <a:lnTo>
                    <a:pt x="123" y="29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52" y="64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87" y="64"/>
                  </a:lnTo>
                  <a:lnTo>
                    <a:pt x="87" y="64"/>
                  </a:lnTo>
                  <a:lnTo>
                    <a:pt x="117" y="47"/>
                  </a:lnTo>
                  <a:lnTo>
                    <a:pt x="128" y="35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6A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350"/>
            <p:cNvSpPr>
              <a:spLocks/>
            </p:cNvSpPr>
            <p:nvPr/>
          </p:nvSpPr>
          <p:spPr bwMode="auto">
            <a:xfrm>
              <a:off x="2484" y="2225"/>
              <a:ext cx="82" cy="128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2" y="0"/>
                </a:cxn>
                <a:cxn ang="0">
                  <a:pos x="58" y="17"/>
                </a:cxn>
                <a:cxn ang="0">
                  <a:pos x="35" y="41"/>
                </a:cxn>
                <a:cxn ang="0">
                  <a:pos x="17" y="76"/>
                </a:cxn>
                <a:cxn ang="0">
                  <a:pos x="17" y="76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22"/>
                </a:cxn>
                <a:cxn ang="0">
                  <a:pos x="11" y="111"/>
                </a:cxn>
                <a:cxn ang="0">
                  <a:pos x="11" y="111"/>
                </a:cxn>
                <a:cxn ang="0">
                  <a:pos x="23" y="111"/>
                </a:cxn>
                <a:cxn ang="0">
                  <a:pos x="29" y="117"/>
                </a:cxn>
                <a:cxn ang="0">
                  <a:pos x="29" y="117"/>
                </a:cxn>
                <a:cxn ang="0">
                  <a:pos x="41" y="82"/>
                </a:cxn>
                <a:cxn ang="0">
                  <a:pos x="46" y="52"/>
                </a:cxn>
                <a:cxn ang="0">
                  <a:pos x="58" y="29"/>
                </a:cxn>
                <a:cxn ang="0">
                  <a:pos x="58" y="29"/>
                </a:cxn>
                <a:cxn ang="0">
                  <a:pos x="82" y="0"/>
                </a:cxn>
                <a:cxn ang="0">
                  <a:pos x="82" y="0"/>
                </a:cxn>
              </a:cxnLst>
              <a:rect l="0" t="0" r="r" b="b"/>
              <a:pathLst>
                <a:path w="82" h="128">
                  <a:moveTo>
                    <a:pt x="82" y="0"/>
                  </a:moveTo>
                  <a:lnTo>
                    <a:pt x="82" y="0"/>
                  </a:lnTo>
                  <a:lnTo>
                    <a:pt x="58" y="17"/>
                  </a:lnTo>
                  <a:lnTo>
                    <a:pt x="35" y="41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23" y="111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41" y="82"/>
                  </a:lnTo>
                  <a:lnTo>
                    <a:pt x="46" y="52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DED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351"/>
            <p:cNvSpPr>
              <a:spLocks/>
            </p:cNvSpPr>
            <p:nvPr/>
          </p:nvSpPr>
          <p:spPr bwMode="auto">
            <a:xfrm>
              <a:off x="2677" y="2043"/>
              <a:ext cx="99" cy="65"/>
            </a:xfrm>
            <a:custGeom>
              <a:avLst/>
              <a:gdLst/>
              <a:ahLst/>
              <a:cxnLst>
                <a:cxn ang="0">
                  <a:pos x="99" y="41"/>
                </a:cxn>
                <a:cxn ang="0">
                  <a:pos x="99" y="41"/>
                </a:cxn>
                <a:cxn ang="0">
                  <a:pos x="64" y="65"/>
                </a:cxn>
                <a:cxn ang="0">
                  <a:pos x="64" y="65"/>
                </a:cxn>
                <a:cxn ang="0">
                  <a:pos x="23" y="41"/>
                </a:cxn>
                <a:cxn ang="0">
                  <a:pos x="6" y="24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" y="18"/>
                </a:cxn>
                <a:cxn ang="0">
                  <a:pos x="46" y="35"/>
                </a:cxn>
                <a:cxn ang="0">
                  <a:pos x="76" y="41"/>
                </a:cxn>
                <a:cxn ang="0">
                  <a:pos x="99" y="41"/>
                </a:cxn>
                <a:cxn ang="0">
                  <a:pos x="99" y="41"/>
                </a:cxn>
              </a:cxnLst>
              <a:rect l="0" t="0" r="r" b="b"/>
              <a:pathLst>
                <a:path w="99" h="65">
                  <a:moveTo>
                    <a:pt x="99" y="41"/>
                  </a:moveTo>
                  <a:lnTo>
                    <a:pt x="99" y="41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23" y="41"/>
                  </a:lnTo>
                  <a:lnTo>
                    <a:pt x="6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18"/>
                  </a:lnTo>
                  <a:lnTo>
                    <a:pt x="46" y="35"/>
                  </a:lnTo>
                  <a:lnTo>
                    <a:pt x="76" y="41"/>
                  </a:lnTo>
                  <a:lnTo>
                    <a:pt x="99" y="41"/>
                  </a:lnTo>
                  <a:lnTo>
                    <a:pt x="99" y="41"/>
                  </a:lnTo>
                  <a:close/>
                </a:path>
              </a:pathLst>
            </a:custGeom>
            <a:solidFill>
              <a:srgbClr val="F8C3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352"/>
            <p:cNvSpPr>
              <a:spLocks/>
            </p:cNvSpPr>
            <p:nvPr/>
          </p:nvSpPr>
          <p:spPr bwMode="auto">
            <a:xfrm>
              <a:off x="2636" y="1944"/>
              <a:ext cx="41" cy="1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5" y="17"/>
                </a:cxn>
                <a:cxn ang="0">
                  <a:pos x="35" y="17"/>
                </a:cxn>
                <a:cxn ang="0">
                  <a:pos x="41" y="64"/>
                </a:cxn>
                <a:cxn ang="0">
                  <a:pos x="41" y="88"/>
                </a:cxn>
                <a:cxn ang="0">
                  <a:pos x="35" y="99"/>
                </a:cxn>
                <a:cxn ang="0">
                  <a:pos x="29" y="105"/>
                </a:cxn>
                <a:cxn ang="0">
                  <a:pos x="29" y="105"/>
                </a:cxn>
                <a:cxn ang="0">
                  <a:pos x="29" y="76"/>
                </a:cxn>
                <a:cxn ang="0">
                  <a:pos x="23" y="47"/>
                </a:cxn>
                <a:cxn ang="0">
                  <a:pos x="11" y="2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1" h="105">
                  <a:moveTo>
                    <a:pt x="0" y="0"/>
                  </a:moveTo>
                  <a:lnTo>
                    <a:pt x="0" y="0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41" y="64"/>
                  </a:lnTo>
                  <a:lnTo>
                    <a:pt x="41" y="88"/>
                  </a:lnTo>
                  <a:lnTo>
                    <a:pt x="35" y="99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29" y="76"/>
                  </a:lnTo>
                  <a:lnTo>
                    <a:pt x="23" y="47"/>
                  </a:lnTo>
                  <a:lnTo>
                    <a:pt x="11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353"/>
            <p:cNvSpPr>
              <a:spLocks/>
            </p:cNvSpPr>
            <p:nvPr/>
          </p:nvSpPr>
          <p:spPr bwMode="auto">
            <a:xfrm>
              <a:off x="2560" y="2043"/>
              <a:ext cx="99" cy="6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41"/>
                </a:cxn>
                <a:cxn ang="0">
                  <a:pos x="35" y="65"/>
                </a:cxn>
                <a:cxn ang="0">
                  <a:pos x="35" y="65"/>
                </a:cxn>
                <a:cxn ang="0">
                  <a:pos x="76" y="41"/>
                </a:cxn>
                <a:cxn ang="0">
                  <a:pos x="93" y="24"/>
                </a:cxn>
                <a:cxn ang="0">
                  <a:pos x="99" y="12"/>
                </a:cxn>
                <a:cxn ang="0">
                  <a:pos x="99" y="0"/>
                </a:cxn>
                <a:cxn ang="0">
                  <a:pos x="99" y="0"/>
                </a:cxn>
                <a:cxn ang="0">
                  <a:pos x="76" y="18"/>
                </a:cxn>
                <a:cxn ang="0">
                  <a:pos x="52" y="35"/>
                </a:cxn>
                <a:cxn ang="0">
                  <a:pos x="23" y="41"/>
                </a:cxn>
                <a:cxn ang="0">
                  <a:pos x="0" y="41"/>
                </a:cxn>
                <a:cxn ang="0">
                  <a:pos x="0" y="41"/>
                </a:cxn>
              </a:cxnLst>
              <a:rect l="0" t="0" r="r" b="b"/>
              <a:pathLst>
                <a:path w="99" h="65">
                  <a:moveTo>
                    <a:pt x="0" y="41"/>
                  </a:moveTo>
                  <a:lnTo>
                    <a:pt x="0" y="41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76" y="41"/>
                  </a:lnTo>
                  <a:lnTo>
                    <a:pt x="93" y="24"/>
                  </a:lnTo>
                  <a:lnTo>
                    <a:pt x="99" y="12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76" y="18"/>
                  </a:lnTo>
                  <a:lnTo>
                    <a:pt x="52" y="35"/>
                  </a:lnTo>
                  <a:lnTo>
                    <a:pt x="23" y="41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354"/>
            <p:cNvSpPr>
              <a:spLocks/>
            </p:cNvSpPr>
            <p:nvPr/>
          </p:nvSpPr>
          <p:spPr bwMode="auto">
            <a:xfrm>
              <a:off x="2630" y="1950"/>
              <a:ext cx="29" cy="93"/>
            </a:xfrm>
            <a:custGeom>
              <a:avLst/>
              <a:gdLst/>
              <a:ahLst/>
              <a:cxnLst>
                <a:cxn ang="0">
                  <a:pos x="29" y="93"/>
                </a:cxn>
                <a:cxn ang="0">
                  <a:pos x="29" y="93"/>
                </a:cxn>
                <a:cxn ang="0">
                  <a:pos x="17" y="76"/>
                </a:cxn>
                <a:cxn ang="0">
                  <a:pos x="12" y="58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11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23"/>
                </a:cxn>
                <a:cxn ang="0">
                  <a:pos x="12" y="41"/>
                </a:cxn>
                <a:cxn ang="0">
                  <a:pos x="17" y="52"/>
                </a:cxn>
                <a:cxn ang="0">
                  <a:pos x="17" y="52"/>
                </a:cxn>
                <a:cxn ang="0">
                  <a:pos x="29" y="64"/>
                </a:cxn>
                <a:cxn ang="0">
                  <a:pos x="29" y="93"/>
                </a:cxn>
              </a:cxnLst>
              <a:rect l="0" t="0" r="r" b="b"/>
              <a:pathLst>
                <a:path w="29" h="93">
                  <a:moveTo>
                    <a:pt x="29" y="93"/>
                  </a:moveTo>
                  <a:lnTo>
                    <a:pt x="29" y="93"/>
                  </a:lnTo>
                  <a:lnTo>
                    <a:pt x="17" y="76"/>
                  </a:lnTo>
                  <a:lnTo>
                    <a:pt x="12" y="58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11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23"/>
                  </a:lnTo>
                  <a:lnTo>
                    <a:pt x="12" y="41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29" y="64"/>
                  </a:lnTo>
                  <a:lnTo>
                    <a:pt x="29" y="93"/>
                  </a:lnTo>
                  <a:close/>
                </a:path>
              </a:pathLst>
            </a:custGeom>
            <a:solidFill>
              <a:srgbClr val="F8C3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355"/>
            <p:cNvSpPr>
              <a:spLocks/>
            </p:cNvSpPr>
            <p:nvPr/>
          </p:nvSpPr>
          <p:spPr bwMode="auto">
            <a:xfrm>
              <a:off x="2560" y="2049"/>
              <a:ext cx="93" cy="29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93" y="0"/>
                </a:cxn>
                <a:cxn ang="0">
                  <a:pos x="76" y="0"/>
                </a:cxn>
                <a:cxn ang="0">
                  <a:pos x="52" y="0"/>
                </a:cxn>
                <a:cxn ang="0">
                  <a:pos x="35" y="6"/>
                </a:cxn>
                <a:cxn ang="0">
                  <a:pos x="35" y="6"/>
                </a:cxn>
                <a:cxn ang="0">
                  <a:pos x="17" y="12"/>
                </a:cxn>
                <a:cxn ang="0">
                  <a:pos x="6" y="24"/>
                </a:cxn>
                <a:cxn ang="0">
                  <a:pos x="0" y="29"/>
                </a:cxn>
                <a:cxn ang="0">
                  <a:pos x="6" y="29"/>
                </a:cxn>
                <a:cxn ang="0">
                  <a:pos x="6" y="29"/>
                </a:cxn>
                <a:cxn ang="0">
                  <a:pos x="23" y="18"/>
                </a:cxn>
                <a:cxn ang="0">
                  <a:pos x="35" y="12"/>
                </a:cxn>
                <a:cxn ang="0">
                  <a:pos x="52" y="12"/>
                </a:cxn>
                <a:cxn ang="0">
                  <a:pos x="52" y="12"/>
                </a:cxn>
                <a:cxn ang="0">
                  <a:pos x="70" y="18"/>
                </a:cxn>
                <a:cxn ang="0">
                  <a:pos x="93" y="0"/>
                </a:cxn>
              </a:cxnLst>
              <a:rect l="0" t="0" r="r" b="b"/>
              <a:pathLst>
                <a:path w="93" h="29">
                  <a:moveTo>
                    <a:pt x="93" y="0"/>
                  </a:moveTo>
                  <a:lnTo>
                    <a:pt x="93" y="0"/>
                  </a:lnTo>
                  <a:lnTo>
                    <a:pt x="76" y="0"/>
                  </a:lnTo>
                  <a:lnTo>
                    <a:pt x="52" y="0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17" y="12"/>
                  </a:lnTo>
                  <a:lnTo>
                    <a:pt x="6" y="24"/>
                  </a:lnTo>
                  <a:lnTo>
                    <a:pt x="0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23" y="18"/>
                  </a:lnTo>
                  <a:lnTo>
                    <a:pt x="35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70" y="1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8C3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356"/>
            <p:cNvSpPr>
              <a:spLocks/>
            </p:cNvSpPr>
            <p:nvPr/>
          </p:nvSpPr>
          <p:spPr bwMode="auto">
            <a:xfrm>
              <a:off x="2653" y="2038"/>
              <a:ext cx="24" cy="23"/>
            </a:xfrm>
            <a:custGeom>
              <a:avLst/>
              <a:gdLst/>
              <a:ahLst/>
              <a:cxnLst>
                <a:cxn ang="0">
                  <a:pos x="24" y="17"/>
                </a:cxn>
                <a:cxn ang="0">
                  <a:pos x="24" y="17"/>
                </a:cxn>
                <a:cxn ang="0">
                  <a:pos x="24" y="5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18" y="23"/>
                </a:cxn>
                <a:cxn ang="0">
                  <a:pos x="24" y="17"/>
                </a:cxn>
                <a:cxn ang="0">
                  <a:pos x="24" y="17"/>
                </a:cxn>
              </a:cxnLst>
              <a:rect l="0" t="0" r="r" b="b"/>
              <a:pathLst>
                <a:path w="24" h="23">
                  <a:moveTo>
                    <a:pt x="24" y="17"/>
                  </a:moveTo>
                  <a:lnTo>
                    <a:pt x="24" y="17"/>
                  </a:lnTo>
                  <a:lnTo>
                    <a:pt x="24" y="5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18" y="23"/>
                  </a:lnTo>
                  <a:lnTo>
                    <a:pt x="24" y="17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F6A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8" name="Group 2157"/>
          <p:cNvGrpSpPr>
            <a:grpSpLocks/>
          </p:cNvGrpSpPr>
          <p:nvPr/>
        </p:nvGrpSpPr>
        <p:grpSpPr bwMode="auto">
          <a:xfrm rot="1187550">
            <a:off x="4786314" y="3214687"/>
            <a:ext cx="1000132" cy="1357322"/>
            <a:chOff x="3213" y="618"/>
            <a:chExt cx="783" cy="1041"/>
          </a:xfrm>
        </p:grpSpPr>
        <p:sp>
          <p:nvSpPr>
            <p:cNvPr id="129" name="Freeform 2158"/>
            <p:cNvSpPr>
              <a:spLocks/>
            </p:cNvSpPr>
            <p:nvPr/>
          </p:nvSpPr>
          <p:spPr bwMode="auto">
            <a:xfrm>
              <a:off x="3511" y="1448"/>
              <a:ext cx="70" cy="71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53" y="71"/>
                </a:cxn>
                <a:cxn ang="0">
                  <a:pos x="53" y="71"/>
                </a:cxn>
                <a:cxn ang="0">
                  <a:pos x="58" y="71"/>
                </a:cxn>
                <a:cxn ang="0">
                  <a:pos x="64" y="71"/>
                </a:cxn>
                <a:cxn ang="0">
                  <a:pos x="70" y="53"/>
                </a:cxn>
                <a:cxn ang="0">
                  <a:pos x="64" y="18"/>
                </a:cxn>
                <a:cxn ang="0">
                  <a:pos x="64" y="18"/>
                </a:cxn>
                <a:cxn ang="0">
                  <a:pos x="58" y="6"/>
                </a:cxn>
                <a:cxn ang="0">
                  <a:pos x="53" y="6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70" h="71">
                  <a:moveTo>
                    <a:pt x="41" y="0"/>
                  </a:moveTo>
                  <a:lnTo>
                    <a:pt x="0" y="53"/>
                  </a:lnTo>
                  <a:lnTo>
                    <a:pt x="0" y="53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58" y="71"/>
                  </a:lnTo>
                  <a:lnTo>
                    <a:pt x="64" y="71"/>
                  </a:lnTo>
                  <a:lnTo>
                    <a:pt x="70" y="53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6"/>
                  </a:lnTo>
                  <a:lnTo>
                    <a:pt x="53" y="6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6AC6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2159"/>
            <p:cNvSpPr>
              <a:spLocks/>
            </p:cNvSpPr>
            <p:nvPr/>
          </p:nvSpPr>
          <p:spPr bwMode="auto">
            <a:xfrm>
              <a:off x="3353" y="618"/>
              <a:ext cx="643" cy="836"/>
            </a:xfrm>
            <a:custGeom>
              <a:avLst/>
              <a:gdLst/>
              <a:ahLst/>
              <a:cxnLst>
                <a:cxn ang="0">
                  <a:pos x="456" y="6"/>
                </a:cxn>
                <a:cxn ang="0">
                  <a:pos x="456" y="6"/>
                </a:cxn>
                <a:cxn ang="0">
                  <a:pos x="485" y="18"/>
                </a:cxn>
                <a:cxn ang="0">
                  <a:pos x="509" y="35"/>
                </a:cxn>
                <a:cxn ang="0">
                  <a:pos x="532" y="53"/>
                </a:cxn>
                <a:cxn ang="0">
                  <a:pos x="556" y="76"/>
                </a:cxn>
                <a:cxn ang="0">
                  <a:pos x="579" y="99"/>
                </a:cxn>
                <a:cxn ang="0">
                  <a:pos x="597" y="129"/>
                </a:cxn>
                <a:cxn ang="0">
                  <a:pos x="626" y="193"/>
                </a:cxn>
                <a:cxn ang="0">
                  <a:pos x="638" y="263"/>
                </a:cxn>
                <a:cxn ang="0">
                  <a:pos x="643" y="345"/>
                </a:cxn>
                <a:cxn ang="0">
                  <a:pos x="638" y="427"/>
                </a:cxn>
                <a:cxn ang="0">
                  <a:pos x="620" y="509"/>
                </a:cxn>
                <a:cxn ang="0">
                  <a:pos x="620" y="509"/>
                </a:cxn>
                <a:cxn ang="0">
                  <a:pos x="585" y="591"/>
                </a:cxn>
                <a:cxn ang="0">
                  <a:pos x="544" y="661"/>
                </a:cxn>
                <a:cxn ang="0">
                  <a:pos x="497" y="725"/>
                </a:cxn>
                <a:cxn ang="0">
                  <a:pos x="439" y="772"/>
                </a:cxn>
                <a:cxn ang="0">
                  <a:pos x="380" y="813"/>
                </a:cxn>
                <a:cxn ang="0">
                  <a:pos x="351" y="825"/>
                </a:cxn>
                <a:cxn ang="0">
                  <a:pos x="322" y="830"/>
                </a:cxn>
                <a:cxn ang="0">
                  <a:pos x="287" y="836"/>
                </a:cxn>
                <a:cxn ang="0">
                  <a:pos x="257" y="836"/>
                </a:cxn>
                <a:cxn ang="0">
                  <a:pos x="228" y="836"/>
                </a:cxn>
                <a:cxn ang="0">
                  <a:pos x="193" y="830"/>
                </a:cxn>
                <a:cxn ang="0">
                  <a:pos x="193" y="830"/>
                </a:cxn>
                <a:cxn ang="0">
                  <a:pos x="164" y="819"/>
                </a:cxn>
                <a:cxn ang="0">
                  <a:pos x="140" y="801"/>
                </a:cxn>
                <a:cxn ang="0">
                  <a:pos x="111" y="784"/>
                </a:cxn>
                <a:cxn ang="0">
                  <a:pos x="94" y="760"/>
                </a:cxn>
                <a:cxn ang="0">
                  <a:pos x="70" y="737"/>
                </a:cxn>
                <a:cxn ang="0">
                  <a:pos x="53" y="708"/>
                </a:cxn>
                <a:cxn ang="0">
                  <a:pos x="23" y="643"/>
                </a:cxn>
                <a:cxn ang="0">
                  <a:pos x="6" y="573"/>
                </a:cxn>
                <a:cxn ang="0">
                  <a:pos x="0" y="491"/>
                </a:cxn>
                <a:cxn ang="0">
                  <a:pos x="12" y="409"/>
                </a:cxn>
                <a:cxn ang="0">
                  <a:pos x="29" y="327"/>
                </a:cxn>
                <a:cxn ang="0">
                  <a:pos x="29" y="327"/>
                </a:cxn>
                <a:cxn ang="0">
                  <a:pos x="58" y="246"/>
                </a:cxn>
                <a:cxn ang="0">
                  <a:pos x="99" y="175"/>
                </a:cxn>
                <a:cxn ang="0">
                  <a:pos x="152" y="111"/>
                </a:cxn>
                <a:cxn ang="0">
                  <a:pos x="205" y="64"/>
                </a:cxn>
                <a:cxn ang="0">
                  <a:pos x="263" y="23"/>
                </a:cxn>
                <a:cxn ang="0">
                  <a:pos x="298" y="12"/>
                </a:cxn>
                <a:cxn ang="0">
                  <a:pos x="328" y="6"/>
                </a:cxn>
                <a:cxn ang="0">
                  <a:pos x="357" y="0"/>
                </a:cxn>
                <a:cxn ang="0">
                  <a:pos x="392" y="0"/>
                </a:cxn>
                <a:cxn ang="0">
                  <a:pos x="421" y="0"/>
                </a:cxn>
                <a:cxn ang="0">
                  <a:pos x="456" y="6"/>
                </a:cxn>
                <a:cxn ang="0">
                  <a:pos x="456" y="6"/>
                </a:cxn>
              </a:cxnLst>
              <a:rect l="0" t="0" r="r" b="b"/>
              <a:pathLst>
                <a:path w="643" h="836">
                  <a:moveTo>
                    <a:pt x="456" y="6"/>
                  </a:moveTo>
                  <a:lnTo>
                    <a:pt x="456" y="6"/>
                  </a:lnTo>
                  <a:lnTo>
                    <a:pt x="485" y="18"/>
                  </a:lnTo>
                  <a:lnTo>
                    <a:pt x="509" y="35"/>
                  </a:lnTo>
                  <a:lnTo>
                    <a:pt x="532" y="53"/>
                  </a:lnTo>
                  <a:lnTo>
                    <a:pt x="556" y="76"/>
                  </a:lnTo>
                  <a:lnTo>
                    <a:pt x="579" y="99"/>
                  </a:lnTo>
                  <a:lnTo>
                    <a:pt x="597" y="129"/>
                  </a:lnTo>
                  <a:lnTo>
                    <a:pt x="626" y="193"/>
                  </a:lnTo>
                  <a:lnTo>
                    <a:pt x="638" y="263"/>
                  </a:lnTo>
                  <a:lnTo>
                    <a:pt x="643" y="345"/>
                  </a:lnTo>
                  <a:lnTo>
                    <a:pt x="638" y="427"/>
                  </a:lnTo>
                  <a:lnTo>
                    <a:pt x="620" y="509"/>
                  </a:lnTo>
                  <a:lnTo>
                    <a:pt x="620" y="509"/>
                  </a:lnTo>
                  <a:lnTo>
                    <a:pt x="585" y="591"/>
                  </a:lnTo>
                  <a:lnTo>
                    <a:pt x="544" y="661"/>
                  </a:lnTo>
                  <a:lnTo>
                    <a:pt x="497" y="725"/>
                  </a:lnTo>
                  <a:lnTo>
                    <a:pt x="439" y="772"/>
                  </a:lnTo>
                  <a:lnTo>
                    <a:pt x="380" y="813"/>
                  </a:lnTo>
                  <a:lnTo>
                    <a:pt x="351" y="825"/>
                  </a:lnTo>
                  <a:lnTo>
                    <a:pt x="322" y="830"/>
                  </a:lnTo>
                  <a:lnTo>
                    <a:pt x="287" y="836"/>
                  </a:lnTo>
                  <a:lnTo>
                    <a:pt x="257" y="836"/>
                  </a:lnTo>
                  <a:lnTo>
                    <a:pt x="228" y="836"/>
                  </a:lnTo>
                  <a:lnTo>
                    <a:pt x="193" y="830"/>
                  </a:lnTo>
                  <a:lnTo>
                    <a:pt x="193" y="830"/>
                  </a:lnTo>
                  <a:lnTo>
                    <a:pt x="164" y="819"/>
                  </a:lnTo>
                  <a:lnTo>
                    <a:pt x="140" y="801"/>
                  </a:lnTo>
                  <a:lnTo>
                    <a:pt x="111" y="784"/>
                  </a:lnTo>
                  <a:lnTo>
                    <a:pt x="94" y="760"/>
                  </a:lnTo>
                  <a:lnTo>
                    <a:pt x="70" y="737"/>
                  </a:lnTo>
                  <a:lnTo>
                    <a:pt x="53" y="708"/>
                  </a:lnTo>
                  <a:lnTo>
                    <a:pt x="23" y="643"/>
                  </a:lnTo>
                  <a:lnTo>
                    <a:pt x="6" y="573"/>
                  </a:lnTo>
                  <a:lnTo>
                    <a:pt x="0" y="491"/>
                  </a:lnTo>
                  <a:lnTo>
                    <a:pt x="12" y="409"/>
                  </a:lnTo>
                  <a:lnTo>
                    <a:pt x="29" y="327"/>
                  </a:lnTo>
                  <a:lnTo>
                    <a:pt x="29" y="327"/>
                  </a:lnTo>
                  <a:lnTo>
                    <a:pt x="58" y="246"/>
                  </a:lnTo>
                  <a:lnTo>
                    <a:pt x="99" y="175"/>
                  </a:lnTo>
                  <a:lnTo>
                    <a:pt x="152" y="111"/>
                  </a:lnTo>
                  <a:lnTo>
                    <a:pt x="205" y="64"/>
                  </a:lnTo>
                  <a:lnTo>
                    <a:pt x="263" y="23"/>
                  </a:lnTo>
                  <a:lnTo>
                    <a:pt x="298" y="12"/>
                  </a:lnTo>
                  <a:lnTo>
                    <a:pt x="328" y="6"/>
                  </a:lnTo>
                  <a:lnTo>
                    <a:pt x="357" y="0"/>
                  </a:lnTo>
                  <a:lnTo>
                    <a:pt x="392" y="0"/>
                  </a:lnTo>
                  <a:lnTo>
                    <a:pt x="421" y="0"/>
                  </a:lnTo>
                  <a:lnTo>
                    <a:pt x="456" y="6"/>
                  </a:lnTo>
                  <a:lnTo>
                    <a:pt x="456" y="6"/>
                  </a:lnTo>
                  <a:close/>
                </a:path>
              </a:pathLst>
            </a:custGeom>
            <a:solidFill>
              <a:srgbClr val="8ED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2160"/>
            <p:cNvSpPr>
              <a:spLocks noEditPoints="1"/>
            </p:cNvSpPr>
            <p:nvPr/>
          </p:nvSpPr>
          <p:spPr bwMode="auto">
            <a:xfrm>
              <a:off x="3382" y="647"/>
              <a:ext cx="597" cy="784"/>
            </a:xfrm>
            <a:custGeom>
              <a:avLst/>
              <a:gdLst/>
              <a:ahLst/>
              <a:cxnLst>
                <a:cxn ang="0">
                  <a:pos x="416" y="12"/>
                </a:cxn>
                <a:cxn ang="0">
                  <a:pos x="468" y="41"/>
                </a:cxn>
                <a:cxn ang="0">
                  <a:pos x="515" y="76"/>
                </a:cxn>
                <a:cxn ang="0">
                  <a:pos x="573" y="187"/>
                </a:cxn>
                <a:cxn ang="0">
                  <a:pos x="597" y="328"/>
                </a:cxn>
                <a:cxn ang="0">
                  <a:pos x="568" y="480"/>
                </a:cxn>
                <a:cxn ang="0">
                  <a:pos x="538" y="556"/>
                </a:cxn>
                <a:cxn ang="0">
                  <a:pos x="456" y="679"/>
                </a:cxn>
                <a:cxn ang="0">
                  <a:pos x="351" y="755"/>
                </a:cxn>
                <a:cxn ang="0">
                  <a:pos x="263" y="778"/>
                </a:cxn>
                <a:cxn ang="0">
                  <a:pos x="205" y="778"/>
                </a:cxn>
                <a:cxn ang="0">
                  <a:pos x="176" y="772"/>
                </a:cxn>
                <a:cxn ang="0">
                  <a:pos x="129" y="749"/>
                </a:cxn>
                <a:cxn ang="0">
                  <a:pos x="82" y="708"/>
                </a:cxn>
                <a:cxn ang="0">
                  <a:pos x="24" y="603"/>
                </a:cxn>
                <a:cxn ang="0">
                  <a:pos x="0" y="462"/>
                </a:cxn>
                <a:cxn ang="0">
                  <a:pos x="24" y="310"/>
                </a:cxn>
                <a:cxn ang="0">
                  <a:pos x="53" y="234"/>
                </a:cxn>
                <a:cxn ang="0">
                  <a:pos x="141" y="111"/>
                </a:cxn>
                <a:cxn ang="0">
                  <a:pos x="246" y="29"/>
                </a:cxn>
                <a:cxn ang="0">
                  <a:pos x="328" y="6"/>
                </a:cxn>
                <a:cxn ang="0">
                  <a:pos x="386" y="6"/>
                </a:cxn>
                <a:cxn ang="0">
                  <a:pos x="416" y="12"/>
                </a:cxn>
                <a:cxn ang="0">
                  <a:pos x="392" y="6"/>
                </a:cxn>
                <a:cxn ang="0">
                  <a:pos x="339" y="0"/>
                </a:cxn>
                <a:cxn ang="0">
                  <a:pos x="234" y="24"/>
                </a:cxn>
                <a:cxn ang="0">
                  <a:pos x="141" y="94"/>
                </a:cxn>
                <a:cxn ang="0">
                  <a:pos x="65" y="205"/>
                </a:cxn>
                <a:cxn ang="0">
                  <a:pos x="35" y="275"/>
                </a:cxn>
                <a:cxn ang="0">
                  <a:pos x="12" y="415"/>
                </a:cxn>
                <a:cxn ang="0">
                  <a:pos x="35" y="538"/>
                </a:cxn>
                <a:cxn ang="0">
                  <a:pos x="88" y="638"/>
                </a:cxn>
                <a:cxn ang="0">
                  <a:pos x="152" y="684"/>
                </a:cxn>
                <a:cxn ang="0">
                  <a:pos x="176" y="696"/>
                </a:cxn>
                <a:cxn ang="0">
                  <a:pos x="228" y="702"/>
                </a:cxn>
                <a:cxn ang="0">
                  <a:pos x="334" y="679"/>
                </a:cxn>
                <a:cxn ang="0">
                  <a:pos x="427" y="608"/>
                </a:cxn>
                <a:cxn ang="0">
                  <a:pos x="503" y="497"/>
                </a:cxn>
                <a:cxn ang="0">
                  <a:pos x="532" y="427"/>
                </a:cxn>
                <a:cxn ang="0">
                  <a:pos x="550" y="287"/>
                </a:cxn>
                <a:cxn ang="0">
                  <a:pos x="532" y="164"/>
                </a:cxn>
                <a:cxn ang="0">
                  <a:pos x="480" y="65"/>
                </a:cxn>
                <a:cxn ang="0">
                  <a:pos x="416" y="18"/>
                </a:cxn>
                <a:cxn ang="0">
                  <a:pos x="392" y="6"/>
                </a:cxn>
              </a:cxnLst>
              <a:rect l="0" t="0" r="r" b="b"/>
              <a:pathLst>
                <a:path w="597" h="784">
                  <a:moveTo>
                    <a:pt x="416" y="12"/>
                  </a:moveTo>
                  <a:lnTo>
                    <a:pt x="416" y="12"/>
                  </a:lnTo>
                  <a:lnTo>
                    <a:pt x="445" y="24"/>
                  </a:lnTo>
                  <a:lnTo>
                    <a:pt x="468" y="41"/>
                  </a:lnTo>
                  <a:lnTo>
                    <a:pt x="492" y="59"/>
                  </a:lnTo>
                  <a:lnTo>
                    <a:pt x="515" y="76"/>
                  </a:lnTo>
                  <a:lnTo>
                    <a:pt x="550" y="129"/>
                  </a:lnTo>
                  <a:lnTo>
                    <a:pt x="573" y="187"/>
                  </a:lnTo>
                  <a:lnTo>
                    <a:pt x="591" y="252"/>
                  </a:lnTo>
                  <a:lnTo>
                    <a:pt x="597" y="328"/>
                  </a:lnTo>
                  <a:lnTo>
                    <a:pt x="585" y="404"/>
                  </a:lnTo>
                  <a:lnTo>
                    <a:pt x="568" y="480"/>
                  </a:lnTo>
                  <a:lnTo>
                    <a:pt x="568" y="480"/>
                  </a:lnTo>
                  <a:lnTo>
                    <a:pt x="538" y="556"/>
                  </a:lnTo>
                  <a:lnTo>
                    <a:pt x="503" y="620"/>
                  </a:lnTo>
                  <a:lnTo>
                    <a:pt x="456" y="679"/>
                  </a:lnTo>
                  <a:lnTo>
                    <a:pt x="404" y="720"/>
                  </a:lnTo>
                  <a:lnTo>
                    <a:pt x="351" y="755"/>
                  </a:lnTo>
                  <a:lnTo>
                    <a:pt x="293" y="778"/>
                  </a:lnTo>
                  <a:lnTo>
                    <a:pt x="263" y="778"/>
                  </a:lnTo>
                  <a:lnTo>
                    <a:pt x="234" y="784"/>
                  </a:lnTo>
                  <a:lnTo>
                    <a:pt x="205" y="778"/>
                  </a:lnTo>
                  <a:lnTo>
                    <a:pt x="176" y="772"/>
                  </a:lnTo>
                  <a:lnTo>
                    <a:pt x="176" y="772"/>
                  </a:lnTo>
                  <a:lnTo>
                    <a:pt x="152" y="760"/>
                  </a:lnTo>
                  <a:lnTo>
                    <a:pt x="129" y="749"/>
                  </a:lnTo>
                  <a:lnTo>
                    <a:pt x="106" y="731"/>
                  </a:lnTo>
                  <a:lnTo>
                    <a:pt x="82" y="708"/>
                  </a:lnTo>
                  <a:lnTo>
                    <a:pt x="47" y="661"/>
                  </a:lnTo>
                  <a:lnTo>
                    <a:pt x="24" y="603"/>
                  </a:lnTo>
                  <a:lnTo>
                    <a:pt x="6" y="532"/>
                  </a:lnTo>
                  <a:lnTo>
                    <a:pt x="0" y="462"/>
                  </a:lnTo>
                  <a:lnTo>
                    <a:pt x="6" y="386"/>
                  </a:lnTo>
                  <a:lnTo>
                    <a:pt x="24" y="310"/>
                  </a:lnTo>
                  <a:lnTo>
                    <a:pt x="24" y="310"/>
                  </a:lnTo>
                  <a:lnTo>
                    <a:pt x="53" y="234"/>
                  </a:lnTo>
                  <a:lnTo>
                    <a:pt x="94" y="164"/>
                  </a:lnTo>
                  <a:lnTo>
                    <a:pt x="141" y="111"/>
                  </a:lnTo>
                  <a:lnTo>
                    <a:pt x="187" y="65"/>
                  </a:lnTo>
                  <a:lnTo>
                    <a:pt x="246" y="29"/>
                  </a:lnTo>
                  <a:lnTo>
                    <a:pt x="299" y="12"/>
                  </a:lnTo>
                  <a:lnTo>
                    <a:pt x="328" y="6"/>
                  </a:lnTo>
                  <a:lnTo>
                    <a:pt x="357" y="6"/>
                  </a:lnTo>
                  <a:lnTo>
                    <a:pt x="386" y="6"/>
                  </a:lnTo>
                  <a:lnTo>
                    <a:pt x="416" y="12"/>
                  </a:lnTo>
                  <a:lnTo>
                    <a:pt x="416" y="12"/>
                  </a:lnTo>
                  <a:close/>
                  <a:moveTo>
                    <a:pt x="392" y="6"/>
                  </a:moveTo>
                  <a:lnTo>
                    <a:pt x="392" y="6"/>
                  </a:lnTo>
                  <a:lnTo>
                    <a:pt x="363" y="0"/>
                  </a:lnTo>
                  <a:lnTo>
                    <a:pt x="339" y="0"/>
                  </a:lnTo>
                  <a:lnTo>
                    <a:pt x="287" y="6"/>
                  </a:lnTo>
                  <a:lnTo>
                    <a:pt x="234" y="24"/>
                  </a:lnTo>
                  <a:lnTo>
                    <a:pt x="187" y="53"/>
                  </a:lnTo>
                  <a:lnTo>
                    <a:pt x="141" y="94"/>
                  </a:lnTo>
                  <a:lnTo>
                    <a:pt x="100" y="146"/>
                  </a:lnTo>
                  <a:lnTo>
                    <a:pt x="65" y="205"/>
                  </a:lnTo>
                  <a:lnTo>
                    <a:pt x="35" y="275"/>
                  </a:lnTo>
                  <a:lnTo>
                    <a:pt x="35" y="275"/>
                  </a:lnTo>
                  <a:lnTo>
                    <a:pt x="18" y="345"/>
                  </a:lnTo>
                  <a:lnTo>
                    <a:pt x="12" y="415"/>
                  </a:lnTo>
                  <a:lnTo>
                    <a:pt x="18" y="480"/>
                  </a:lnTo>
                  <a:lnTo>
                    <a:pt x="35" y="538"/>
                  </a:lnTo>
                  <a:lnTo>
                    <a:pt x="53" y="591"/>
                  </a:lnTo>
                  <a:lnTo>
                    <a:pt x="88" y="638"/>
                  </a:lnTo>
                  <a:lnTo>
                    <a:pt x="129" y="673"/>
                  </a:lnTo>
                  <a:lnTo>
                    <a:pt x="152" y="684"/>
                  </a:lnTo>
                  <a:lnTo>
                    <a:pt x="176" y="696"/>
                  </a:lnTo>
                  <a:lnTo>
                    <a:pt x="176" y="696"/>
                  </a:lnTo>
                  <a:lnTo>
                    <a:pt x="199" y="702"/>
                  </a:lnTo>
                  <a:lnTo>
                    <a:pt x="228" y="702"/>
                  </a:lnTo>
                  <a:lnTo>
                    <a:pt x="281" y="696"/>
                  </a:lnTo>
                  <a:lnTo>
                    <a:pt x="334" y="679"/>
                  </a:lnTo>
                  <a:lnTo>
                    <a:pt x="380" y="649"/>
                  </a:lnTo>
                  <a:lnTo>
                    <a:pt x="427" y="608"/>
                  </a:lnTo>
                  <a:lnTo>
                    <a:pt x="468" y="556"/>
                  </a:lnTo>
                  <a:lnTo>
                    <a:pt x="503" y="497"/>
                  </a:lnTo>
                  <a:lnTo>
                    <a:pt x="532" y="427"/>
                  </a:lnTo>
                  <a:lnTo>
                    <a:pt x="532" y="427"/>
                  </a:lnTo>
                  <a:lnTo>
                    <a:pt x="544" y="357"/>
                  </a:lnTo>
                  <a:lnTo>
                    <a:pt x="550" y="287"/>
                  </a:lnTo>
                  <a:lnTo>
                    <a:pt x="550" y="222"/>
                  </a:lnTo>
                  <a:lnTo>
                    <a:pt x="532" y="164"/>
                  </a:lnTo>
                  <a:lnTo>
                    <a:pt x="509" y="111"/>
                  </a:lnTo>
                  <a:lnTo>
                    <a:pt x="480" y="65"/>
                  </a:lnTo>
                  <a:lnTo>
                    <a:pt x="439" y="29"/>
                  </a:lnTo>
                  <a:lnTo>
                    <a:pt x="416" y="18"/>
                  </a:lnTo>
                  <a:lnTo>
                    <a:pt x="392" y="6"/>
                  </a:lnTo>
                  <a:lnTo>
                    <a:pt x="392" y="6"/>
                  </a:lnTo>
                  <a:close/>
                </a:path>
              </a:pathLst>
            </a:custGeom>
            <a:solidFill>
              <a:srgbClr val="6AC6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2161"/>
            <p:cNvSpPr>
              <a:spLocks/>
            </p:cNvSpPr>
            <p:nvPr/>
          </p:nvSpPr>
          <p:spPr bwMode="auto">
            <a:xfrm>
              <a:off x="3458" y="700"/>
              <a:ext cx="334" cy="497"/>
            </a:xfrm>
            <a:custGeom>
              <a:avLst/>
              <a:gdLst/>
              <a:ahLst/>
              <a:cxnLst>
                <a:cxn ang="0">
                  <a:pos x="240" y="6"/>
                </a:cxn>
                <a:cxn ang="0">
                  <a:pos x="240" y="6"/>
                </a:cxn>
                <a:cxn ang="0">
                  <a:pos x="269" y="23"/>
                </a:cxn>
                <a:cxn ang="0">
                  <a:pos x="293" y="47"/>
                </a:cxn>
                <a:cxn ang="0">
                  <a:pos x="310" y="76"/>
                </a:cxn>
                <a:cxn ang="0">
                  <a:pos x="322" y="111"/>
                </a:cxn>
                <a:cxn ang="0">
                  <a:pos x="328" y="152"/>
                </a:cxn>
                <a:cxn ang="0">
                  <a:pos x="334" y="199"/>
                </a:cxn>
                <a:cxn ang="0">
                  <a:pos x="328" y="245"/>
                </a:cxn>
                <a:cxn ang="0">
                  <a:pos x="310" y="298"/>
                </a:cxn>
                <a:cxn ang="0">
                  <a:pos x="310" y="298"/>
                </a:cxn>
                <a:cxn ang="0">
                  <a:pos x="293" y="345"/>
                </a:cxn>
                <a:cxn ang="0">
                  <a:pos x="269" y="392"/>
                </a:cxn>
                <a:cxn ang="0">
                  <a:pos x="246" y="427"/>
                </a:cxn>
                <a:cxn ang="0">
                  <a:pos x="217" y="456"/>
                </a:cxn>
                <a:cxn ang="0">
                  <a:pos x="182" y="479"/>
                </a:cxn>
                <a:cxn ang="0">
                  <a:pos x="152" y="497"/>
                </a:cxn>
                <a:cxn ang="0">
                  <a:pos x="117" y="497"/>
                </a:cxn>
                <a:cxn ang="0">
                  <a:pos x="88" y="497"/>
                </a:cxn>
                <a:cxn ang="0">
                  <a:pos x="88" y="497"/>
                </a:cxn>
                <a:cxn ang="0">
                  <a:pos x="59" y="479"/>
                </a:cxn>
                <a:cxn ang="0">
                  <a:pos x="35" y="456"/>
                </a:cxn>
                <a:cxn ang="0">
                  <a:pos x="18" y="427"/>
                </a:cxn>
                <a:cxn ang="0">
                  <a:pos x="6" y="392"/>
                </a:cxn>
                <a:cxn ang="0">
                  <a:pos x="0" y="351"/>
                </a:cxn>
                <a:cxn ang="0">
                  <a:pos x="0" y="304"/>
                </a:cxn>
                <a:cxn ang="0">
                  <a:pos x="6" y="257"/>
                </a:cxn>
                <a:cxn ang="0">
                  <a:pos x="18" y="205"/>
                </a:cxn>
                <a:cxn ang="0">
                  <a:pos x="18" y="205"/>
                </a:cxn>
                <a:cxn ang="0">
                  <a:pos x="35" y="158"/>
                </a:cxn>
                <a:cxn ang="0">
                  <a:pos x="59" y="117"/>
                </a:cxn>
                <a:cxn ang="0">
                  <a:pos x="88" y="76"/>
                </a:cxn>
                <a:cxn ang="0">
                  <a:pos x="117" y="47"/>
                </a:cxn>
                <a:cxn ang="0">
                  <a:pos x="147" y="23"/>
                </a:cxn>
                <a:cxn ang="0">
                  <a:pos x="182" y="6"/>
                </a:cxn>
                <a:cxn ang="0">
                  <a:pos x="211" y="0"/>
                </a:cxn>
                <a:cxn ang="0">
                  <a:pos x="240" y="6"/>
                </a:cxn>
                <a:cxn ang="0">
                  <a:pos x="240" y="6"/>
                </a:cxn>
              </a:cxnLst>
              <a:rect l="0" t="0" r="r" b="b"/>
              <a:pathLst>
                <a:path w="334" h="497">
                  <a:moveTo>
                    <a:pt x="240" y="6"/>
                  </a:moveTo>
                  <a:lnTo>
                    <a:pt x="240" y="6"/>
                  </a:lnTo>
                  <a:lnTo>
                    <a:pt x="269" y="23"/>
                  </a:lnTo>
                  <a:lnTo>
                    <a:pt x="293" y="47"/>
                  </a:lnTo>
                  <a:lnTo>
                    <a:pt x="310" y="76"/>
                  </a:lnTo>
                  <a:lnTo>
                    <a:pt x="322" y="111"/>
                  </a:lnTo>
                  <a:lnTo>
                    <a:pt x="328" y="152"/>
                  </a:lnTo>
                  <a:lnTo>
                    <a:pt x="334" y="199"/>
                  </a:lnTo>
                  <a:lnTo>
                    <a:pt x="328" y="245"/>
                  </a:lnTo>
                  <a:lnTo>
                    <a:pt x="310" y="298"/>
                  </a:lnTo>
                  <a:lnTo>
                    <a:pt x="310" y="298"/>
                  </a:lnTo>
                  <a:lnTo>
                    <a:pt x="293" y="345"/>
                  </a:lnTo>
                  <a:lnTo>
                    <a:pt x="269" y="392"/>
                  </a:lnTo>
                  <a:lnTo>
                    <a:pt x="246" y="427"/>
                  </a:lnTo>
                  <a:lnTo>
                    <a:pt x="217" y="456"/>
                  </a:lnTo>
                  <a:lnTo>
                    <a:pt x="182" y="479"/>
                  </a:lnTo>
                  <a:lnTo>
                    <a:pt x="152" y="497"/>
                  </a:lnTo>
                  <a:lnTo>
                    <a:pt x="117" y="497"/>
                  </a:lnTo>
                  <a:lnTo>
                    <a:pt x="88" y="497"/>
                  </a:lnTo>
                  <a:lnTo>
                    <a:pt x="88" y="497"/>
                  </a:lnTo>
                  <a:lnTo>
                    <a:pt x="59" y="479"/>
                  </a:lnTo>
                  <a:lnTo>
                    <a:pt x="35" y="456"/>
                  </a:lnTo>
                  <a:lnTo>
                    <a:pt x="18" y="427"/>
                  </a:lnTo>
                  <a:lnTo>
                    <a:pt x="6" y="392"/>
                  </a:lnTo>
                  <a:lnTo>
                    <a:pt x="0" y="351"/>
                  </a:lnTo>
                  <a:lnTo>
                    <a:pt x="0" y="304"/>
                  </a:lnTo>
                  <a:lnTo>
                    <a:pt x="6" y="257"/>
                  </a:lnTo>
                  <a:lnTo>
                    <a:pt x="18" y="205"/>
                  </a:lnTo>
                  <a:lnTo>
                    <a:pt x="18" y="205"/>
                  </a:lnTo>
                  <a:lnTo>
                    <a:pt x="35" y="158"/>
                  </a:lnTo>
                  <a:lnTo>
                    <a:pt x="59" y="117"/>
                  </a:lnTo>
                  <a:lnTo>
                    <a:pt x="88" y="76"/>
                  </a:lnTo>
                  <a:lnTo>
                    <a:pt x="117" y="47"/>
                  </a:lnTo>
                  <a:lnTo>
                    <a:pt x="147" y="23"/>
                  </a:lnTo>
                  <a:lnTo>
                    <a:pt x="182" y="6"/>
                  </a:lnTo>
                  <a:lnTo>
                    <a:pt x="211" y="0"/>
                  </a:lnTo>
                  <a:lnTo>
                    <a:pt x="240" y="6"/>
                  </a:lnTo>
                  <a:lnTo>
                    <a:pt x="240" y="6"/>
                  </a:lnTo>
                  <a:close/>
                </a:path>
              </a:pathLst>
            </a:custGeom>
            <a:solidFill>
              <a:srgbClr val="B3E3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2162"/>
            <p:cNvSpPr>
              <a:spLocks/>
            </p:cNvSpPr>
            <p:nvPr/>
          </p:nvSpPr>
          <p:spPr bwMode="auto">
            <a:xfrm>
              <a:off x="3482" y="869"/>
              <a:ext cx="111" cy="386"/>
            </a:xfrm>
            <a:custGeom>
              <a:avLst/>
              <a:gdLst/>
              <a:ahLst/>
              <a:cxnLst>
                <a:cxn ang="0">
                  <a:pos x="111" y="18"/>
                </a:cxn>
                <a:cxn ang="0">
                  <a:pos x="111" y="18"/>
                </a:cxn>
                <a:cxn ang="0">
                  <a:pos x="87" y="65"/>
                </a:cxn>
                <a:cxn ang="0">
                  <a:pos x="64" y="117"/>
                </a:cxn>
                <a:cxn ang="0">
                  <a:pos x="64" y="117"/>
                </a:cxn>
                <a:cxn ang="0">
                  <a:pos x="52" y="158"/>
                </a:cxn>
                <a:cxn ang="0">
                  <a:pos x="46" y="199"/>
                </a:cxn>
                <a:cxn ang="0">
                  <a:pos x="46" y="234"/>
                </a:cxn>
                <a:cxn ang="0">
                  <a:pos x="46" y="275"/>
                </a:cxn>
                <a:cxn ang="0">
                  <a:pos x="46" y="305"/>
                </a:cxn>
                <a:cxn ang="0">
                  <a:pos x="58" y="340"/>
                </a:cxn>
                <a:cxn ang="0">
                  <a:pos x="64" y="363"/>
                </a:cxn>
                <a:cxn ang="0">
                  <a:pos x="82" y="386"/>
                </a:cxn>
                <a:cxn ang="0">
                  <a:pos x="82" y="386"/>
                </a:cxn>
                <a:cxn ang="0">
                  <a:pos x="52" y="369"/>
                </a:cxn>
                <a:cxn ang="0">
                  <a:pos x="35" y="345"/>
                </a:cxn>
                <a:cxn ang="0">
                  <a:pos x="17" y="316"/>
                </a:cxn>
                <a:cxn ang="0">
                  <a:pos x="6" y="281"/>
                </a:cxn>
                <a:cxn ang="0">
                  <a:pos x="0" y="240"/>
                </a:cxn>
                <a:cxn ang="0">
                  <a:pos x="6" y="193"/>
                </a:cxn>
                <a:cxn ang="0">
                  <a:pos x="11" y="141"/>
                </a:cxn>
                <a:cxn ang="0">
                  <a:pos x="23" y="94"/>
                </a:cxn>
                <a:cxn ang="0">
                  <a:pos x="23" y="94"/>
                </a:cxn>
                <a:cxn ang="0">
                  <a:pos x="41" y="41"/>
                </a:cxn>
                <a:cxn ang="0">
                  <a:pos x="64" y="0"/>
                </a:cxn>
                <a:cxn ang="0">
                  <a:pos x="111" y="18"/>
                </a:cxn>
              </a:cxnLst>
              <a:rect l="0" t="0" r="r" b="b"/>
              <a:pathLst>
                <a:path w="111" h="386">
                  <a:moveTo>
                    <a:pt x="111" y="18"/>
                  </a:moveTo>
                  <a:lnTo>
                    <a:pt x="111" y="18"/>
                  </a:lnTo>
                  <a:lnTo>
                    <a:pt x="87" y="65"/>
                  </a:lnTo>
                  <a:lnTo>
                    <a:pt x="64" y="117"/>
                  </a:lnTo>
                  <a:lnTo>
                    <a:pt x="64" y="117"/>
                  </a:lnTo>
                  <a:lnTo>
                    <a:pt x="52" y="158"/>
                  </a:lnTo>
                  <a:lnTo>
                    <a:pt x="46" y="199"/>
                  </a:lnTo>
                  <a:lnTo>
                    <a:pt x="46" y="234"/>
                  </a:lnTo>
                  <a:lnTo>
                    <a:pt x="46" y="275"/>
                  </a:lnTo>
                  <a:lnTo>
                    <a:pt x="46" y="305"/>
                  </a:lnTo>
                  <a:lnTo>
                    <a:pt x="58" y="340"/>
                  </a:lnTo>
                  <a:lnTo>
                    <a:pt x="64" y="363"/>
                  </a:lnTo>
                  <a:lnTo>
                    <a:pt x="82" y="386"/>
                  </a:lnTo>
                  <a:lnTo>
                    <a:pt x="82" y="386"/>
                  </a:lnTo>
                  <a:lnTo>
                    <a:pt x="52" y="369"/>
                  </a:lnTo>
                  <a:lnTo>
                    <a:pt x="35" y="345"/>
                  </a:lnTo>
                  <a:lnTo>
                    <a:pt x="17" y="316"/>
                  </a:lnTo>
                  <a:lnTo>
                    <a:pt x="6" y="281"/>
                  </a:lnTo>
                  <a:lnTo>
                    <a:pt x="0" y="240"/>
                  </a:lnTo>
                  <a:lnTo>
                    <a:pt x="6" y="193"/>
                  </a:lnTo>
                  <a:lnTo>
                    <a:pt x="11" y="141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41" y="41"/>
                  </a:lnTo>
                  <a:lnTo>
                    <a:pt x="64" y="0"/>
                  </a:lnTo>
                  <a:lnTo>
                    <a:pt x="111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2163"/>
            <p:cNvSpPr>
              <a:spLocks/>
            </p:cNvSpPr>
            <p:nvPr/>
          </p:nvSpPr>
          <p:spPr bwMode="auto">
            <a:xfrm>
              <a:off x="3517" y="1448"/>
              <a:ext cx="58" cy="100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58" y="6"/>
                </a:cxn>
                <a:cxn ang="0">
                  <a:pos x="47" y="6"/>
                </a:cxn>
                <a:cxn ang="0">
                  <a:pos x="47" y="6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23" y="65"/>
                </a:cxn>
                <a:cxn ang="0">
                  <a:pos x="23" y="65"/>
                </a:cxn>
                <a:cxn ang="0">
                  <a:pos x="6" y="94"/>
                </a:cxn>
                <a:cxn ang="0">
                  <a:pos x="6" y="94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1" y="94"/>
                </a:cxn>
                <a:cxn ang="0">
                  <a:pos x="29" y="76"/>
                </a:cxn>
                <a:cxn ang="0">
                  <a:pos x="29" y="76"/>
                </a:cxn>
                <a:cxn ang="0">
                  <a:pos x="47" y="41"/>
                </a:cxn>
                <a:cxn ang="0">
                  <a:pos x="58" y="6"/>
                </a:cxn>
                <a:cxn ang="0">
                  <a:pos x="58" y="6"/>
                </a:cxn>
              </a:cxnLst>
              <a:rect l="0" t="0" r="r" b="b"/>
              <a:pathLst>
                <a:path w="58" h="100">
                  <a:moveTo>
                    <a:pt x="58" y="6"/>
                  </a:moveTo>
                  <a:lnTo>
                    <a:pt x="58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1" y="94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47" y="41"/>
                  </a:lnTo>
                  <a:lnTo>
                    <a:pt x="58" y="6"/>
                  </a:lnTo>
                  <a:lnTo>
                    <a:pt x="58" y="6"/>
                  </a:lnTo>
                  <a:close/>
                </a:path>
              </a:pathLst>
            </a:custGeom>
            <a:solidFill>
              <a:srgbClr val="0089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2164"/>
            <p:cNvSpPr>
              <a:spLocks/>
            </p:cNvSpPr>
            <p:nvPr/>
          </p:nvSpPr>
          <p:spPr bwMode="auto">
            <a:xfrm>
              <a:off x="3359" y="1524"/>
              <a:ext cx="175" cy="41"/>
            </a:xfrm>
            <a:custGeom>
              <a:avLst/>
              <a:gdLst/>
              <a:ahLst/>
              <a:cxnLst>
                <a:cxn ang="0">
                  <a:pos x="175" y="12"/>
                </a:cxn>
                <a:cxn ang="0">
                  <a:pos x="175" y="12"/>
                </a:cxn>
                <a:cxn ang="0">
                  <a:pos x="158" y="24"/>
                </a:cxn>
                <a:cxn ang="0">
                  <a:pos x="146" y="30"/>
                </a:cxn>
                <a:cxn ang="0">
                  <a:pos x="123" y="24"/>
                </a:cxn>
                <a:cxn ang="0">
                  <a:pos x="123" y="24"/>
                </a:cxn>
                <a:cxn ang="0">
                  <a:pos x="64" y="6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3" y="35"/>
                </a:cxn>
                <a:cxn ang="0">
                  <a:pos x="93" y="35"/>
                </a:cxn>
                <a:cxn ang="0">
                  <a:pos x="123" y="41"/>
                </a:cxn>
                <a:cxn ang="0">
                  <a:pos x="140" y="35"/>
                </a:cxn>
                <a:cxn ang="0">
                  <a:pos x="152" y="35"/>
                </a:cxn>
                <a:cxn ang="0">
                  <a:pos x="152" y="35"/>
                </a:cxn>
                <a:cxn ang="0">
                  <a:pos x="175" y="12"/>
                </a:cxn>
                <a:cxn ang="0">
                  <a:pos x="175" y="12"/>
                </a:cxn>
              </a:cxnLst>
              <a:rect l="0" t="0" r="r" b="b"/>
              <a:pathLst>
                <a:path w="175" h="41">
                  <a:moveTo>
                    <a:pt x="175" y="12"/>
                  </a:moveTo>
                  <a:lnTo>
                    <a:pt x="175" y="12"/>
                  </a:lnTo>
                  <a:lnTo>
                    <a:pt x="158" y="24"/>
                  </a:lnTo>
                  <a:lnTo>
                    <a:pt x="146" y="30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64" y="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93" y="35"/>
                  </a:lnTo>
                  <a:lnTo>
                    <a:pt x="93" y="35"/>
                  </a:lnTo>
                  <a:lnTo>
                    <a:pt x="123" y="41"/>
                  </a:lnTo>
                  <a:lnTo>
                    <a:pt x="140" y="35"/>
                  </a:lnTo>
                  <a:lnTo>
                    <a:pt x="152" y="35"/>
                  </a:lnTo>
                  <a:lnTo>
                    <a:pt x="152" y="35"/>
                  </a:lnTo>
                  <a:lnTo>
                    <a:pt x="175" y="12"/>
                  </a:lnTo>
                  <a:lnTo>
                    <a:pt x="175" y="12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2165"/>
            <p:cNvSpPr>
              <a:spLocks/>
            </p:cNvSpPr>
            <p:nvPr/>
          </p:nvSpPr>
          <p:spPr bwMode="auto">
            <a:xfrm>
              <a:off x="3213" y="1519"/>
              <a:ext cx="152" cy="58"/>
            </a:xfrm>
            <a:custGeom>
              <a:avLst/>
              <a:gdLst/>
              <a:ahLst/>
              <a:cxnLst>
                <a:cxn ang="0">
                  <a:pos x="152" y="5"/>
                </a:cxn>
                <a:cxn ang="0">
                  <a:pos x="152" y="5"/>
                </a:cxn>
                <a:cxn ang="0">
                  <a:pos x="140" y="5"/>
                </a:cxn>
                <a:cxn ang="0">
                  <a:pos x="122" y="0"/>
                </a:cxn>
                <a:cxn ang="0">
                  <a:pos x="87" y="5"/>
                </a:cxn>
                <a:cxn ang="0">
                  <a:pos x="52" y="17"/>
                </a:cxn>
                <a:cxn ang="0">
                  <a:pos x="52" y="17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5" y="46"/>
                </a:cxn>
                <a:cxn ang="0">
                  <a:pos x="11" y="46"/>
                </a:cxn>
                <a:cxn ang="0">
                  <a:pos x="23" y="46"/>
                </a:cxn>
                <a:cxn ang="0">
                  <a:pos x="23" y="46"/>
                </a:cxn>
                <a:cxn ang="0">
                  <a:pos x="29" y="58"/>
                </a:cxn>
                <a:cxn ang="0">
                  <a:pos x="29" y="58"/>
                </a:cxn>
                <a:cxn ang="0">
                  <a:pos x="29" y="58"/>
                </a:cxn>
                <a:cxn ang="0">
                  <a:pos x="64" y="40"/>
                </a:cxn>
                <a:cxn ang="0">
                  <a:pos x="93" y="23"/>
                </a:cxn>
                <a:cxn ang="0">
                  <a:pos x="117" y="11"/>
                </a:cxn>
                <a:cxn ang="0">
                  <a:pos x="117" y="11"/>
                </a:cxn>
                <a:cxn ang="0">
                  <a:pos x="152" y="5"/>
                </a:cxn>
                <a:cxn ang="0">
                  <a:pos x="152" y="5"/>
                </a:cxn>
              </a:cxnLst>
              <a:rect l="0" t="0" r="r" b="b"/>
              <a:pathLst>
                <a:path w="152" h="58">
                  <a:moveTo>
                    <a:pt x="152" y="5"/>
                  </a:moveTo>
                  <a:lnTo>
                    <a:pt x="152" y="5"/>
                  </a:lnTo>
                  <a:lnTo>
                    <a:pt x="140" y="5"/>
                  </a:lnTo>
                  <a:lnTo>
                    <a:pt x="122" y="0"/>
                  </a:lnTo>
                  <a:lnTo>
                    <a:pt x="87" y="5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5" y="46"/>
                  </a:lnTo>
                  <a:lnTo>
                    <a:pt x="11" y="46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64" y="40"/>
                  </a:lnTo>
                  <a:lnTo>
                    <a:pt x="93" y="23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52" y="5"/>
                  </a:lnTo>
                  <a:lnTo>
                    <a:pt x="152" y="5"/>
                  </a:lnTo>
                  <a:close/>
                </a:path>
              </a:pathLst>
            </a:custGeom>
            <a:solidFill>
              <a:srgbClr val="8ED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2166"/>
            <p:cNvSpPr>
              <a:spLocks/>
            </p:cNvSpPr>
            <p:nvPr/>
          </p:nvSpPr>
          <p:spPr bwMode="auto">
            <a:xfrm>
              <a:off x="3552" y="1443"/>
              <a:ext cx="64" cy="10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47" y="64"/>
                </a:cxn>
                <a:cxn ang="0">
                  <a:pos x="47" y="64"/>
                </a:cxn>
                <a:cxn ang="0">
                  <a:pos x="53" y="81"/>
                </a:cxn>
                <a:cxn ang="0">
                  <a:pos x="58" y="99"/>
                </a:cxn>
                <a:cxn ang="0">
                  <a:pos x="58" y="99"/>
                </a:cxn>
                <a:cxn ang="0">
                  <a:pos x="58" y="105"/>
                </a:cxn>
                <a:cxn ang="0">
                  <a:pos x="58" y="105"/>
                </a:cxn>
                <a:cxn ang="0">
                  <a:pos x="64" y="93"/>
                </a:cxn>
                <a:cxn ang="0">
                  <a:pos x="58" y="70"/>
                </a:cxn>
                <a:cxn ang="0">
                  <a:pos x="58" y="70"/>
                </a:cxn>
                <a:cxn ang="0">
                  <a:pos x="41" y="35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64" h="105">
                  <a:moveTo>
                    <a:pt x="17" y="0"/>
                  </a:moveTo>
                  <a:lnTo>
                    <a:pt x="17" y="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53" y="81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58" y="105"/>
                  </a:lnTo>
                  <a:lnTo>
                    <a:pt x="58" y="105"/>
                  </a:lnTo>
                  <a:lnTo>
                    <a:pt x="64" y="93"/>
                  </a:lnTo>
                  <a:lnTo>
                    <a:pt x="58" y="70"/>
                  </a:lnTo>
                  <a:lnTo>
                    <a:pt x="58" y="70"/>
                  </a:lnTo>
                  <a:lnTo>
                    <a:pt x="41" y="35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9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2167"/>
            <p:cNvSpPr>
              <a:spLocks/>
            </p:cNvSpPr>
            <p:nvPr/>
          </p:nvSpPr>
          <p:spPr bwMode="auto">
            <a:xfrm>
              <a:off x="3493" y="1530"/>
              <a:ext cx="123" cy="129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23" y="0"/>
                </a:cxn>
                <a:cxn ang="0">
                  <a:pos x="117" y="18"/>
                </a:cxn>
                <a:cxn ang="0">
                  <a:pos x="112" y="35"/>
                </a:cxn>
                <a:cxn ang="0">
                  <a:pos x="100" y="47"/>
                </a:cxn>
                <a:cxn ang="0">
                  <a:pos x="100" y="47"/>
                </a:cxn>
                <a:cxn ang="0">
                  <a:pos x="47" y="82"/>
                </a:cxn>
                <a:cxn ang="0">
                  <a:pos x="12" y="117"/>
                </a:cxn>
                <a:cxn ang="0">
                  <a:pos x="12" y="117"/>
                </a:cxn>
                <a:cxn ang="0">
                  <a:pos x="0" y="129"/>
                </a:cxn>
                <a:cxn ang="0">
                  <a:pos x="0" y="129"/>
                </a:cxn>
                <a:cxn ang="0">
                  <a:pos x="88" y="76"/>
                </a:cxn>
                <a:cxn ang="0">
                  <a:pos x="88" y="76"/>
                </a:cxn>
                <a:cxn ang="0">
                  <a:pos x="112" y="53"/>
                </a:cxn>
                <a:cxn ang="0">
                  <a:pos x="117" y="41"/>
                </a:cxn>
                <a:cxn ang="0">
                  <a:pos x="123" y="29"/>
                </a:cxn>
                <a:cxn ang="0">
                  <a:pos x="123" y="29"/>
                </a:cxn>
                <a:cxn ang="0">
                  <a:pos x="123" y="0"/>
                </a:cxn>
                <a:cxn ang="0">
                  <a:pos x="123" y="0"/>
                </a:cxn>
              </a:cxnLst>
              <a:rect l="0" t="0" r="r" b="b"/>
              <a:pathLst>
                <a:path w="123" h="129">
                  <a:moveTo>
                    <a:pt x="123" y="0"/>
                  </a:moveTo>
                  <a:lnTo>
                    <a:pt x="123" y="0"/>
                  </a:lnTo>
                  <a:lnTo>
                    <a:pt x="117" y="18"/>
                  </a:lnTo>
                  <a:lnTo>
                    <a:pt x="112" y="35"/>
                  </a:lnTo>
                  <a:lnTo>
                    <a:pt x="100" y="47"/>
                  </a:lnTo>
                  <a:lnTo>
                    <a:pt x="100" y="47"/>
                  </a:lnTo>
                  <a:lnTo>
                    <a:pt x="47" y="82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88" y="76"/>
                  </a:lnTo>
                  <a:lnTo>
                    <a:pt x="88" y="76"/>
                  </a:lnTo>
                  <a:lnTo>
                    <a:pt x="112" y="53"/>
                  </a:lnTo>
                  <a:lnTo>
                    <a:pt x="117" y="41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2168"/>
            <p:cNvSpPr>
              <a:spLocks/>
            </p:cNvSpPr>
            <p:nvPr/>
          </p:nvSpPr>
          <p:spPr bwMode="auto">
            <a:xfrm>
              <a:off x="3575" y="1448"/>
              <a:ext cx="111" cy="47"/>
            </a:xfrm>
            <a:custGeom>
              <a:avLst/>
              <a:gdLst/>
              <a:ahLst/>
              <a:cxnLst>
                <a:cxn ang="0">
                  <a:pos x="111" y="18"/>
                </a:cxn>
                <a:cxn ang="0">
                  <a:pos x="111" y="18"/>
                </a:cxn>
                <a:cxn ang="0">
                  <a:pos x="82" y="47"/>
                </a:cxn>
                <a:cxn ang="0">
                  <a:pos x="82" y="47"/>
                </a:cxn>
                <a:cxn ang="0">
                  <a:pos x="59" y="41"/>
                </a:cxn>
                <a:cxn ang="0">
                  <a:pos x="35" y="30"/>
                </a:cxn>
                <a:cxn ang="0">
                  <a:pos x="12" y="18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0" y="12"/>
                </a:cxn>
                <a:cxn ang="0">
                  <a:pos x="53" y="24"/>
                </a:cxn>
                <a:cxn ang="0">
                  <a:pos x="82" y="24"/>
                </a:cxn>
                <a:cxn ang="0">
                  <a:pos x="111" y="18"/>
                </a:cxn>
                <a:cxn ang="0">
                  <a:pos x="111" y="18"/>
                </a:cxn>
              </a:cxnLst>
              <a:rect l="0" t="0" r="r" b="b"/>
              <a:pathLst>
                <a:path w="111" h="47">
                  <a:moveTo>
                    <a:pt x="111" y="18"/>
                  </a:moveTo>
                  <a:lnTo>
                    <a:pt x="111" y="18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59" y="41"/>
                  </a:lnTo>
                  <a:lnTo>
                    <a:pt x="35" y="30"/>
                  </a:lnTo>
                  <a:lnTo>
                    <a:pt x="12" y="18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53" y="24"/>
                  </a:lnTo>
                  <a:lnTo>
                    <a:pt x="82" y="24"/>
                  </a:lnTo>
                  <a:lnTo>
                    <a:pt x="111" y="18"/>
                  </a:lnTo>
                  <a:lnTo>
                    <a:pt x="111" y="18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2169"/>
            <p:cNvSpPr>
              <a:spLocks/>
            </p:cNvSpPr>
            <p:nvPr/>
          </p:nvSpPr>
          <p:spPr bwMode="auto">
            <a:xfrm>
              <a:off x="3458" y="1448"/>
              <a:ext cx="100" cy="76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0" y="65"/>
                </a:cxn>
                <a:cxn ang="0">
                  <a:pos x="41" y="76"/>
                </a:cxn>
                <a:cxn ang="0">
                  <a:pos x="41" y="76"/>
                </a:cxn>
                <a:cxn ang="0">
                  <a:pos x="65" y="65"/>
                </a:cxn>
                <a:cxn ang="0">
                  <a:pos x="82" y="47"/>
                </a:cxn>
                <a:cxn ang="0">
                  <a:pos x="94" y="24"/>
                </a:cxn>
                <a:cxn ang="0">
                  <a:pos x="100" y="12"/>
                </a:cxn>
                <a:cxn ang="0">
                  <a:pos x="100" y="0"/>
                </a:cxn>
                <a:cxn ang="0">
                  <a:pos x="100" y="0"/>
                </a:cxn>
                <a:cxn ang="0">
                  <a:pos x="82" y="24"/>
                </a:cxn>
                <a:cxn ang="0">
                  <a:pos x="59" y="47"/>
                </a:cxn>
                <a:cxn ang="0">
                  <a:pos x="30" y="59"/>
                </a:cxn>
                <a:cxn ang="0">
                  <a:pos x="0" y="65"/>
                </a:cxn>
                <a:cxn ang="0">
                  <a:pos x="0" y="65"/>
                </a:cxn>
              </a:cxnLst>
              <a:rect l="0" t="0" r="r" b="b"/>
              <a:pathLst>
                <a:path w="100" h="76">
                  <a:moveTo>
                    <a:pt x="0" y="65"/>
                  </a:moveTo>
                  <a:lnTo>
                    <a:pt x="0" y="65"/>
                  </a:lnTo>
                  <a:lnTo>
                    <a:pt x="41" y="76"/>
                  </a:lnTo>
                  <a:lnTo>
                    <a:pt x="41" y="76"/>
                  </a:lnTo>
                  <a:lnTo>
                    <a:pt x="65" y="65"/>
                  </a:lnTo>
                  <a:lnTo>
                    <a:pt x="82" y="47"/>
                  </a:lnTo>
                  <a:lnTo>
                    <a:pt x="94" y="24"/>
                  </a:lnTo>
                  <a:lnTo>
                    <a:pt x="100" y="12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2" y="24"/>
                  </a:lnTo>
                  <a:lnTo>
                    <a:pt x="59" y="47"/>
                  </a:lnTo>
                  <a:lnTo>
                    <a:pt x="30" y="59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89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2170"/>
            <p:cNvSpPr>
              <a:spLocks/>
            </p:cNvSpPr>
            <p:nvPr/>
          </p:nvSpPr>
          <p:spPr bwMode="auto">
            <a:xfrm>
              <a:off x="3552" y="1437"/>
              <a:ext cx="29" cy="29"/>
            </a:xfrm>
            <a:custGeom>
              <a:avLst/>
              <a:gdLst/>
              <a:ahLst/>
              <a:cxnLst>
                <a:cxn ang="0">
                  <a:pos x="29" y="17"/>
                </a:cxn>
                <a:cxn ang="0">
                  <a:pos x="29" y="17"/>
                </a:cxn>
                <a:cxn ang="0">
                  <a:pos x="23" y="11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23"/>
                </a:cxn>
                <a:cxn ang="0">
                  <a:pos x="12" y="29"/>
                </a:cxn>
                <a:cxn ang="0">
                  <a:pos x="12" y="29"/>
                </a:cxn>
                <a:cxn ang="0">
                  <a:pos x="23" y="29"/>
                </a:cxn>
                <a:cxn ang="0">
                  <a:pos x="29" y="17"/>
                </a:cxn>
                <a:cxn ang="0">
                  <a:pos x="29" y="17"/>
                </a:cxn>
              </a:cxnLst>
              <a:rect l="0" t="0" r="r" b="b"/>
              <a:pathLst>
                <a:path w="29" h="29">
                  <a:moveTo>
                    <a:pt x="29" y="17"/>
                  </a:moveTo>
                  <a:lnTo>
                    <a:pt x="29" y="17"/>
                  </a:lnTo>
                  <a:lnTo>
                    <a:pt x="23" y="1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6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23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23" y="29"/>
                  </a:lnTo>
                  <a:lnTo>
                    <a:pt x="29" y="17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89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2" name="Group 2339"/>
          <p:cNvGrpSpPr>
            <a:grpSpLocks/>
          </p:cNvGrpSpPr>
          <p:nvPr/>
        </p:nvGrpSpPr>
        <p:grpSpPr bwMode="auto">
          <a:xfrm rot="17776409">
            <a:off x="3729852" y="4346677"/>
            <a:ext cx="993775" cy="1447800"/>
            <a:chOff x="2460" y="1441"/>
            <a:chExt cx="626" cy="912"/>
          </a:xfrm>
        </p:grpSpPr>
        <p:sp>
          <p:nvSpPr>
            <p:cNvPr id="143" name="Freeform 2340"/>
            <p:cNvSpPr>
              <a:spLocks/>
            </p:cNvSpPr>
            <p:nvPr/>
          </p:nvSpPr>
          <p:spPr bwMode="auto">
            <a:xfrm>
              <a:off x="2612" y="2055"/>
              <a:ext cx="59" cy="53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41" y="53"/>
                </a:cxn>
                <a:cxn ang="0">
                  <a:pos x="41" y="53"/>
                </a:cxn>
                <a:cxn ang="0">
                  <a:pos x="47" y="53"/>
                </a:cxn>
                <a:cxn ang="0">
                  <a:pos x="53" y="53"/>
                </a:cxn>
                <a:cxn ang="0">
                  <a:pos x="59" y="41"/>
                </a:cxn>
                <a:cxn ang="0">
                  <a:pos x="59" y="12"/>
                </a:cxn>
                <a:cxn ang="0">
                  <a:pos x="59" y="12"/>
                </a:cxn>
                <a:cxn ang="0">
                  <a:pos x="59" y="6"/>
                </a:cxn>
                <a:cxn ang="0">
                  <a:pos x="53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59" h="53">
                  <a:moveTo>
                    <a:pt x="47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7" y="53"/>
                  </a:lnTo>
                  <a:lnTo>
                    <a:pt x="53" y="53"/>
                  </a:lnTo>
                  <a:lnTo>
                    <a:pt x="59" y="41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6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16D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2341"/>
            <p:cNvSpPr>
              <a:spLocks/>
            </p:cNvSpPr>
            <p:nvPr/>
          </p:nvSpPr>
          <p:spPr bwMode="auto">
            <a:xfrm>
              <a:off x="2548" y="1441"/>
              <a:ext cx="538" cy="632"/>
            </a:xfrm>
            <a:custGeom>
              <a:avLst/>
              <a:gdLst/>
              <a:ahLst/>
              <a:cxnLst>
                <a:cxn ang="0">
                  <a:pos x="433" y="23"/>
                </a:cxn>
                <a:cxn ang="0">
                  <a:pos x="433" y="23"/>
                </a:cxn>
                <a:cxn ang="0">
                  <a:pos x="474" y="53"/>
                </a:cxn>
                <a:cxn ang="0">
                  <a:pos x="503" y="94"/>
                </a:cxn>
                <a:cxn ang="0">
                  <a:pos x="521" y="140"/>
                </a:cxn>
                <a:cxn ang="0">
                  <a:pos x="532" y="193"/>
                </a:cxn>
                <a:cxn ang="0">
                  <a:pos x="538" y="251"/>
                </a:cxn>
                <a:cxn ang="0">
                  <a:pos x="526" y="310"/>
                </a:cxn>
                <a:cxn ang="0">
                  <a:pos x="509" y="374"/>
                </a:cxn>
                <a:cxn ang="0">
                  <a:pos x="480" y="433"/>
                </a:cxn>
                <a:cxn ang="0">
                  <a:pos x="480" y="433"/>
                </a:cxn>
                <a:cxn ang="0">
                  <a:pos x="445" y="491"/>
                </a:cxn>
                <a:cxn ang="0">
                  <a:pos x="398" y="538"/>
                </a:cxn>
                <a:cxn ang="0">
                  <a:pos x="351" y="579"/>
                </a:cxn>
                <a:cxn ang="0">
                  <a:pos x="304" y="608"/>
                </a:cxn>
                <a:cxn ang="0">
                  <a:pos x="252" y="626"/>
                </a:cxn>
                <a:cxn ang="0">
                  <a:pos x="199" y="632"/>
                </a:cxn>
                <a:cxn ang="0">
                  <a:pos x="152" y="626"/>
                </a:cxn>
                <a:cxn ang="0">
                  <a:pos x="105" y="608"/>
                </a:cxn>
                <a:cxn ang="0">
                  <a:pos x="105" y="608"/>
                </a:cxn>
                <a:cxn ang="0">
                  <a:pos x="64" y="579"/>
                </a:cxn>
                <a:cxn ang="0">
                  <a:pos x="35" y="544"/>
                </a:cxn>
                <a:cxn ang="0">
                  <a:pos x="18" y="497"/>
                </a:cxn>
                <a:cxn ang="0">
                  <a:pos x="6" y="444"/>
                </a:cxn>
                <a:cxn ang="0">
                  <a:pos x="0" y="386"/>
                </a:cxn>
                <a:cxn ang="0">
                  <a:pos x="12" y="322"/>
                </a:cxn>
                <a:cxn ang="0">
                  <a:pos x="29" y="263"/>
                </a:cxn>
                <a:cxn ang="0">
                  <a:pos x="59" y="199"/>
                </a:cxn>
                <a:cxn ang="0">
                  <a:pos x="59" y="199"/>
                </a:cxn>
                <a:cxn ang="0">
                  <a:pos x="94" y="140"/>
                </a:cxn>
                <a:cxn ang="0">
                  <a:pos x="135" y="94"/>
                </a:cxn>
                <a:cxn ang="0">
                  <a:pos x="187" y="53"/>
                </a:cxn>
                <a:cxn ang="0">
                  <a:pos x="234" y="23"/>
                </a:cxn>
                <a:cxn ang="0">
                  <a:pos x="287" y="6"/>
                </a:cxn>
                <a:cxn ang="0">
                  <a:pos x="339" y="0"/>
                </a:cxn>
                <a:cxn ang="0">
                  <a:pos x="386" y="6"/>
                </a:cxn>
                <a:cxn ang="0">
                  <a:pos x="433" y="23"/>
                </a:cxn>
                <a:cxn ang="0">
                  <a:pos x="433" y="23"/>
                </a:cxn>
              </a:cxnLst>
              <a:rect l="0" t="0" r="r" b="b"/>
              <a:pathLst>
                <a:path w="538" h="632">
                  <a:moveTo>
                    <a:pt x="433" y="23"/>
                  </a:moveTo>
                  <a:lnTo>
                    <a:pt x="433" y="23"/>
                  </a:lnTo>
                  <a:lnTo>
                    <a:pt x="474" y="53"/>
                  </a:lnTo>
                  <a:lnTo>
                    <a:pt x="503" y="94"/>
                  </a:lnTo>
                  <a:lnTo>
                    <a:pt x="521" y="140"/>
                  </a:lnTo>
                  <a:lnTo>
                    <a:pt x="532" y="193"/>
                  </a:lnTo>
                  <a:lnTo>
                    <a:pt x="538" y="251"/>
                  </a:lnTo>
                  <a:lnTo>
                    <a:pt x="526" y="310"/>
                  </a:lnTo>
                  <a:lnTo>
                    <a:pt x="509" y="374"/>
                  </a:lnTo>
                  <a:lnTo>
                    <a:pt x="480" y="433"/>
                  </a:lnTo>
                  <a:lnTo>
                    <a:pt x="480" y="433"/>
                  </a:lnTo>
                  <a:lnTo>
                    <a:pt x="445" y="491"/>
                  </a:lnTo>
                  <a:lnTo>
                    <a:pt x="398" y="538"/>
                  </a:lnTo>
                  <a:lnTo>
                    <a:pt x="351" y="579"/>
                  </a:lnTo>
                  <a:lnTo>
                    <a:pt x="304" y="608"/>
                  </a:lnTo>
                  <a:lnTo>
                    <a:pt x="252" y="626"/>
                  </a:lnTo>
                  <a:lnTo>
                    <a:pt x="199" y="632"/>
                  </a:lnTo>
                  <a:lnTo>
                    <a:pt x="152" y="626"/>
                  </a:lnTo>
                  <a:lnTo>
                    <a:pt x="105" y="608"/>
                  </a:lnTo>
                  <a:lnTo>
                    <a:pt x="105" y="608"/>
                  </a:lnTo>
                  <a:lnTo>
                    <a:pt x="64" y="579"/>
                  </a:lnTo>
                  <a:lnTo>
                    <a:pt x="35" y="544"/>
                  </a:lnTo>
                  <a:lnTo>
                    <a:pt x="18" y="497"/>
                  </a:lnTo>
                  <a:lnTo>
                    <a:pt x="6" y="444"/>
                  </a:lnTo>
                  <a:lnTo>
                    <a:pt x="0" y="386"/>
                  </a:lnTo>
                  <a:lnTo>
                    <a:pt x="12" y="322"/>
                  </a:lnTo>
                  <a:lnTo>
                    <a:pt x="29" y="263"/>
                  </a:lnTo>
                  <a:lnTo>
                    <a:pt x="59" y="199"/>
                  </a:lnTo>
                  <a:lnTo>
                    <a:pt x="59" y="199"/>
                  </a:lnTo>
                  <a:lnTo>
                    <a:pt x="94" y="140"/>
                  </a:lnTo>
                  <a:lnTo>
                    <a:pt x="135" y="94"/>
                  </a:lnTo>
                  <a:lnTo>
                    <a:pt x="187" y="53"/>
                  </a:lnTo>
                  <a:lnTo>
                    <a:pt x="234" y="23"/>
                  </a:lnTo>
                  <a:lnTo>
                    <a:pt x="287" y="6"/>
                  </a:lnTo>
                  <a:lnTo>
                    <a:pt x="339" y="0"/>
                  </a:lnTo>
                  <a:lnTo>
                    <a:pt x="386" y="6"/>
                  </a:lnTo>
                  <a:lnTo>
                    <a:pt x="433" y="23"/>
                  </a:lnTo>
                  <a:lnTo>
                    <a:pt x="433" y="23"/>
                  </a:lnTo>
                  <a:close/>
                </a:path>
              </a:pathLst>
            </a:custGeom>
            <a:solidFill>
              <a:srgbClr val="F7AB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2342"/>
            <p:cNvSpPr>
              <a:spLocks noEditPoints="1"/>
            </p:cNvSpPr>
            <p:nvPr/>
          </p:nvSpPr>
          <p:spPr bwMode="auto">
            <a:xfrm>
              <a:off x="2571" y="1464"/>
              <a:ext cx="492" cy="591"/>
            </a:xfrm>
            <a:custGeom>
              <a:avLst/>
              <a:gdLst/>
              <a:ahLst/>
              <a:cxnLst>
                <a:cxn ang="0">
                  <a:pos x="398" y="24"/>
                </a:cxn>
                <a:cxn ang="0">
                  <a:pos x="462" y="88"/>
                </a:cxn>
                <a:cxn ang="0">
                  <a:pos x="492" y="182"/>
                </a:cxn>
                <a:cxn ang="0">
                  <a:pos x="486" y="293"/>
                </a:cxn>
                <a:cxn ang="0">
                  <a:pos x="445" y="410"/>
                </a:cxn>
                <a:cxn ang="0">
                  <a:pos x="410" y="457"/>
                </a:cxn>
                <a:cxn ang="0">
                  <a:pos x="322" y="538"/>
                </a:cxn>
                <a:cxn ang="0">
                  <a:pos x="229" y="585"/>
                </a:cxn>
                <a:cxn ang="0">
                  <a:pos x="141" y="585"/>
                </a:cxn>
                <a:cxn ang="0">
                  <a:pos x="94" y="568"/>
                </a:cxn>
                <a:cxn ang="0">
                  <a:pos x="30" y="503"/>
                </a:cxn>
                <a:cxn ang="0">
                  <a:pos x="0" y="416"/>
                </a:cxn>
                <a:cxn ang="0">
                  <a:pos x="6" y="305"/>
                </a:cxn>
                <a:cxn ang="0">
                  <a:pos x="53" y="188"/>
                </a:cxn>
                <a:cxn ang="0">
                  <a:pos x="88" y="135"/>
                </a:cxn>
                <a:cxn ang="0">
                  <a:pos x="170" y="59"/>
                </a:cxn>
                <a:cxn ang="0">
                  <a:pos x="264" y="12"/>
                </a:cxn>
                <a:cxn ang="0">
                  <a:pos x="357" y="12"/>
                </a:cxn>
                <a:cxn ang="0">
                  <a:pos x="398" y="24"/>
                </a:cxn>
                <a:cxn ang="0">
                  <a:pos x="381" y="18"/>
                </a:cxn>
                <a:cxn ang="0">
                  <a:pos x="299" y="0"/>
                </a:cxn>
                <a:cxn ang="0">
                  <a:pos x="217" y="18"/>
                </a:cxn>
                <a:cxn ang="0">
                  <a:pos x="135" y="76"/>
                </a:cxn>
                <a:cxn ang="0">
                  <a:pos x="65" y="164"/>
                </a:cxn>
                <a:cxn ang="0">
                  <a:pos x="41" y="217"/>
                </a:cxn>
                <a:cxn ang="0">
                  <a:pos x="18" y="322"/>
                </a:cxn>
                <a:cxn ang="0">
                  <a:pos x="30" y="416"/>
                </a:cxn>
                <a:cxn ang="0">
                  <a:pos x="71" y="486"/>
                </a:cxn>
                <a:cxn ang="0">
                  <a:pos x="106" y="509"/>
                </a:cxn>
                <a:cxn ang="0">
                  <a:pos x="188" y="527"/>
                </a:cxn>
                <a:cxn ang="0">
                  <a:pos x="269" y="509"/>
                </a:cxn>
                <a:cxn ang="0">
                  <a:pos x="351" y="451"/>
                </a:cxn>
                <a:cxn ang="0">
                  <a:pos x="422" y="363"/>
                </a:cxn>
                <a:cxn ang="0">
                  <a:pos x="445" y="310"/>
                </a:cxn>
                <a:cxn ang="0">
                  <a:pos x="468" y="205"/>
                </a:cxn>
                <a:cxn ang="0">
                  <a:pos x="457" y="112"/>
                </a:cxn>
                <a:cxn ang="0">
                  <a:pos x="416" y="41"/>
                </a:cxn>
                <a:cxn ang="0">
                  <a:pos x="381" y="18"/>
                </a:cxn>
              </a:cxnLst>
              <a:rect l="0" t="0" r="r" b="b"/>
              <a:pathLst>
                <a:path w="492" h="591">
                  <a:moveTo>
                    <a:pt x="398" y="24"/>
                  </a:moveTo>
                  <a:lnTo>
                    <a:pt x="398" y="24"/>
                  </a:lnTo>
                  <a:lnTo>
                    <a:pt x="433" y="53"/>
                  </a:lnTo>
                  <a:lnTo>
                    <a:pt x="462" y="88"/>
                  </a:lnTo>
                  <a:lnTo>
                    <a:pt x="480" y="135"/>
                  </a:lnTo>
                  <a:lnTo>
                    <a:pt x="492" y="182"/>
                  </a:lnTo>
                  <a:lnTo>
                    <a:pt x="492" y="234"/>
                  </a:lnTo>
                  <a:lnTo>
                    <a:pt x="486" y="293"/>
                  </a:lnTo>
                  <a:lnTo>
                    <a:pt x="468" y="351"/>
                  </a:lnTo>
                  <a:lnTo>
                    <a:pt x="445" y="410"/>
                  </a:lnTo>
                  <a:lnTo>
                    <a:pt x="445" y="410"/>
                  </a:lnTo>
                  <a:lnTo>
                    <a:pt x="410" y="457"/>
                  </a:lnTo>
                  <a:lnTo>
                    <a:pt x="369" y="503"/>
                  </a:lnTo>
                  <a:lnTo>
                    <a:pt x="322" y="538"/>
                  </a:lnTo>
                  <a:lnTo>
                    <a:pt x="275" y="568"/>
                  </a:lnTo>
                  <a:lnTo>
                    <a:pt x="229" y="585"/>
                  </a:lnTo>
                  <a:lnTo>
                    <a:pt x="182" y="591"/>
                  </a:lnTo>
                  <a:lnTo>
                    <a:pt x="141" y="585"/>
                  </a:lnTo>
                  <a:lnTo>
                    <a:pt x="94" y="568"/>
                  </a:lnTo>
                  <a:lnTo>
                    <a:pt x="94" y="568"/>
                  </a:lnTo>
                  <a:lnTo>
                    <a:pt x="59" y="538"/>
                  </a:lnTo>
                  <a:lnTo>
                    <a:pt x="30" y="503"/>
                  </a:lnTo>
                  <a:lnTo>
                    <a:pt x="12" y="462"/>
                  </a:lnTo>
                  <a:lnTo>
                    <a:pt x="0" y="416"/>
                  </a:lnTo>
                  <a:lnTo>
                    <a:pt x="0" y="357"/>
                  </a:lnTo>
                  <a:lnTo>
                    <a:pt x="6" y="305"/>
                  </a:lnTo>
                  <a:lnTo>
                    <a:pt x="24" y="246"/>
                  </a:lnTo>
                  <a:lnTo>
                    <a:pt x="53" y="188"/>
                  </a:lnTo>
                  <a:lnTo>
                    <a:pt x="53" y="188"/>
                  </a:lnTo>
                  <a:lnTo>
                    <a:pt x="88" y="135"/>
                  </a:lnTo>
                  <a:lnTo>
                    <a:pt x="123" y="94"/>
                  </a:lnTo>
                  <a:lnTo>
                    <a:pt x="170" y="59"/>
                  </a:lnTo>
                  <a:lnTo>
                    <a:pt x="217" y="30"/>
                  </a:lnTo>
                  <a:lnTo>
                    <a:pt x="264" y="12"/>
                  </a:lnTo>
                  <a:lnTo>
                    <a:pt x="310" y="6"/>
                  </a:lnTo>
                  <a:lnTo>
                    <a:pt x="357" y="12"/>
                  </a:lnTo>
                  <a:lnTo>
                    <a:pt x="398" y="24"/>
                  </a:lnTo>
                  <a:lnTo>
                    <a:pt x="398" y="24"/>
                  </a:lnTo>
                  <a:close/>
                  <a:moveTo>
                    <a:pt x="381" y="18"/>
                  </a:moveTo>
                  <a:lnTo>
                    <a:pt x="381" y="18"/>
                  </a:lnTo>
                  <a:lnTo>
                    <a:pt x="340" y="0"/>
                  </a:lnTo>
                  <a:lnTo>
                    <a:pt x="299" y="0"/>
                  </a:lnTo>
                  <a:lnTo>
                    <a:pt x="258" y="6"/>
                  </a:lnTo>
                  <a:lnTo>
                    <a:pt x="217" y="18"/>
                  </a:lnTo>
                  <a:lnTo>
                    <a:pt x="170" y="41"/>
                  </a:lnTo>
                  <a:lnTo>
                    <a:pt x="135" y="76"/>
                  </a:lnTo>
                  <a:lnTo>
                    <a:pt x="94" y="117"/>
                  </a:lnTo>
                  <a:lnTo>
                    <a:pt x="65" y="164"/>
                  </a:lnTo>
                  <a:lnTo>
                    <a:pt x="65" y="164"/>
                  </a:lnTo>
                  <a:lnTo>
                    <a:pt x="41" y="217"/>
                  </a:lnTo>
                  <a:lnTo>
                    <a:pt x="24" y="269"/>
                  </a:lnTo>
                  <a:lnTo>
                    <a:pt x="18" y="322"/>
                  </a:lnTo>
                  <a:lnTo>
                    <a:pt x="18" y="369"/>
                  </a:lnTo>
                  <a:lnTo>
                    <a:pt x="30" y="416"/>
                  </a:lnTo>
                  <a:lnTo>
                    <a:pt x="47" y="451"/>
                  </a:lnTo>
                  <a:lnTo>
                    <a:pt x="71" y="486"/>
                  </a:lnTo>
                  <a:lnTo>
                    <a:pt x="106" y="509"/>
                  </a:lnTo>
                  <a:lnTo>
                    <a:pt x="106" y="509"/>
                  </a:lnTo>
                  <a:lnTo>
                    <a:pt x="147" y="527"/>
                  </a:lnTo>
                  <a:lnTo>
                    <a:pt x="188" y="527"/>
                  </a:lnTo>
                  <a:lnTo>
                    <a:pt x="229" y="521"/>
                  </a:lnTo>
                  <a:lnTo>
                    <a:pt x="269" y="509"/>
                  </a:lnTo>
                  <a:lnTo>
                    <a:pt x="310" y="480"/>
                  </a:lnTo>
                  <a:lnTo>
                    <a:pt x="351" y="451"/>
                  </a:lnTo>
                  <a:lnTo>
                    <a:pt x="386" y="410"/>
                  </a:lnTo>
                  <a:lnTo>
                    <a:pt x="422" y="363"/>
                  </a:lnTo>
                  <a:lnTo>
                    <a:pt x="422" y="363"/>
                  </a:lnTo>
                  <a:lnTo>
                    <a:pt x="445" y="310"/>
                  </a:lnTo>
                  <a:lnTo>
                    <a:pt x="457" y="258"/>
                  </a:lnTo>
                  <a:lnTo>
                    <a:pt x="468" y="205"/>
                  </a:lnTo>
                  <a:lnTo>
                    <a:pt x="462" y="158"/>
                  </a:lnTo>
                  <a:lnTo>
                    <a:pt x="457" y="112"/>
                  </a:lnTo>
                  <a:lnTo>
                    <a:pt x="439" y="76"/>
                  </a:lnTo>
                  <a:lnTo>
                    <a:pt x="416" y="41"/>
                  </a:lnTo>
                  <a:lnTo>
                    <a:pt x="381" y="18"/>
                  </a:lnTo>
                  <a:lnTo>
                    <a:pt x="381" y="18"/>
                  </a:lnTo>
                  <a:close/>
                </a:path>
              </a:pathLst>
            </a:custGeom>
            <a:solidFill>
              <a:srgbClr val="F16D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2343"/>
            <p:cNvSpPr>
              <a:spLocks/>
            </p:cNvSpPr>
            <p:nvPr/>
          </p:nvSpPr>
          <p:spPr bwMode="auto">
            <a:xfrm>
              <a:off x="2647" y="1500"/>
              <a:ext cx="287" cy="368"/>
            </a:xfrm>
            <a:custGeom>
              <a:avLst/>
              <a:gdLst/>
              <a:ahLst/>
              <a:cxnLst>
                <a:cxn ang="0">
                  <a:pos x="240" y="11"/>
                </a:cxn>
                <a:cxn ang="0">
                  <a:pos x="240" y="11"/>
                </a:cxn>
                <a:cxn ang="0">
                  <a:pos x="258" y="23"/>
                </a:cxn>
                <a:cxn ang="0">
                  <a:pos x="275" y="46"/>
                </a:cxn>
                <a:cxn ang="0">
                  <a:pos x="281" y="70"/>
                </a:cxn>
                <a:cxn ang="0">
                  <a:pos x="287" y="105"/>
                </a:cxn>
                <a:cxn ang="0">
                  <a:pos x="281" y="134"/>
                </a:cxn>
                <a:cxn ang="0">
                  <a:pos x="275" y="169"/>
                </a:cxn>
                <a:cxn ang="0">
                  <a:pos x="264" y="204"/>
                </a:cxn>
                <a:cxn ang="0">
                  <a:pos x="246" y="245"/>
                </a:cxn>
                <a:cxn ang="0">
                  <a:pos x="246" y="245"/>
                </a:cxn>
                <a:cxn ang="0">
                  <a:pos x="223" y="280"/>
                </a:cxn>
                <a:cxn ang="0">
                  <a:pos x="199" y="309"/>
                </a:cxn>
                <a:cxn ang="0">
                  <a:pos x="176" y="333"/>
                </a:cxn>
                <a:cxn ang="0">
                  <a:pos x="147" y="350"/>
                </a:cxn>
                <a:cxn ang="0">
                  <a:pos x="117" y="362"/>
                </a:cxn>
                <a:cxn ang="0">
                  <a:pos x="94" y="368"/>
                </a:cxn>
                <a:cxn ang="0">
                  <a:pos x="71" y="368"/>
                </a:cxn>
                <a:cxn ang="0">
                  <a:pos x="47" y="362"/>
                </a:cxn>
                <a:cxn ang="0">
                  <a:pos x="47" y="362"/>
                </a:cxn>
                <a:cxn ang="0">
                  <a:pos x="24" y="345"/>
                </a:cxn>
                <a:cxn ang="0">
                  <a:pos x="12" y="321"/>
                </a:cxn>
                <a:cxn ang="0">
                  <a:pos x="0" y="298"/>
                </a:cxn>
                <a:cxn ang="0">
                  <a:pos x="0" y="269"/>
                </a:cxn>
                <a:cxn ang="0">
                  <a:pos x="0" y="233"/>
                </a:cxn>
                <a:cxn ang="0">
                  <a:pos x="6" y="198"/>
                </a:cxn>
                <a:cxn ang="0">
                  <a:pos x="18" y="163"/>
                </a:cxn>
                <a:cxn ang="0">
                  <a:pos x="36" y="128"/>
                </a:cxn>
                <a:cxn ang="0">
                  <a:pos x="36" y="128"/>
                </a:cxn>
                <a:cxn ang="0">
                  <a:pos x="59" y="93"/>
                </a:cxn>
                <a:cxn ang="0">
                  <a:pos x="82" y="64"/>
                </a:cxn>
                <a:cxn ang="0">
                  <a:pos x="112" y="40"/>
                </a:cxn>
                <a:cxn ang="0">
                  <a:pos x="135" y="17"/>
                </a:cxn>
                <a:cxn ang="0">
                  <a:pos x="164" y="5"/>
                </a:cxn>
                <a:cxn ang="0">
                  <a:pos x="193" y="0"/>
                </a:cxn>
                <a:cxn ang="0">
                  <a:pos x="217" y="0"/>
                </a:cxn>
                <a:cxn ang="0">
                  <a:pos x="240" y="11"/>
                </a:cxn>
                <a:cxn ang="0">
                  <a:pos x="240" y="11"/>
                </a:cxn>
              </a:cxnLst>
              <a:rect l="0" t="0" r="r" b="b"/>
              <a:pathLst>
                <a:path w="287" h="368">
                  <a:moveTo>
                    <a:pt x="240" y="11"/>
                  </a:moveTo>
                  <a:lnTo>
                    <a:pt x="240" y="11"/>
                  </a:lnTo>
                  <a:lnTo>
                    <a:pt x="258" y="23"/>
                  </a:lnTo>
                  <a:lnTo>
                    <a:pt x="275" y="46"/>
                  </a:lnTo>
                  <a:lnTo>
                    <a:pt x="281" y="70"/>
                  </a:lnTo>
                  <a:lnTo>
                    <a:pt x="287" y="105"/>
                  </a:lnTo>
                  <a:lnTo>
                    <a:pt x="281" y="134"/>
                  </a:lnTo>
                  <a:lnTo>
                    <a:pt x="275" y="169"/>
                  </a:lnTo>
                  <a:lnTo>
                    <a:pt x="264" y="204"/>
                  </a:lnTo>
                  <a:lnTo>
                    <a:pt x="246" y="245"/>
                  </a:lnTo>
                  <a:lnTo>
                    <a:pt x="246" y="245"/>
                  </a:lnTo>
                  <a:lnTo>
                    <a:pt x="223" y="280"/>
                  </a:lnTo>
                  <a:lnTo>
                    <a:pt x="199" y="309"/>
                  </a:lnTo>
                  <a:lnTo>
                    <a:pt x="176" y="333"/>
                  </a:lnTo>
                  <a:lnTo>
                    <a:pt x="147" y="350"/>
                  </a:lnTo>
                  <a:lnTo>
                    <a:pt x="117" y="362"/>
                  </a:lnTo>
                  <a:lnTo>
                    <a:pt x="94" y="368"/>
                  </a:lnTo>
                  <a:lnTo>
                    <a:pt x="71" y="368"/>
                  </a:lnTo>
                  <a:lnTo>
                    <a:pt x="47" y="362"/>
                  </a:lnTo>
                  <a:lnTo>
                    <a:pt x="47" y="362"/>
                  </a:lnTo>
                  <a:lnTo>
                    <a:pt x="24" y="345"/>
                  </a:lnTo>
                  <a:lnTo>
                    <a:pt x="12" y="321"/>
                  </a:lnTo>
                  <a:lnTo>
                    <a:pt x="0" y="298"/>
                  </a:lnTo>
                  <a:lnTo>
                    <a:pt x="0" y="269"/>
                  </a:lnTo>
                  <a:lnTo>
                    <a:pt x="0" y="233"/>
                  </a:lnTo>
                  <a:lnTo>
                    <a:pt x="6" y="198"/>
                  </a:lnTo>
                  <a:lnTo>
                    <a:pt x="18" y="163"/>
                  </a:lnTo>
                  <a:lnTo>
                    <a:pt x="36" y="128"/>
                  </a:lnTo>
                  <a:lnTo>
                    <a:pt x="36" y="128"/>
                  </a:lnTo>
                  <a:lnTo>
                    <a:pt x="59" y="93"/>
                  </a:lnTo>
                  <a:lnTo>
                    <a:pt x="82" y="64"/>
                  </a:lnTo>
                  <a:lnTo>
                    <a:pt x="112" y="40"/>
                  </a:lnTo>
                  <a:lnTo>
                    <a:pt x="135" y="17"/>
                  </a:lnTo>
                  <a:lnTo>
                    <a:pt x="164" y="5"/>
                  </a:lnTo>
                  <a:lnTo>
                    <a:pt x="193" y="0"/>
                  </a:lnTo>
                  <a:lnTo>
                    <a:pt x="217" y="0"/>
                  </a:lnTo>
                  <a:lnTo>
                    <a:pt x="240" y="11"/>
                  </a:lnTo>
                  <a:lnTo>
                    <a:pt x="240" y="11"/>
                  </a:lnTo>
                  <a:close/>
                </a:path>
              </a:pathLst>
            </a:custGeom>
            <a:solidFill>
              <a:srgbClr val="F9B9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2344"/>
            <p:cNvSpPr>
              <a:spLocks/>
            </p:cNvSpPr>
            <p:nvPr/>
          </p:nvSpPr>
          <p:spPr bwMode="auto">
            <a:xfrm>
              <a:off x="2653" y="1611"/>
              <a:ext cx="123" cy="298"/>
            </a:xfrm>
            <a:custGeom>
              <a:avLst/>
              <a:gdLst/>
              <a:ahLst/>
              <a:cxnLst>
                <a:cxn ang="0">
                  <a:pos x="123" y="17"/>
                </a:cxn>
                <a:cxn ang="0">
                  <a:pos x="123" y="17"/>
                </a:cxn>
                <a:cxn ang="0">
                  <a:pos x="94" y="52"/>
                </a:cxn>
                <a:cxn ang="0">
                  <a:pos x="70" y="87"/>
                </a:cxn>
                <a:cxn ang="0">
                  <a:pos x="70" y="87"/>
                </a:cxn>
                <a:cxn ang="0">
                  <a:pos x="47" y="146"/>
                </a:cxn>
                <a:cxn ang="0">
                  <a:pos x="30" y="204"/>
                </a:cxn>
                <a:cxn ang="0">
                  <a:pos x="30" y="257"/>
                </a:cxn>
                <a:cxn ang="0">
                  <a:pos x="35" y="280"/>
                </a:cxn>
                <a:cxn ang="0">
                  <a:pos x="41" y="298"/>
                </a:cxn>
                <a:cxn ang="0">
                  <a:pos x="41" y="298"/>
                </a:cxn>
                <a:cxn ang="0">
                  <a:pos x="24" y="280"/>
                </a:cxn>
                <a:cxn ang="0">
                  <a:pos x="12" y="263"/>
                </a:cxn>
                <a:cxn ang="0">
                  <a:pos x="6" y="234"/>
                </a:cxn>
                <a:cxn ang="0">
                  <a:pos x="0" y="204"/>
                </a:cxn>
                <a:cxn ang="0">
                  <a:pos x="6" y="169"/>
                </a:cxn>
                <a:cxn ang="0">
                  <a:pos x="12" y="134"/>
                </a:cxn>
                <a:cxn ang="0">
                  <a:pos x="24" y="99"/>
                </a:cxn>
                <a:cxn ang="0">
                  <a:pos x="41" y="64"/>
                </a:cxn>
                <a:cxn ang="0">
                  <a:pos x="41" y="64"/>
                </a:cxn>
                <a:cxn ang="0">
                  <a:pos x="65" y="29"/>
                </a:cxn>
                <a:cxn ang="0">
                  <a:pos x="88" y="0"/>
                </a:cxn>
                <a:cxn ang="0">
                  <a:pos x="123" y="17"/>
                </a:cxn>
              </a:cxnLst>
              <a:rect l="0" t="0" r="r" b="b"/>
              <a:pathLst>
                <a:path w="123" h="298">
                  <a:moveTo>
                    <a:pt x="123" y="17"/>
                  </a:moveTo>
                  <a:lnTo>
                    <a:pt x="123" y="17"/>
                  </a:lnTo>
                  <a:lnTo>
                    <a:pt x="94" y="52"/>
                  </a:lnTo>
                  <a:lnTo>
                    <a:pt x="70" y="87"/>
                  </a:lnTo>
                  <a:lnTo>
                    <a:pt x="70" y="87"/>
                  </a:lnTo>
                  <a:lnTo>
                    <a:pt x="47" y="146"/>
                  </a:lnTo>
                  <a:lnTo>
                    <a:pt x="30" y="204"/>
                  </a:lnTo>
                  <a:lnTo>
                    <a:pt x="30" y="257"/>
                  </a:lnTo>
                  <a:lnTo>
                    <a:pt x="35" y="280"/>
                  </a:lnTo>
                  <a:lnTo>
                    <a:pt x="41" y="298"/>
                  </a:lnTo>
                  <a:lnTo>
                    <a:pt x="41" y="298"/>
                  </a:lnTo>
                  <a:lnTo>
                    <a:pt x="24" y="280"/>
                  </a:lnTo>
                  <a:lnTo>
                    <a:pt x="12" y="263"/>
                  </a:lnTo>
                  <a:lnTo>
                    <a:pt x="6" y="234"/>
                  </a:lnTo>
                  <a:lnTo>
                    <a:pt x="0" y="204"/>
                  </a:lnTo>
                  <a:lnTo>
                    <a:pt x="6" y="169"/>
                  </a:lnTo>
                  <a:lnTo>
                    <a:pt x="12" y="134"/>
                  </a:lnTo>
                  <a:lnTo>
                    <a:pt x="24" y="99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65" y="29"/>
                  </a:lnTo>
                  <a:lnTo>
                    <a:pt x="88" y="0"/>
                  </a:lnTo>
                  <a:lnTo>
                    <a:pt x="123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2345"/>
            <p:cNvSpPr>
              <a:spLocks/>
            </p:cNvSpPr>
            <p:nvPr/>
          </p:nvSpPr>
          <p:spPr bwMode="auto">
            <a:xfrm>
              <a:off x="2759" y="1546"/>
              <a:ext cx="76" cy="70"/>
            </a:xfrm>
            <a:custGeom>
              <a:avLst/>
              <a:gdLst/>
              <a:ahLst/>
              <a:cxnLst>
                <a:cxn ang="0">
                  <a:pos x="76" y="24"/>
                </a:cxn>
                <a:cxn ang="0">
                  <a:pos x="76" y="24"/>
                </a:cxn>
                <a:cxn ang="0">
                  <a:pos x="52" y="41"/>
                </a:cxn>
                <a:cxn ang="0">
                  <a:pos x="35" y="7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41" y="0"/>
                </a:cxn>
                <a:cxn ang="0">
                  <a:pos x="76" y="24"/>
                </a:cxn>
              </a:cxnLst>
              <a:rect l="0" t="0" r="r" b="b"/>
              <a:pathLst>
                <a:path w="76" h="70">
                  <a:moveTo>
                    <a:pt x="76" y="24"/>
                  </a:moveTo>
                  <a:lnTo>
                    <a:pt x="76" y="24"/>
                  </a:lnTo>
                  <a:lnTo>
                    <a:pt x="52" y="41"/>
                  </a:lnTo>
                  <a:lnTo>
                    <a:pt x="35" y="7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41" y="0"/>
                  </a:lnTo>
                  <a:lnTo>
                    <a:pt x="7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2346"/>
            <p:cNvSpPr>
              <a:spLocks/>
            </p:cNvSpPr>
            <p:nvPr/>
          </p:nvSpPr>
          <p:spPr bwMode="auto">
            <a:xfrm>
              <a:off x="2601" y="2043"/>
              <a:ext cx="76" cy="82"/>
            </a:xfrm>
            <a:custGeom>
              <a:avLst/>
              <a:gdLst/>
              <a:ahLst/>
              <a:cxnLst>
                <a:cxn ang="0">
                  <a:pos x="76" y="6"/>
                </a:cxn>
                <a:cxn ang="0">
                  <a:pos x="76" y="6"/>
                </a:cxn>
                <a:cxn ang="0">
                  <a:pos x="70" y="6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35" y="53"/>
                </a:cxn>
                <a:cxn ang="0">
                  <a:pos x="35" y="53"/>
                </a:cxn>
                <a:cxn ang="0">
                  <a:pos x="17" y="71"/>
                </a:cxn>
                <a:cxn ang="0">
                  <a:pos x="11" y="82"/>
                </a:cxn>
                <a:cxn ang="0">
                  <a:pos x="11" y="82"/>
                </a:cxn>
                <a:cxn ang="0">
                  <a:pos x="0" y="82"/>
                </a:cxn>
                <a:cxn ang="0">
                  <a:pos x="0" y="82"/>
                </a:cxn>
                <a:cxn ang="0">
                  <a:pos x="11" y="82"/>
                </a:cxn>
                <a:cxn ang="0">
                  <a:pos x="35" y="71"/>
                </a:cxn>
                <a:cxn ang="0">
                  <a:pos x="35" y="71"/>
                </a:cxn>
                <a:cxn ang="0">
                  <a:pos x="52" y="41"/>
                </a:cxn>
                <a:cxn ang="0">
                  <a:pos x="76" y="6"/>
                </a:cxn>
                <a:cxn ang="0">
                  <a:pos x="76" y="6"/>
                </a:cxn>
              </a:cxnLst>
              <a:rect l="0" t="0" r="r" b="b"/>
              <a:pathLst>
                <a:path w="76" h="82">
                  <a:moveTo>
                    <a:pt x="76" y="6"/>
                  </a:moveTo>
                  <a:lnTo>
                    <a:pt x="76" y="6"/>
                  </a:lnTo>
                  <a:lnTo>
                    <a:pt x="70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17" y="71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11" y="82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52" y="41"/>
                  </a:lnTo>
                  <a:lnTo>
                    <a:pt x="76" y="6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2347"/>
            <p:cNvSpPr>
              <a:spLocks/>
            </p:cNvSpPr>
            <p:nvPr/>
          </p:nvSpPr>
          <p:spPr bwMode="auto">
            <a:xfrm>
              <a:off x="2460" y="2073"/>
              <a:ext cx="158" cy="64"/>
            </a:xfrm>
            <a:custGeom>
              <a:avLst/>
              <a:gdLst/>
              <a:ahLst/>
              <a:cxnLst>
                <a:cxn ang="0">
                  <a:pos x="158" y="46"/>
                </a:cxn>
                <a:cxn ang="0">
                  <a:pos x="158" y="46"/>
                </a:cxn>
                <a:cxn ang="0">
                  <a:pos x="147" y="52"/>
                </a:cxn>
                <a:cxn ang="0">
                  <a:pos x="129" y="52"/>
                </a:cxn>
                <a:cxn ang="0">
                  <a:pos x="111" y="46"/>
                </a:cxn>
                <a:cxn ang="0">
                  <a:pos x="111" y="46"/>
                </a:cxn>
                <a:cxn ang="0">
                  <a:pos x="59" y="23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2" y="52"/>
                </a:cxn>
                <a:cxn ang="0">
                  <a:pos x="82" y="52"/>
                </a:cxn>
                <a:cxn ang="0">
                  <a:pos x="106" y="64"/>
                </a:cxn>
                <a:cxn ang="0">
                  <a:pos x="123" y="64"/>
                </a:cxn>
                <a:cxn ang="0">
                  <a:pos x="135" y="58"/>
                </a:cxn>
                <a:cxn ang="0">
                  <a:pos x="135" y="58"/>
                </a:cxn>
                <a:cxn ang="0">
                  <a:pos x="158" y="46"/>
                </a:cxn>
                <a:cxn ang="0">
                  <a:pos x="158" y="46"/>
                </a:cxn>
              </a:cxnLst>
              <a:rect l="0" t="0" r="r" b="b"/>
              <a:pathLst>
                <a:path w="158" h="64">
                  <a:moveTo>
                    <a:pt x="158" y="46"/>
                  </a:moveTo>
                  <a:lnTo>
                    <a:pt x="158" y="46"/>
                  </a:lnTo>
                  <a:lnTo>
                    <a:pt x="147" y="52"/>
                  </a:lnTo>
                  <a:lnTo>
                    <a:pt x="129" y="52"/>
                  </a:lnTo>
                  <a:lnTo>
                    <a:pt x="111" y="46"/>
                  </a:lnTo>
                  <a:lnTo>
                    <a:pt x="111" y="46"/>
                  </a:lnTo>
                  <a:lnTo>
                    <a:pt x="59" y="23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106" y="64"/>
                  </a:lnTo>
                  <a:lnTo>
                    <a:pt x="123" y="64"/>
                  </a:lnTo>
                  <a:lnTo>
                    <a:pt x="135" y="58"/>
                  </a:lnTo>
                  <a:lnTo>
                    <a:pt x="135" y="58"/>
                  </a:lnTo>
                  <a:lnTo>
                    <a:pt x="158" y="46"/>
                  </a:lnTo>
                  <a:lnTo>
                    <a:pt x="158" y="46"/>
                  </a:lnTo>
                  <a:close/>
                </a:path>
              </a:pathLst>
            </a:custGeom>
            <a:solidFill>
              <a:srgbClr val="F6A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2348"/>
            <p:cNvSpPr>
              <a:spLocks/>
            </p:cNvSpPr>
            <p:nvPr/>
          </p:nvSpPr>
          <p:spPr bwMode="auto">
            <a:xfrm>
              <a:off x="2653" y="2043"/>
              <a:ext cx="47" cy="10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30" y="59"/>
                </a:cxn>
                <a:cxn ang="0">
                  <a:pos x="30" y="59"/>
                </a:cxn>
                <a:cxn ang="0">
                  <a:pos x="35" y="82"/>
                </a:cxn>
                <a:cxn ang="0">
                  <a:pos x="41" y="100"/>
                </a:cxn>
                <a:cxn ang="0">
                  <a:pos x="41" y="100"/>
                </a:cxn>
                <a:cxn ang="0">
                  <a:pos x="35" y="106"/>
                </a:cxn>
                <a:cxn ang="0">
                  <a:pos x="35" y="106"/>
                </a:cxn>
                <a:cxn ang="0">
                  <a:pos x="41" y="94"/>
                </a:cxn>
                <a:cxn ang="0">
                  <a:pos x="47" y="71"/>
                </a:cxn>
                <a:cxn ang="0">
                  <a:pos x="47" y="71"/>
                </a:cxn>
                <a:cxn ang="0">
                  <a:pos x="35" y="35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47" h="106">
                  <a:moveTo>
                    <a:pt x="18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35" y="82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5" y="106"/>
                  </a:lnTo>
                  <a:lnTo>
                    <a:pt x="35" y="106"/>
                  </a:lnTo>
                  <a:lnTo>
                    <a:pt x="41" y="94"/>
                  </a:lnTo>
                  <a:lnTo>
                    <a:pt x="47" y="71"/>
                  </a:lnTo>
                  <a:lnTo>
                    <a:pt x="47" y="71"/>
                  </a:lnTo>
                  <a:lnTo>
                    <a:pt x="35" y="35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2349"/>
            <p:cNvSpPr>
              <a:spLocks/>
            </p:cNvSpPr>
            <p:nvPr/>
          </p:nvSpPr>
          <p:spPr bwMode="auto">
            <a:xfrm>
              <a:off x="2560" y="2131"/>
              <a:ext cx="140" cy="99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0"/>
                </a:cxn>
                <a:cxn ang="0">
                  <a:pos x="134" y="12"/>
                </a:cxn>
                <a:cxn ang="0">
                  <a:pos x="123" y="29"/>
                </a:cxn>
                <a:cxn ang="0">
                  <a:pos x="105" y="41"/>
                </a:cxn>
                <a:cxn ang="0">
                  <a:pos x="105" y="41"/>
                </a:cxn>
                <a:cxn ang="0">
                  <a:pos x="52" y="64"/>
                </a:cxn>
                <a:cxn ang="0">
                  <a:pos x="11" y="88"/>
                </a:cxn>
                <a:cxn ang="0">
                  <a:pos x="11" y="88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87" y="64"/>
                </a:cxn>
                <a:cxn ang="0">
                  <a:pos x="87" y="64"/>
                </a:cxn>
                <a:cxn ang="0">
                  <a:pos x="117" y="47"/>
                </a:cxn>
                <a:cxn ang="0">
                  <a:pos x="128" y="35"/>
                </a:cxn>
                <a:cxn ang="0">
                  <a:pos x="134" y="23"/>
                </a:cxn>
                <a:cxn ang="0">
                  <a:pos x="134" y="23"/>
                </a:cxn>
                <a:cxn ang="0">
                  <a:pos x="140" y="0"/>
                </a:cxn>
                <a:cxn ang="0">
                  <a:pos x="140" y="0"/>
                </a:cxn>
              </a:cxnLst>
              <a:rect l="0" t="0" r="r" b="b"/>
              <a:pathLst>
                <a:path w="140" h="99">
                  <a:moveTo>
                    <a:pt x="140" y="0"/>
                  </a:moveTo>
                  <a:lnTo>
                    <a:pt x="140" y="0"/>
                  </a:lnTo>
                  <a:lnTo>
                    <a:pt x="134" y="12"/>
                  </a:lnTo>
                  <a:lnTo>
                    <a:pt x="123" y="29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52" y="64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87" y="64"/>
                  </a:lnTo>
                  <a:lnTo>
                    <a:pt x="87" y="64"/>
                  </a:lnTo>
                  <a:lnTo>
                    <a:pt x="117" y="47"/>
                  </a:lnTo>
                  <a:lnTo>
                    <a:pt x="128" y="35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6A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2350"/>
            <p:cNvSpPr>
              <a:spLocks/>
            </p:cNvSpPr>
            <p:nvPr/>
          </p:nvSpPr>
          <p:spPr bwMode="auto">
            <a:xfrm>
              <a:off x="2484" y="2225"/>
              <a:ext cx="82" cy="128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2" y="0"/>
                </a:cxn>
                <a:cxn ang="0">
                  <a:pos x="58" y="17"/>
                </a:cxn>
                <a:cxn ang="0">
                  <a:pos x="35" y="41"/>
                </a:cxn>
                <a:cxn ang="0">
                  <a:pos x="17" y="76"/>
                </a:cxn>
                <a:cxn ang="0">
                  <a:pos x="17" y="76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22"/>
                </a:cxn>
                <a:cxn ang="0">
                  <a:pos x="11" y="111"/>
                </a:cxn>
                <a:cxn ang="0">
                  <a:pos x="11" y="111"/>
                </a:cxn>
                <a:cxn ang="0">
                  <a:pos x="23" y="111"/>
                </a:cxn>
                <a:cxn ang="0">
                  <a:pos x="29" y="117"/>
                </a:cxn>
                <a:cxn ang="0">
                  <a:pos x="29" y="117"/>
                </a:cxn>
                <a:cxn ang="0">
                  <a:pos x="41" y="82"/>
                </a:cxn>
                <a:cxn ang="0">
                  <a:pos x="46" y="52"/>
                </a:cxn>
                <a:cxn ang="0">
                  <a:pos x="58" y="29"/>
                </a:cxn>
                <a:cxn ang="0">
                  <a:pos x="58" y="29"/>
                </a:cxn>
                <a:cxn ang="0">
                  <a:pos x="82" y="0"/>
                </a:cxn>
                <a:cxn ang="0">
                  <a:pos x="82" y="0"/>
                </a:cxn>
              </a:cxnLst>
              <a:rect l="0" t="0" r="r" b="b"/>
              <a:pathLst>
                <a:path w="82" h="128">
                  <a:moveTo>
                    <a:pt x="82" y="0"/>
                  </a:moveTo>
                  <a:lnTo>
                    <a:pt x="82" y="0"/>
                  </a:lnTo>
                  <a:lnTo>
                    <a:pt x="58" y="17"/>
                  </a:lnTo>
                  <a:lnTo>
                    <a:pt x="35" y="41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23" y="111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41" y="82"/>
                  </a:lnTo>
                  <a:lnTo>
                    <a:pt x="46" y="52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DED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2351"/>
            <p:cNvSpPr>
              <a:spLocks/>
            </p:cNvSpPr>
            <p:nvPr/>
          </p:nvSpPr>
          <p:spPr bwMode="auto">
            <a:xfrm>
              <a:off x="2677" y="2043"/>
              <a:ext cx="99" cy="65"/>
            </a:xfrm>
            <a:custGeom>
              <a:avLst/>
              <a:gdLst/>
              <a:ahLst/>
              <a:cxnLst>
                <a:cxn ang="0">
                  <a:pos x="99" y="41"/>
                </a:cxn>
                <a:cxn ang="0">
                  <a:pos x="99" y="41"/>
                </a:cxn>
                <a:cxn ang="0">
                  <a:pos x="64" y="65"/>
                </a:cxn>
                <a:cxn ang="0">
                  <a:pos x="64" y="65"/>
                </a:cxn>
                <a:cxn ang="0">
                  <a:pos x="23" y="41"/>
                </a:cxn>
                <a:cxn ang="0">
                  <a:pos x="6" y="24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" y="18"/>
                </a:cxn>
                <a:cxn ang="0">
                  <a:pos x="46" y="35"/>
                </a:cxn>
                <a:cxn ang="0">
                  <a:pos x="76" y="41"/>
                </a:cxn>
                <a:cxn ang="0">
                  <a:pos x="99" y="41"/>
                </a:cxn>
                <a:cxn ang="0">
                  <a:pos x="99" y="41"/>
                </a:cxn>
              </a:cxnLst>
              <a:rect l="0" t="0" r="r" b="b"/>
              <a:pathLst>
                <a:path w="99" h="65">
                  <a:moveTo>
                    <a:pt x="99" y="41"/>
                  </a:moveTo>
                  <a:lnTo>
                    <a:pt x="99" y="41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23" y="41"/>
                  </a:lnTo>
                  <a:lnTo>
                    <a:pt x="6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18"/>
                  </a:lnTo>
                  <a:lnTo>
                    <a:pt x="46" y="35"/>
                  </a:lnTo>
                  <a:lnTo>
                    <a:pt x="76" y="41"/>
                  </a:lnTo>
                  <a:lnTo>
                    <a:pt x="99" y="41"/>
                  </a:lnTo>
                  <a:lnTo>
                    <a:pt x="99" y="41"/>
                  </a:lnTo>
                  <a:close/>
                </a:path>
              </a:pathLst>
            </a:custGeom>
            <a:solidFill>
              <a:srgbClr val="F8C3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2352"/>
            <p:cNvSpPr>
              <a:spLocks/>
            </p:cNvSpPr>
            <p:nvPr/>
          </p:nvSpPr>
          <p:spPr bwMode="auto">
            <a:xfrm>
              <a:off x="2636" y="1944"/>
              <a:ext cx="41" cy="1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5" y="17"/>
                </a:cxn>
                <a:cxn ang="0">
                  <a:pos x="35" y="17"/>
                </a:cxn>
                <a:cxn ang="0">
                  <a:pos x="41" y="64"/>
                </a:cxn>
                <a:cxn ang="0">
                  <a:pos x="41" y="88"/>
                </a:cxn>
                <a:cxn ang="0">
                  <a:pos x="35" y="99"/>
                </a:cxn>
                <a:cxn ang="0">
                  <a:pos x="29" y="105"/>
                </a:cxn>
                <a:cxn ang="0">
                  <a:pos x="29" y="105"/>
                </a:cxn>
                <a:cxn ang="0">
                  <a:pos x="29" y="76"/>
                </a:cxn>
                <a:cxn ang="0">
                  <a:pos x="23" y="47"/>
                </a:cxn>
                <a:cxn ang="0">
                  <a:pos x="11" y="2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1" h="105">
                  <a:moveTo>
                    <a:pt x="0" y="0"/>
                  </a:moveTo>
                  <a:lnTo>
                    <a:pt x="0" y="0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41" y="64"/>
                  </a:lnTo>
                  <a:lnTo>
                    <a:pt x="41" y="88"/>
                  </a:lnTo>
                  <a:lnTo>
                    <a:pt x="35" y="99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29" y="76"/>
                  </a:lnTo>
                  <a:lnTo>
                    <a:pt x="23" y="47"/>
                  </a:lnTo>
                  <a:lnTo>
                    <a:pt x="11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2353"/>
            <p:cNvSpPr>
              <a:spLocks/>
            </p:cNvSpPr>
            <p:nvPr/>
          </p:nvSpPr>
          <p:spPr bwMode="auto">
            <a:xfrm>
              <a:off x="2560" y="2043"/>
              <a:ext cx="99" cy="6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41"/>
                </a:cxn>
                <a:cxn ang="0">
                  <a:pos x="35" y="65"/>
                </a:cxn>
                <a:cxn ang="0">
                  <a:pos x="35" y="65"/>
                </a:cxn>
                <a:cxn ang="0">
                  <a:pos x="76" y="41"/>
                </a:cxn>
                <a:cxn ang="0">
                  <a:pos x="93" y="24"/>
                </a:cxn>
                <a:cxn ang="0">
                  <a:pos x="99" y="12"/>
                </a:cxn>
                <a:cxn ang="0">
                  <a:pos x="99" y="0"/>
                </a:cxn>
                <a:cxn ang="0">
                  <a:pos x="99" y="0"/>
                </a:cxn>
                <a:cxn ang="0">
                  <a:pos x="76" y="18"/>
                </a:cxn>
                <a:cxn ang="0">
                  <a:pos x="52" y="35"/>
                </a:cxn>
                <a:cxn ang="0">
                  <a:pos x="23" y="41"/>
                </a:cxn>
                <a:cxn ang="0">
                  <a:pos x="0" y="41"/>
                </a:cxn>
                <a:cxn ang="0">
                  <a:pos x="0" y="41"/>
                </a:cxn>
              </a:cxnLst>
              <a:rect l="0" t="0" r="r" b="b"/>
              <a:pathLst>
                <a:path w="99" h="65">
                  <a:moveTo>
                    <a:pt x="0" y="41"/>
                  </a:moveTo>
                  <a:lnTo>
                    <a:pt x="0" y="41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76" y="41"/>
                  </a:lnTo>
                  <a:lnTo>
                    <a:pt x="93" y="24"/>
                  </a:lnTo>
                  <a:lnTo>
                    <a:pt x="99" y="12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76" y="18"/>
                  </a:lnTo>
                  <a:lnTo>
                    <a:pt x="52" y="35"/>
                  </a:lnTo>
                  <a:lnTo>
                    <a:pt x="23" y="41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2354"/>
            <p:cNvSpPr>
              <a:spLocks/>
            </p:cNvSpPr>
            <p:nvPr/>
          </p:nvSpPr>
          <p:spPr bwMode="auto">
            <a:xfrm>
              <a:off x="2630" y="1950"/>
              <a:ext cx="29" cy="93"/>
            </a:xfrm>
            <a:custGeom>
              <a:avLst/>
              <a:gdLst/>
              <a:ahLst/>
              <a:cxnLst>
                <a:cxn ang="0">
                  <a:pos x="29" y="93"/>
                </a:cxn>
                <a:cxn ang="0">
                  <a:pos x="29" y="93"/>
                </a:cxn>
                <a:cxn ang="0">
                  <a:pos x="17" y="76"/>
                </a:cxn>
                <a:cxn ang="0">
                  <a:pos x="12" y="58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11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23"/>
                </a:cxn>
                <a:cxn ang="0">
                  <a:pos x="12" y="41"/>
                </a:cxn>
                <a:cxn ang="0">
                  <a:pos x="17" y="52"/>
                </a:cxn>
                <a:cxn ang="0">
                  <a:pos x="17" y="52"/>
                </a:cxn>
                <a:cxn ang="0">
                  <a:pos x="29" y="64"/>
                </a:cxn>
                <a:cxn ang="0">
                  <a:pos x="29" y="93"/>
                </a:cxn>
              </a:cxnLst>
              <a:rect l="0" t="0" r="r" b="b"/>
              <a:pathLst>
                <a:path w="29" h="93">
                  <a:moveTo>
                    <a:pt x="29" y="93"/>
                  </a:moveTo>
                  <a:lnTo>
                    <a:pt x="29" y="93"/>
                  </a:lnTo>
                  <a:lnTo>
                    <a:pt x="17" y="76"/>
                  </a:lnTo>
                  <a:lnTo>
                    <a:pt x="12" y="58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11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23"/>
                  </a:lnTo>
                  <a:lnTo>
                    <a:pt x="12" y="41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29" y="64"/>
                  </a:lnTo>
                  <a:lnTo>
                    <a:pt x="29" y="93"/>
                  </a:lnTo>
                  <a:close/>
                </a:path>
              </a:pathLst>
            </a:custGeom>
            <a:solidFill>
              <a:srgbClr val="F8C3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2355"/>
            <p:cNvSpPr>
              <a:spLocks/>
            </p:cNvSpPr>
            <p:nvPr/>
          </p:nvSpPr>
          <p:spPr bwMode="auto">
            <a:xfrm>
              <a:off x="2560" y="2049"/>
              <a:ext cx="93" cy="29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93" y="0"/>
                </a:cxn>
                <a:cxn ang="0">
                  <a:pos x="76" y="0"/>
                </a:cxn>
                <a:cxn ang="0">
                  <a:pos x="52" y="0"/>
                </a:cxn>
                <a:cxn ang="0">
                  <a:pos x="35" y="6"/>
                </a:cxn>
                <a:cxn ang="0">
                  <a:pos x="35" y="6"/>
                </a:cxn>
                <a:cxn ang="0">
                  <a:pos x="17" y="12"/>
                </a:cxn>
                <a:cxn ang="0">
                  <a:pos x="6" y="24"/>
                </a:cxn>
                <a:cxn ang="0">
                  <a:pos x="0" y="29"/>
                </a:cxn>
                <a:cxn ang="0">
                  <a:pos x="6" y="29"/>
                </a:cxn>
                <a:cxn ang="0">
                  <a:pos x="6" y="29"/>
                </a:cxn>
                <a:cxn ang="0">
                  <a:pos x="23" y="18"/>
                </a:cxn>
                <a:cxn ang="0">
                  <a:pos x="35" y="12"/>
                </a:cxn>
                <a:cxn ang="0">
                  <a:pos x="52" y="12"/>
                </a:cxn>
                <a:cxn ang="0">
                  <a:pos x="52" y="12"/>
                </a:cxn>
                <a:cxn ang="0">
                  <a:pos x="70" y="18"/>
                </a:cxn>
                <a:cxn ang="0">
                  <a:pos x="93" y="0"/>
                </a:cxn>
              </a:cxnLst>
              <a:rect l="0" t="0" r="r" b="b"/>
              <a:pathLst>
                <a:path w="93" h="29">
                  <a:moveTo>
                    <a:pt x="93" y="0"/>
                  </a:moveTo>
                  <a:lnTo>
                    <a:pt x="93" y="0"/>
                  </a:lnTo>
                  <a:lnTo>
                    <a:pt x="76" y="0"/>
                  </a:lnTo>
                  <a:lnTo>
                    <a:pt x="52" y="0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17" y="12"/>
                  </a:lnTo>
                  <a:lnTo>
                    <a:pt x="6" y="24"/>
                  </a:lnTo>
                  <a:lnTo>
                    <a:pt x="0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23" y="18"/>
                  </a:lnTo>
                  <a:lnTo>
                    <a:pt x="35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70" y="1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8C3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2356"/>
            <p:cNvSpPr>
              <a:spLocks/>
            </p:cNvSpPr>
            <p:nvPr/>
          </p:nvSpPr>
          <p:spPr bwMode="auto">
            <a:xfrm>
              <a:off x="2653" y="2038"/>
              <a:ext cx="24" cy="23"/>
            </a:xfrm>
            <a:custGeom>
              <a:avLst/>
              <a:gdLst/>
              <a:ahLst/>
              <a:cxnLst>
                <a:cxn ang="0">
                  <a:pos x="24" y="17"/>
                </a:cxn>
                <a:cxn ang="0">
                  <a:pos x="24" y="17"/>
                </a:cxn>
                <a:cxn ang="0">
                  <a:pos x="24" y="5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18" y="23"/>
                </a:cxn>
                <a:cxn ang="0">
                  <a:pos x="24" y="17"/>
                </a:cxn>
                <a:cxn ang="0">
                  <a:pos x="24" y="17"/>
                </a:cxn>
              </a:cxnLst>
              <a:rect l="0" t="0" r="r" b="b"/>
              <a:pathLst>
                <a:path w="24" h="23">
                  <a:moveTo>
                    <a:pt x="24" y="17"/>
                  </a:moveTo>
                  <a:lnTo>
                    <a:pt x="24" y="17"/>
                  </a:lnTo>
                  <a:lnTo>
                    <a:pt x="24" y="5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18" y="23"/>
                  </a:lnTo>
                  <a:lnTo>
                    <a:pt x="24" y="17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F6A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0" name="Group 2157"/>
          <p:cNvGrpSpPr>
            <a:grpSpLocks/>
          </p:cNvGrpSpPr>
          <p:nvPr/>
        </p:nvGrpSpPr>
        <p:grpSpPr bwMode="auto">
          <a:xfrm rot="20124523">
            <a:off x="6296241" y="1888693"/>
            <a:ext cx="1000132" cy="1357322"/>
            <a:chOff x="3213" y="618"/>
            <a:chExt cx="783" cy="1041"/>
          </a:xfrm>
        </p:grpSpPr>
        <p:sp>
          <p:nvSpPr>
            <p:cNvPr id="161" name="Freeform 2158"/>
            <p:cNvSpPr>
              <a:spLocks/>
            </p:cNvSpPr>
            <p:nvPr/>
          </p:nvSpPr>
          <p:spPr bwMode="auto">
            <a:xfrm>
              <a:off x="3511" y="1448"/>
              <a:ext cx="70" cy="71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53" y="71"/>
                </a:cxn>
                <a:cxn ang="0">
                  <a:pos x="53" y="71"/>
                </a:cxn>
                <a:cxn ang="0">
                  <a:pos x="58" y="71"/>
                </a:cxn>
                <a:cxn ang="0">
                  <a:pos x="64" y="71"/>
                </a:cxn>
                <a:cxn ang="0">
                  <a:pos x="70" y="53"/>
                </a:cxn>
                <a:cxn ang="0">
                  <a:pos x="64" y="18"/>
                </a:cxn>
                <a:cxn ang="0">
                  <a:pos x="64" y="18"/>
                </a:cxn>
                <a:cxn ang="0">
                  <a:pos x="58" y="6"/>
                </a:cxn>
                <a:cxn ang="0">
                  <a:pos x="53" y="6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70" h="71">
                  <a:moveTo>
                    <a:pt x="41" y="0"/>
                  </a:moveTo>
                  <a:lnTo>
                    <a:pt x="0" y="53"/>
                  </a:lnTo>
                  <a:lnTo>
                    <a:pt x="0" y="53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58" y="71"/>
                  </a:lnTo>
                  <a:lnTo>
                    <a:pt x="64" y="71"/>
                  </a:lnTo>
                  <a:lnTo>
                    <a:pt x="70" y="53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8" y="6"/>
                  </a:lnTo>
                  <a:lnTo>
                    <a:pt x="53" y="6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6AC6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2159"/>
            <p:cNvSpPr>
              <a:spLocks/>
            </p:cNvSpPr>
            <p:nvPr/>
          </p:nvSpPr>
          <p:spPr bwMode="auto">
            <a:xfrm>
              <a:off x="3353" y="618"/>
              <a:ext cx="643" cy="836"/>
            </a:xfrm>
            <a:custGeom>
              <a:avLst/>
              <a:gdLst/>
              <a:ahLst/>
              <a:cxnLst>
                <a:cxn ang="0">
                  <a:pos x="456" y="6"/>
                </a:cxn>
                <a:cxn ang="0">
                  <a:pos x="456" y="6"/>
                </a:cxn>
                <a:cxn ang="0">
                  <a:pos x="485" y="18"/>
                </a:cxn>
                <a:cxn ang="0">
                  <a:pos x="509" y="35"/>
                </a:cxn>
                <a:cxn ang="0">
                  <a:pos x="532" y="53"/>
                </a:cxn>
                <a:cxn ang="0">
                  <a:pos x="556" y="76"/>
                </a:cxn>
                <a:cxn ang="0">
                  <a:pos x="579" y="99"/>
                </a:cxn>
                <a:cxn ang="0">
                  <a:pos x="597" y="129"/>
                </a:cxn>
                <a:cxn ang="0">
                  <a:pos x="626" y="193"/>
                </a:cxn>
                <a:cxn ang="0">
                  <a:pos x="638" y="263"/>
                </a:cxn>
                <a:cxn ang="0">
                  <a:pos x="643" y="345"/>
                </a:cxn>
                <a:cxn ang="0">
                  <a:pos x="638" y="427"/>
                </a:cxn>
                <a:cxn ang="0">
                  <a:pos x="620" y="509"/>
                </a:cxn>
                <a:cxn ang="0">
                  <a:pos x="620" y="509"/>
                </a:cxn>
                <a:cxn ang="0">
                  <a:pos x="585" y="591"/>
                </a:cxn>
                <a:cxn ang="0">
                  <a:pos x="544" y="661"/>
                </a:cxn>
                <a:cxn ang="0">
                  <a:pos x="497" y="725"/>
                </a:cxn>
                <a:cxn ang="0">
                  <a:pos x="439" y="772"/>
                </a:cxn>
                <a:cxn ang="0">
                  <a:pos x="380" y="813"/>
                </a:cxn>
                <a:cxn ang="0">
                  <a:pos x="351" y="825"/>
                </a:cxn>
                <a:cxn ang="0">
                  <a:pos x="322" y="830"/>
                </a:cxn>
                <a:cxn ang="0">
                  <a:pos x="287" y="836"/>
                </a:cxn>
                <a:cxn ang="0">
                  <a:pos x="257" y="836"/>
                </a:cxn>
                <a:cxn ang="0">
                  <a:pos x="228" y="836"/>
                </a:cxn>
                <a:cxn ang="0">
                  <a:pos x="193" y="830"/>
                </a:cxn>
                <a:cxn ang="0">
                  <a:pos x="193" y="830"/>
                </a:cxn>
                <a:cxn ang="0">
                  <a:pos x="164" y="819"/>
                </a:cxn>
                <a:cxn ang="0">
                  <a:pos x="140" y="801"/>
                </a:cxn>
                <a:cxn ang="0">
                  <a:pos x="111" y="784"/>
                </a:cxn>
                <a:cxn ang="0">
                  <a:pos x="94" y="760"/>
                </a:cxn>
                <a:cxn ang="0">
                  <a:pos x="70" y="737"/>
                </a:cxn>
                <a:cxn ang="0">
                  <a:pos x="53" y="708"/>
                </a:cxn>
                <a:cxn ang="0">
                  <a:pos x="23" y="643"/>
                </a:cxn>
                <a:cxn ang="0">
                  <a:pos x="6" y="573"/>
                </a:cxn>
                <a:cxn ang="0">
                  <a:pos x="0" y="491"/>
                </a:cxn>
                <a:cxn ang="0">
                  <a:pos x="12" y="409"/>
                </a:cxn>
                <a:cxn ang="0">
                  <a:pos x="29" y="327"/>
                </a:cxn>
                <a:cxn ang="0">
                  <a:pos x="29" y="327"/>
                </a:cxn>
                <a:cxn ang="0">
                  <a:pos x="58" y="246"/>
                </a:cxn>
                <a:cxn ang="0">
                  <a:pos x="99" y="175"/>
                </a:cxn>
                <a:cxn ang="0">
                  <a:pos x="152" y="111"/>
                </a:cxn>
                <a:cxn ang="0">
                  <a:pos x="205" y="64"/>
                </a:cxn>
                <a:cxn ang="0">
                  <a:pos x="263" y="23"/>
                </a:cxn>
                <a:cxn ang="0">
                  <a:pos x="298" y="12"/>
                </a:cxn>
                <a:cxn ang="0">
                  <a:pos x="328" y="6"/>
                </a:cxn>
                <a:cxn ang="0">
                  <a:pos x="357" y="0"/>
                </a:cxn>
                <a:cxn ang="0">
                  <a:pos x="392" y="0"/>
                </a:cxn>
                <a:cxn ang="0">
                  <a:pos x="421" y="0"/>
                </a:cxn>
                <a:cxn ang="0">
                  <a:pos x="456" y="6"/>
                </a:cxn>
                <a:cxn ang="0">
                  <a:pos x="456" y="6"/>
                </a:cxn>
              </a:cxnLst>
              <a:rect l="0" t="0" r="r" b="b"/>
              <a:pathLst>
                <a:path w="643" h="836">
                  <a:moveTo>
                    <a:pt x="456" y="6"/>
                  </a:moveTo>
                  <a:lnTo>
                    <a:pt x="456" y="6"/>
                  </a:lnTo>
                  <a:lnTo>
                    <a:pt x="485" y="18"/>
                  </a:lnTo>
                  <a:lnTo>
                    <a:pt x="509" y="35"/>
                  </a:lnTo>
                  <a:lnTo>
                    <a:pt x="532" y="53"/>
                  </a:lnTo>
                  <a:lnTo>
                    <a:pt x="556" y="76"/>
                  </a:lnTo>
                  <a:lnTo>
                    <a:pt x="579" y="99"/>
                  </a:lnTo>
                  <a:lnTo>
                    <a:pt x="597" y="129"/>
                  </a:lnTo>
                  <a:lnTo>
                    <a:pt x="626" y="193"/>
                  </a:lnTo>
                  <a:lnTo>
                    <a:pt x="638" y="263"/>
                  </a:lnTo>
                  <a:lnTo>
                    <a:pt x="643" y="345"/>
                  </a:lnTo>
                  <a:lnTo>
                    <a:pt x="638" y="427"/>
                  </a:lnTo>
                  <a:lnTo>
                    <a:pt x="620" y="509"/>
                  </a:lnTo>
                  <a:lnTo>
                    <a:pt x="620" y="509"/>
                  </a:lnTo>
                  <a:lnTo>
                    <a:pt x="585" y="591"/>
                  </a:lnTo>
                  <a:lnTo>
                    <a:pt x="544" y="661"/>
                  </a:lnTo>
                  <a:lnTo>
                    <a:pt x="497" y="725"/>
                  </a:lnTo>
                  <a:lnTo>
                    <a:pt x="439" y="772"/>
                  </a:lnTo>
                  <a:lnTo>
                    <a:pt x="380" y="813"/>
                  </a:lnTo>
                  <a:lnTo>
                    <a:pt x="351" y="825"/>
                  </a:lnTo>
                  <a:lnTo>
                    <a:pt x="322" y="830"/>
                  </a:lnTo>
                  <a:lnTo>
                    <a:pt x="287" y="836"/>
                  </a:lnTo>
                  <a:lnTo>
                    <a:pt x="257" y="836"/>
                  </a:lnTo>
                  <a:lnTo>
                    <a:pt x="228" y="836"/>
                  </a:lnTo>
                  <a:lnTo>
                    <a:pt x="193" y="830"/>
                  </a:lnTo>
                  <a:lnTo>
                    <a:pt x="193" y="830"/>
                  </a:lnTo>
                  <a:lnTo>
                    <a:pt x="164" y="819"/>
                  </a:lnTo>
                  <a:lnTo>
                    <a:pt x="140" y="801"/>
                  </a:lnTo>
                  <a:lnTo>
                    <a:pt x="111" y="784"/>
                  </a:lnTo>
                  <a:lnTo>
                    <a:pt x="94" y="760"/>
                  </a:lnTo>
                  <a:lnTo>
                    <a:pt x="70" y="737"/>
                  </a:lnTo>
                  <a:lnTo>
                    <a:pt x="53" y="708"/>
                  </a:lnTo>
                  <a:lnTo>
                    <a:pt x="23" y="643"/>
                  </a:lnTo>
                  <a:lnTo>
                    <a:pt x="6" y="573"/>
                  </a:lnTo>
                  <a:lnTo>
                    <a:pt x="0" y="491"/>
                  </a:lnTo>
                  <a:lnTo>
                    <a:pt x="12" y="409"/>
                  </a:lnTo>
                  <a:lnTo>
                    <a:pt x="29" y="327"/>
                  </a:lnTo>
                  <a:lnTo>
                    <a:pt x="29" y="327"/>
                  </a:lnTo>
                  <a:lnTo>
                    <a:pt x="58" y="246"/>
                  </a:lnTo>
                  <a:lnTo>
                    <a:pt x="99" y="175"/>
                  </a:lnTo>
                  <a:lnTo>
                    <a:pt x="152" y="111"/>
                  </a:lnTo>
                  <a:lnTo>
                    <a:pt x="205" y="64"/>
                  </a:lnTo>
                  <a:lnTo>
                    <a:pt x="263" y="23"/>
                  </a:lnTo>
                  <a:lnTo>
                    <a:pt x="298" y="12"/>
                  </a:lnTo>
                  <a:lnTo>
                    <a:pt x="328" y="6"/>
                  </a:lnTo>
                  <a:lnTo>
                    <a:pt x="357" y="0"/>
                  </a:lnTo>
                  <a:lnTo>
                    <a:pt x="392" y="0"/>
                  </a:lnTo>
                  <a:lnTo>
                    <a:pt x="421" y="0"/>
                  </a:lnTo>
                  <a:lnTo>
                    <a:pt x="456" y="6"/>
                  </a:lnTo>
                  <a:lnTo>
                    <a:pt x="456" y="6"/>
                  </a:lnTo>
                  <a:close/>
                </a:path>
              </a:pathLst>
            </a:custGeom>
            <a:solidFill>
              <a:srgbClr val="8ED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2160"/>
            <p:cNvSpPr>
              <a:spLocks noEditPoints="1"/>
            </p:cNvSpPr>
            <p:nvPr/>
          </p:nvSpPr>
          <p:spPr bwMode="auto">
            <a:xfrm>
              <a:off x="3382" y="647"/>
              <a:ext cx="597" cy="784"/>
            </a:xfrm>
            <a:custGeom>
              <a:avLst/>
              <a:gdLst/>
              <a:ahLst/>
              <a:cxnLst>
                <a:cxn ang="0">
                  <a:pos x="416" y="12"/>
                </a:cxn>
                <a:cxn ang="0">
                  <a:pos x="468" y="41"/>
                </a:cxn>
                <a:cxn ang="0">
                  <a:pos x="515" y="76"/>
                </a:cxn>
                <a:cxn ang="0">
                  <a:pos x="573" y="187"/>
                </a:cxn>
                <a:cxn ang="0">
                  <a:pos x="597" y="328"/>
                </a:cxn>
                <a:cxn ang="0">
                  <a:pos x="568" y="480"/>
                </a:cxn>
                <a:cxn ang="0">
                  <a:pos x="538" y="556"/>
                </a:cxn>
                <a:cxn ang="0">
                  <a:pos x="456" y="679"/>
                </a:cxn>
                <a:cxn ang="0">
                  <a:pos x="351" y="755"/>
                </a:cxn>
                <a:cxn ang="0">
                  <a:pos x="263" y="778"/>
                </a:cxn>
                <a:cxn ang="0">
                  <a:pos x="205" y="778"/>
                </a:cxn>
                <a:cxn ang="0">
                  <a:pos x="176" y="772"/>
                </a:cxn>
                <a:cxn ang="0">
                  <a:pos x="129" y="749"/>
                </a:cxn>
                <a:cxn ang="0">
                  <a:pos x="82" y="708"/>
                </a:cxn>
                <a:cxn ang="0">
                  <a:pos x="24" y="603"/>
                </a:cxn>
                <a:cxn ang="0">
                  <a:pos x="0" y="462"/>
                </a:cxn>
                <a:cxn ang="0">
                  <a:pos x="24" y="310"/>
                </a:cxn>
                <a:cxn ang="0">
                  <a:pos x="53" y="234"/>
                </a:cxn>
                <a:cxn ang="0">
                  <a:pos x="141" y="111"/>
                </a:cxn>
                <a:cxn ang="0">
                  <a:pos x="246" y="29"/>
                </a:cxn>
                <a:cxn ang="0">
                  <a:pos x="328" y="6"/>
                </a:cxn>
                <a:cxn ang="0">
                  <a:pos x="386" y="6"/>
                </a:cxn>
                <a:cxn ang="0">
                  <a:pos x="416" y="12"/>
                </a:cxn>
                <a:cxn ang="0">
                  <a:pos x="392" y="6"/>
                </a:cxn>
                <a:cxn ang="0">
                  <a:pos x="339" y="0"/>
                </a:cxn>
                <a:cxn ang="0">
                  <a:pos x="234" y="24"/>
                </a:cxn>
                <a:cxn ang="0">
                  <a:pos x="141" y="94"/>
                </a:cxn>
                <a:cxn ang="0">
                  <a:pos x="65" y="205"/>
                </a:cxn>
                <a:cxn ang="0">
                  <a:pos x="35" y="275"/>
                </a:cxn>
                <a:cxn ang="0">
                  <a:pos x="12" y="415"/>
                </a:cxn>
                <a:cxn ang="0">
                  <a:pos x="35" y="538"/>
                </a:cxn>
                <a:cxn ang="0">
                  <a:pos x="88" y="638"/>
                </a:cxn>
                <a:cxn ang="0">
                  <a:pos x="152" y="684"/>
                </a:cxn>
                <a:cxn ang="0">
                  <a:pos x="176" y="696"/>
                </a:cxn>
                <a:cxn ang="0">
                  <a:pos x="228" y="702"/>
                </a:cxn>
                <a:cxn ang="0">
                  <a:pos x="334" y="679"/>
                </a:cxn>
                <a:cxn ang="0">
                  <a:pos x="427" y="608"/>
                </a:cxn>
                <a:cxn ang="0">
                  <a:pos x="503" y="497"/>
                </a:cxn>
                <a:cxn ang="0">
                  <a:pos x="532" y="427"/>
                </a:cxn>
                <a:cxn ang="0">
                  <a:pos x="550" y="287"/>
                </a:cxn>
                <a:cxn ang="0">
                  <a:pos x="532" y="164"/>
                </a:cxn>
                <a:cxn ang="0">
                  <a:pos x="480" y="65"/>
                </a:cxn>
                <a:cxn ang="0">
                  <a:pos x="416" y="18"/>
                </a:cxn>
                <a:cxn ang="0">
                  <a:pos x="392" y="6"/>
                </a:cxn>
              </a:cxnLst>
              <a:rect l="0" t="0" r="r" b="b"/>
              <a:pathLst>
                <a:path w="597" h="784">
                  <a:moveTo>
                    <a:pt x="416" y="12"/>
                  </a:moveTo>
                  <a:lnTo>
                    <a:pt x="416" y="12"/>
                  </a:lnTo>
                  <a:lnTo>
                    <a:pt x="445" y="24"/>
                  </a:lnTo>
                  <a:lnTo>
                    <a:pt x="468" y="41"/>
                  </a:lnTo>
                  <a:lnTo>
                    <a:pt x="492" y="59"/>
                  </a:lnTo>
                  <a:lnTo>
                    <a:pt x="515" y="76"/>
                  </a:lnTo>
                  <a:lnTo>
                    <a:pt x="550" y="129"/>
                  </a:lnTo>
                  <a:lnTo>
                    <a:pt x="573" y="187"/>
                  </a:lnTo>
                  <a:lnTo>
                    <a:pt x="591" y="252"/>
                  </a:lnTo>
                  <a:lnTo>
                    <a:pt x="597" y="328"/>
                  </a:lnTo>
                  <a:lnTo>
                    <a:pt x="585" y="404"/>
                  </a:lnTo>
                  <a:lnTo>
                    <a:pt x="568" y="480"/>
                  </a:lnTo>
                  <a:lnTo>
                    <a:pt x="568" y="480"/>
                  </a:lnTo>
                  <a:lnTo>
                    <a:pt x="538" y="556"/>
                  </a:lnTo>
                  <a:lnTo>
                    <a:pt x="503" y="620"/>
                  </a:lnTo>
                  <a:lnTo>
                    <a:pt x="456" y="679"/>
                  </a:lnTo>
                  <a:lnTo>
                    <a:pt x="404" y="720"/>
                  </a:lnTo>
                  <a:lnTo>
                    <a:pt x="351" y="755"/>
                  </a:lnTo>
                  <a:lnTo>
                    <a:pt x="293" y="778"/>
                  </a:lnTo>
                  <a:lnTo>
                    <a:pt x="263" y="778"/>
                  </a:lnTo>
                  <a:lnTo>
                    <a:pt x="234" y="784"/>
                  </a:lnTo>
                  <a:lnTo>
                    <a:pt x="205" y="778"/>
                  </a:lnTo>
                  <a:lnTo>
                    <a:pt x="176" y="772"/>
                  </a:lnTo>
                  <a:lnTo>
                    <a:pt x="176" y="772"/>
                  </a:lnTo>
                  <a:lnTo>
                    <a:pt x="152" y="760"/>
                  </a:lnTo>
                  <a:lnTo>
                    <a:pt x="129" y="749"/>
                  </a:lnTo>
                  <a:lnTo>
                    <a:pt x="106" y="731"/>
                  </a:lnTo>
                  <a:lnTo>
                    <a:pt x="82" y="708"/>
                  </a:lnTo>
                  <a:lnTo>
                    <a:pt x="47" y="661"/>
                  </a:lnTo>
                  <a:lnTo>
                    <a:pt x="24" y="603"/>
                  </a:lnTo>
                  <a:lnTo>
                    <a:pt x="6" y="532"/>
                  </a:lnTo>
                  <a:lnTo>
                    <a:pt x="0" y="462"/>
                  </a:lnTo>
                  <a:lnTo>
                    <a:pt x="6" y="386"/>
                  </a:lnTo>
                  <a:lnTo>
                    <a:pt x="24" y="310"/>
                  </a:lnTo>
                  <a:lnTo>
                    <a:pt x="24" y="310"/>
                  </a:lnTo>
                  <a:lnTo>
                    <a:pt x="53" y="234"/>
                  </a:lnTo>
                  <a:lnTo>
                    <a:pt x="94" y="164"/>
                  </a:lnTo>
                  <a:lnTo>
                    <a:pt x="141" y="111"/>
                  </a:lnTo>
                  <a:lnTo>
                    <a:pt x="187" y="65"/>
                  </a:lnTo>
                  <a:lnTo>
                    <a:pt x="246" y="29"/>
                  </a:lnTo>
                  <a:lnTo>
                    <a:pt x="299" y="12"/>
                  </a:lnTo>
                  <a:lnTo>
                    <a:pt x="328" y="6"/>
                  </a:lnTo>
                  <a:lnTo>
                    <a:pt x="357" y="6"/>
                  </a:lnTo>
                  <a:lnTo>
                    <a:pt x="386" y="6"/>
                  </a:lnTo>
                  <a:lnTo>
                    <a:pt x="416" y="12"/>
                  </a:lnTo>
                  <a:lnTo>
                    <a:pt x="416" y="12"/>
                  </a:lnTo>
                  <a:close/>
                  <a:moveTo>
                    <a:pt x="392" y="6"/>
                  </a:moveTo>
                  <a:lnTo>
                    <a:pt x="392" y="6"/>
                  </a:lnTo>
                  <a:lnTo>
                    <a:pt x="363" y="0"/>
                  </a:lnTo>
                  <a:lnTo>
                    <a:pt x="339" y="0"/>
                  </a:lnTo>
                  <a:lnTo>
                    <a:pt x="287" y="6"/>
                  </a:lnTo>
                  <a:lnTo>
                    <a:pt x="234" y="24"/>
                  </a:lnTo>
                  <a:lnTo>
                    <a:pt x="187" y="53"/>
                  </a:lnTo>
                  <a:lnTo>
                    <a:pt x="141" y="94"/>
                  </a:lnTo>
                  <a:lnTo>
                    <a:pt x="100" y="146"/>
                  </a:lnTo>
                  <a:lnTo>
                    <a:pt x="65" y="205"/>
                  </a:lnTo>
                  <a:lnTo>
                    <a:pt x="35" y="275"/>
                  </a:lnTo>
                  <a:lnTo>
                    <a:pt x="35" y="275"/>
                  </a:lnTo>
                  <a:lnTo>
                    <a:pt x="18" y="345"/>
                  </a:lnTo>
                  <a:lnTo>
                    <a:pt x="12" y="415"/>
                  </a:lnTo>
                  <a:lnTo>
                    <a:pt x="18" y="480"/>
                  </a:lnTo>
                  <a:lnTo>
                    <a:pt x="35" y="538"/>
                  </a:lnTo>
                  <a:lnTo>
                    <a:pt x="53" y="591"/>
                  </a:lnTo>
                  <a:lnTo>
                    <a:pt x="88" y="638"/>
                  </a:lnTo>
                  <a:lnTo>
                    <a:pt x="129" y="673"/>
                  </a:lnTo>
                  <a:lnTo>
                    <a:pt x="152" y="684"/>
                  </a:lnTo>
                  <a:lnTo>
                    <a:pt x="176" y="696"/>
                  </a:lnTo>
                  <a:lnTo>
                    <a:pt x="176" y="696"/>
                  </a:lnTo>
                  <a:lnTo>
                    <a:pt x="199" y="702"/>
                  </a:lnTo>
                  <a:lnTo>
                    <a:pt x="228" y="702"/>
                  </a:lnTo>
                  <a:lnTo>
                    <a:pt x="281" y="696"/>
                  </a:lnTo>
                  <a:lnTo>
                    <a:pt x="334" y="679"/>
                  </a:lnTo>
                  <a:lnTo>
                    <a:pt x="380" y="649"/>
                  </a:lnTo>
                  <a:lnTo>
                    <a:pt x="427" y="608"/>
                  </a:lnTo>
                  <a:lnTo>
                    <a:pt x="468" y="556"/>
                  </a:lnTo>
                  <a:lnTo>
                    <a:pt x="503" y="497"/>
                  </a:lnTo>
                  <a:lnTo>
                    <a:pt x="532" y="427"/>
                  </a:lnTo>
                  <a:lnTo>
                    <a:pt x="532" y="427"/>
                  </a:lnTo>
                  <a:lnTo>
                    <a:pt x="544" y="357"/>
                  </a:lnTo>
                  <a:lnTo>
                    <a:pt x="550" y="287"/>
                  </a:lnTo>
                  <a:lnTo>
                    <a:pt x="550" y="222"/>
                  </a:lnTo>
                  <a:lnTo>
                    <a:pt x="532" y="164"/>
                  </a:lnTo>
                  <a:lnTo>
                    <a:pt x="509" y="111"/>
                  </a:lnTo>
                  <a:lnTo>
                    <a:pt x="480" y="65"/>
                  </a:lnTo>
                  <a:lnTo>
                    <a:pt x="439" y="29"/>
                  </a:lnTo>
                  <a:lnTo>
                    <a:pt x="416" y="18"/>
                  </a:lnTo>
                  <a:lnTo>
                    <a:pt x="392" y="6"/>
                  </a:lnTo>
                  <a:lnTo>
                    <a:pt x="392" y="6"/>
                  </a:lnTo>
                  <a:close/>
                </a:path>
              </a:pathLst>
            </a:custGeom>
            <a:solidFill>
              <a:srgbClr val="6AC6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2161"/>
            <p:cNvSpPr>
              <a:spLocks/>
            </p:cNvSpPr>
            <p:nvPr/>
          </p:nvSpPr>
          <p:spPr bwMode="auto">
            <a:xfrm>
              <a:off x="3458" y="700"/>
              <a:ext cx="334" cy="497"/>
            </a:xfrm>
            <a:custGeom>
              <a:avLst/>
              <a:gdLst/>
              <a:ahLst/>
              <a:cxnLst>
                <a:cxn ang="0">
                  <a:pos x="240" y="6"/>
                </a:cxn>
                <a:cxn ang="0">
                  <a:pos x="240" y="6"/>
                </a:cxn>
                <a:cxn ang="0">
                  <a:pos x="269" y="23"/>
                </a:cxn>
                <a:cxn ang="0">
                  <a:pos x="293" y="47"/>
                </a:cxn>
                <a:cxn ang="0">
                  <a:pos x="310" y="76"/>
                </a:cxn>
                <a:cxn ang="0">
                  <a:pos x="322" y="111"/>
                </a:cxn>
                <a:cxn ang="0">
                  <a:pos x="328" y="152"/>
                </a:cxn>
                <a:cxn ang="0">
                  <a:pos x="334" y="199"/>
                </a:cxn>
                <a:cxn ang="0">
                  <a:pos x="328" y="245"/>
                </a:cxn>
                <a:cxn ang="0">
                  <a:pos x="310" y="298"/>
                </a:cxn>
                <a:cxn ang="0">
                  <a:pos x="310" y="298"/>
                </a:cxn>
                <a:cxn ang="0">
                  <a:pos x="293" y="345"/>
                </a:cxn>
                <a:cxn ang="0">
                  <a:pos x="269" y="392"/>
                </a:cxn>
                <a:cxn ang="0">
                  <a:pos x="246" y="427"/>
                </a:cxn>
                <a:cxn ang="0">
                  <a:pos x="217" y="456"/>
                </a:cxn>
                <a:cxn ang="0">
                  <a:pos x="182" y="479"/>
                </a:cxn>
                <a:cxn ang="0">
                  <a:pos x="152" y="497"/>
                </a:cxn>
                <a:cxn ang="0">
                  <a:pos x="117" y="497"/>
                </a:cxn>
                <a:cxn ang="0">
                  <a:pos x="88" y="497"/>
                </a:cxn>
                <a:cxn ang="0">
                  <a:pos x="88" y="497"/>
                </a:cxn>
                <a:cxn ang="0">
                  <a:pos x="59" y="479"/>
                </a:cxn>
                <a:cxn ang="0">
                  <a:pos x="35" y="456"/>
                </a:cxn>
                <a:cxn ang="0">
                  <a:pos x="18" y="427"/>
                </a:cxn>
                <a:cxn ang="0">
                  <a:pos x="6" y="392"/>
                </a:cxn>
                <a:cxn ang="0">
                  <a:pos x="0" y="351"/>
                </a:cxn>
                <a:cxn ang="0">
                  <a:pos x="0" y="304"/>
                </a:cxn>
                <a:cxn ang="0">
                  <a:pos x="6" y="257"/>
                </a:cxn>
                <a:cxn ang="0">
                  <a:pos x="18" y="205"/>
                </a:cxn>
                <a:cxn ang="0">
                  <a:pos x="18" y="205"/>
                </a:cxn>
                <a:cxn ang="0">
                  <a:pos x="35" y="158"/>
                </a:cxn>
                <a:cxn ang="0">
                  <a:pos x="59" y="117"/>
                </a:cxn>
                <a:cxn ang="0">
                  <a:pos x="88" y="76"/>
                </a:cxn>
                <a:cxn ang="0">
                  <a:pos x="117" y="47"/>
                </a:cxn>
                <a:cxn ang="0">
                  <a:pos x="147" y="23"/>
                </a:cxn>
                <a:cxn ang="0">
                  <a:pos x="182" y="6"/>
                </a:cxn>
                <a:cxn ang="0">
                  <a:pos x="211" y="0"/>
                </a:cxn>
                <a:cxn ang="0">
                  <a:pos x="240" y="6"/>
                </a:cxn>
                <a:cxn ang="0">
                  <a:pos x="240" y="6"/>
                </a:cxn>
              </a:cxnLst>
              <a:rect l="0" t="0" r="r" b="b"/>
              <a:pathLst>
                <a:path w="334" h="497">
                  <a:moveTo>
                    <a:pt x="240" y="6"/>
                  </a:moveTo>
                  <a:lnTo>
                    <a:pt x="240" y="6"/>
                  </a:lnTo>
                  <a:lnTo>
                    <a:pt x="269" y="23"/>
                  </a:lnTo>
                  <a:lnTo>
                    <a:pt x="293" y="47"/>
                  </a:lnTo>
                  <a:lnTo>
                    <a:pt x="310" y="76"/>
                  </a:lnTo>
                  <a:lnTo>
                    <a:pt x="322" y="111"/>
                  </a:lnTo>
                  <a:lnTo>
                    <a:pt x="328" y="152"/>
                  </a:lnTo>
                  <a:lnTo>
                    <a:pt x="334" y="199"/>
                  </a:lnTo>
                  <a:lnTo>
                    <a:pt x="328" y="245"/>
                  </a:lnTo>
                  <a:lnTo>
                    <a:pt x="310" y="298"/>
                  </a:lnTo>
                  <a:lnTo>
                    <a:pt x="310" y="298"/>
                  </a:lnTo>
                  <a:lnTo>
                    <a:pt x="293" y="345"/>
                  </a:lnTo>
                  <a:lnTo>
                    <a:pt x="269" y="392"/>
                  </a:lnTo>
                  <a:lnTo>
                    <a:pt x="246" y="427"/>
                  </a:lnTo>
                  <a:lnTo>
                    <a:pt x="217" y="456"/>
                  </a:lnTo>
                  <a:lnTo>
                    <a:pt x="182" y="479"/>
                  </a:lnTo>
                  <a:lnTo>
                    <a:pt x="152" y="497"/>
                  </a:lnTo>
                  <a:lnTo>
                    <a:pt x="117" y="497"/>
                  </a:lnTo>
                  <a:lnTo>
                    <a:pt x="88" y="497"/>
                  </a:lnTo>
                  <a:lnTo>
                    <a:pt x="88" y="497"/>
                  </a:lnTo>
                  <a:lnTo>
                    <a:pt x="59" y="479"/>
                  </a:lnTo>
                  <a:lnTo>
                    <a:pt x="35" y="456"/>
                  </a:lnTo>
                  <a:lnTo>
                    <a:pt x="18" y="427"/>
                  </a:lnTo>
                  <a:lnTo>
                    <a:pt x="6" y="392"/>
                  </a:lnTo>
                  <a:lnTo>
                    <a:pt x="0" y="351"/>
                  </a:lnTo>
                  <a:lnTo>
                    <a:pt x="0" y="304"/>
                  </a:lnTo>
                  <a:lnTo>
                    <a:pt x="6" y="257"/>
                  </a:lnTo>
                  <a:lnTo>
                    <a:pt x="18" y="205"/>
                  </a:lnTo>
                  <a:lnTo>
                    <a:pt x="18" y="205"/>
                  </a:lnTo>
                  <a:lnTo>
                    <a:pt x="35" y="158"/>
                  </a:lnTo>
                  <a:lnTo>
                    <a:pt x="59" y="117"/>
                  </a:lnTo>
                  <a:lnTo>
                    <a:pt x="88" y="76"/>
                  </a:lnTo>
                  <a:lnTo>
                    <a:pt x="117" y="47"/>
                  </a:lnTo>
                  <a:lnTo>
                    <a:pt x="147" y="23"/>
                  </a:lnTo>
                  <a:lnTo>
                    <a:pt x="182" y="6"/>
                  </a:lnTo>
                  <a:lnTo>
                    <a:pt x="211" y="0"/>
                  </a:lnTo>
                  <a:lnTo>
                    <a:pt x="240" y="6"/>
                  </a:lnTo>
                  <a:lnTo>
                    <a:pt x="240" y="6"/>
                  </a:lnTo>
                  <a:close/>
                </a:path>
              </a:pathLst>
            </a:custGeom>
            <a:solidFill>
              <a:srgbClr val="B3E3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2162"/>
            <p:cNvSpPr>
              <a:spLocks/>
            </p:cNvSpPr>
            <p:nvPr/>
          </p:nvSpPr>
          <p:spPr bwMode="auto">
            <a:xfrm>
              <a:off x="3482" y="869"/>
              <a:ext cx="111" cy="386"/>
            </a:xfrm>
            <a:custGeom>
              <a:avLst/>
              <a:gdLst/>
              <a:ahLst/>
              <a:cxnLst>
                <a:cxn ang="0">
                  <a:pos x="111" y="18"/>
                </a:cxn>
                <a:cxn ang="0">
                  <a:pos x="111" y="18"/>
                </a:cxn>
                <a:cxn ang="0">
                  <a:pos x="87" y="65"/>
                </a:cxn>
                <a:cxn ang="0">
                  <a:pos x="64" y="117"/>
                </a:cxn>
                <a:cxn ang="0">
                  <a:pos x="64" y="117"/>
                </a:cxn>
                <a:cxn ang="0">
                  <a:pos x="52" y="158"/>
                </a:cxn>
                <a:cxn ang="0">
                  <a:pos x="46" y="199"/>
                </a:cxn>
                <a:cxn ang="0">
                  <a:pos x="46" y="234"/>
                </a:cxn>
                <a:cxn ang="0">
                  <a:pos x="46" y="275"/>
                </a:cxn>
                <a:cxn ang="0">
                  <a:pos x="46" y="305"/>
                </a:cxn>
                <a:cxn ang="0">
                  <a:pos x="58" y="340"/>
                </a:cxn>
                <a:cxn ang="0">
                  <a:pos x="64" y="363"/>
                </a:cxn>
                <a:cxn ang="0">
                  <a:pos x="82" y="386"/>
                </a:cxn>
                <a:cxn ang="0">
                  <a:pos x="82" y="386"/>
                </a:cxn>
                <a:cxn ang="0">
                  <a:pos x="52" y="369"/>
                </a:cxn>
                <a:cxn ang="0">
                  <a:pos x="35" y="345"/>
                </a:cxn>
                <a:cxn ang="0">
                  <a:pos x="17" y="316"/>
                </a:cxn>
                <a:cxn ang="0">
                  <a:pos x="6" y="281"/>
                </a:cxn>
                <a:cxn ang="0">
                  <a:pos x="0" y="240"/>
                </a:cxn>
                <a:cxn ang="0">
                  <a:pos x="6" y="193"/>
                </a:cxn>
                <a:cxn ang="0">
                  <a:pos x="11" y="141"/>
                </a:cxn>
                <a:cxn ang="0">
                  <a:pos x="23" y="94"/>
                </a:cxn>
                <a:cxn ang="0">
                  <a:pos x="23" y="94"/>
                </a:cxn>
                <a:cxn ang="0">
                  <a:pos x="41" y="41"/>
                </a:cxn>
                <a:cxn ang="0">
                  <a:pos x="64" y="0"/>
                </a:cxn>
                <a:cxn ang="0">
                  <a:pos x="111" y="18"/>
                </a:cxn>
              </a:cxnLst>
              <a:rect l="0" t="0" r="r" b="b"/>
              <a:pathLst>
                <a:path w="111" h="386">
                  <a:moveTo>
                    <a:pt x="111" y="18"/>
                  </a:moveTo>
                  <a:lnTo>
                    <a:pt x="111" y="18"/>
                  </a:lnTo>
                  <a:lnTo>
                    <a:pt x="87" y="65"/>
                  </a:lnTo>
                  <a:lnTo>
                    <a:pt x="64" y="117"/>
                  </a:lnTo>
                  <a:lnTo>
                    <a:pt x="64" y="117"/>
                  </a:lnTo>
                  <a:lnTo>
                    <a:pt x="52" y="158"/>
                  </a:lnTo>
                  <a:lnTo>
                    <a:pt x="46" y="199"/>
                  </a:lnTo>
                  <a:lnTo>
                    <a:pt x="46" y="234"/>
                  </a:lnTo>
                  <a:lnTo>
                    <a:pt x="46" y="275"/>
                  </a:lnTo>
                  <a:lnTo>
                    <a:pt x="46" y="305"/>
                  </a:lnTo>
                  <a:lnTo>
                    <a:pt x="58" y="340"/>
                  </a:lnTo>
                  <a:lnTo>
                    <a:pt x="64" y="363"/>
                  </a:lnTo>
                  <a:lnTo>
                    <a:pt x="82" y="386"/>
                  </a:lnTo>
                  <a:lnTo>
                    <a:pt x="82" y="386"/>
                  </a:lnTo>
                  <a:lnTo>
                    <a:pt x="52" y="369"/>
                  </a:lnTo>
                  <a:lnTo>
                    <a:pt x="35" y="345"/>
                  </a:lnTo>
                  <a:lnTo>
                    <a:pt x="17" y="316"/>
                  </a:lnTo>
                  <a:lnTo>
                    <a:pt x="6" y="281"/>
                  </a:lnTo>
                  <a:lnTo>
                    <a:pt x="0" y="240"/>
                  </a:lnTo>
                  <a:lnTo>
                    <a:pt x="6" y="193"/>
                  </a:lnTo>
                  <a:lnTo>
                    <a:pt x="11" y="141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41" y="41"/>
                  </a:lnTo>
                  <a:lnTo>
                    <a:pt x="64" y="0"/>
                  </a:lnTo>
                  <a:lnTo>
                    <a:pt x="111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2163"/>
            <p:cNvSpPr>
              <a:spLocks/>
            </p:cNvSpPr>
            <p:nvPr/>
          </p:nvSpPr>
          <p:spPr bwMode="auto">
            <a:xfrm>
              <a:off x="3517" y="1448"/>
              <a:ext cx="58" cy="100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58" y="6"/>
                </a:cxn>
                <a:cxn ang="0">
                  <a:pos x="47" y="6"/>
                </a:cxn>
                <a:cxn ang="0">
                  <a:pos x="47" y="6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23" y="65"/>
                </a:cxn>
                <a:cxn ang="0">
                  <a:pos x="23" y="65"/>
                </a:cxn>
                <a:cxn ang="0">
                  <a:pos x="6" y="94"/>
                </a:cxn>
                <a:cxn ang="0">
                  <a:pos x="6" y="94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1" y="94"/>
                </a:cxn>
                <a:cxn ang="0">
                  <a:pos x="29" y="76"/>
                </a:cxn>
                <a:cxn ang="0">
                  <a:pos x="29" y="76"/>
                </a:cxn>
                <a:cxn ang="0">
                  <a:pos x="47" y="41"/>
                </a:cxn>
                <a:cxn ang="0">
                  <a:pos x="58" y="6"/>
                </a:cxn>
                <a:cxn ang="0">
                  <a:pos x="58" y="6"/>
                </a:cxn>
              </a:cxnLst>
              <a:rect l="0" t="0" r="r" b="b"/>
              <a:pathLst>
                <a:path w="58" h="100">
                  <a:moveTo>
                    <a:pt x="58" y="6"/>
                  </a:moveTo>
                  <a:lnTo>
                    <a:pt x="58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1" y="94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47" y="41"/>
                  </a:lnTo>
                  <a:lnTo>
                    <a:pt x="58" y="6"/>
                  </a:lnTo>
                  <a:lnTo>
                    <a:pt x="58" y="6"/>
                  </a:lnTo>
                  <a:close/>
                </a:path>
              </a:pathLst>
            </a:custGeom>
            <a:solidFill>
              <a:srgbClr val="0089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2164"/>
            <p:cNvSpPr>
              <a:spLocks/>
            </p:cNvSpPr>
            <p:nvPr/>
          </p:nvSpPr>
          <p:spPr bwMode="auto">
            <a:xfrm>
              <a:off x="3359" y="1524"/>
              <a:ext cx="175" cy="41"/>
            </a:xfrm>
            <a:custGeom>
              <a:avLst/>
              <a:gdLst/>
              <a:ahLst/>
              <a:cxnLst>
                <a:cxn ang="0">
                  <a:pos x="175" y="12"/>
                </a:cxn>
                <a:cxn ang="0">
                  <a:pos x="175" y="12"/>
                </a:cxn>
                <a:cxn ang="0">
                  <a:pos x="158" y="24"/>
                </a:cxn>
                <a:cxn ang="0">
                  <a:pos x="146" y="30"/>
                </a:cxn>
                <a:cxn ang="0">
                  <a:pos x="123" y="24"/>
                </a:cxn>
                <a:cxn ang="0">
                  <a:pos x="123" y="24"/>
                </a:cxn>
                <a:cxn ang="0">
                  <a:pos x="64" y="6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3" y="35"/>
                </a:cxn>
                <a:cxn ang="0">
                  <a:pos x="93" y="35"/>
                </a:cxn>
                <a:cxn ang="0">
                  <a:pos x="123" y="41"/>
                </a:cxn>
                <a:cxn ang="0">
                  <a:pos x="140" y="35"/>
                </a:cxn>
                <a:cxn ang="0">
                  <a:pos x="152" y="35"/>
                </a:cxn>
                <a:cxn ang="0">
                  <a:pos x="152" y="35"/>
                </a:cxn>
                <a:cxn ang="0">
                  <a:pos x="175" y="12"/>
                </a:cxn>
                <a:cxn ang="0">
                  <a:pos x="175" y="12"/>
                </a:cxn>
              </a:cxnLst>
              <a:rect l="0" t="0" r="r" b="b"/>
              <a:pathLst>
                <a:path w="175" h="41">
                  <a:moveTo>
                    <a:pt x="175" y="12"/>
                  </a:moveTo>
                  <a:lnTo>
                    <a:pt x="175" y="12"/>
                  </a:lnTo>
                  <a:lnTo>
                    <a:pt x="158" y="24"/>
                  </a:lnTo>
                  <a:lnTo>
                    <a:pt x="146" y="30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64" y="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93" y="35"/>
                  </a:lnTo>
                  <a:lnTo>
                    <a:pt x="93" y="35"/>
                  </a:lnTo>
                  <a:lnTo>
                    <a:pt x="123" y="41"/>
                  </a:lnTo>
                  <a:lnTo>
                    <a:pt x="140" y="35"/>
                  </a:lnTo>
                  <a:lnTo>
                    <a:pt x="152" y="35"/>
                  </a:lnTo>
                  <a:lnTo>
                    <a:pt x="152" y="35"/>
                  </a:lnTo>
                  <a:lnTo>
                    <a:pt x="175" y="12"/>
                  </a:lnTo>
                  <a:lnTo>
                    <a:pt x="175" y="12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2165"/>
            <p:cNvSpPr>
              <a:spLocks/>
            </p:cNvSpPr>
            <p:nvPr/>
          </p:nvSpPr>
          <p:spPr bwMode="auto">
            <a:xfrm>
              <a:off x="3213" y="1519"/>
              <a:ext cx="152" cy="58"/>
            </a:xfrm>
            <a:custGeom>
              <a:avLst/>
              <a:gdLst/>
              <a:ahLst/>
              <a:cxnLst>
                <a:cxn ang="0">
                  <a:pos x="152" y="5"/>
                </a:cxn>
                <a:cxn ang="0">
                  <a:pos x="152" y="5"/>
                </a:cxn>
                <a:cxn ang="0">
                  <a:pos x="140" y="5"/>
                </a:cxn>
                <a:cxn ang="0">
                  <a:pos x="122" y="0"/>
                </a:cxn>
                <a:cxn ang="0">
                  <a:pos x="87" y="5"/>
                </a:cxn>
                <a:cxn ang="0">
                  <a:pos x="52" y="17"/>
                </a:cxn>
                <a:cxn ang="0">
                  <a:pos x="52" y="17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5" y="46"/>
                </a:cxn>
                <a:cxn ang="0">
                  <a:pos x="11" y="46"/>
                </a:cxn>
                <a:cxn ang="0">
                  <a:pos x="23" y="46"/>
                </a:cxn>
                <a:cxn ang="0">
                  <a:pos x="23" y="46"/>
                </a:cxn>
                <a:cxn ang="0">
                  <a:pos x="29" y="58"/>
                </a:cxn>
                <a:cxn ang="0">
                  <a:pos x="29" y="58"/>
                </a:cxn>
                <a:cxn ang="0">
                  <a:pos x="29" y="58"/>
                </a:cxn>
                <a:cxn ang="0">
                  <a:pos x="64" y="40"/>
                </a:cxn>
                <a:cxn ang="0">
                  <a:pos x="93" y="23"/>
                </a:cxn>
                <a:cxn ang="0">
                  <a:pos x="117" y="11"/>
                </a:cxn>
                <a:cxn ang="0">
                  <a:pos x="117" y="11"/>
                </a:cxn>
                <a:cxn ang="0">
                  <a:pos x="152" y="5"/>
                </a:cxn>
                <a:cxn ang="0">
                  <a:pos x="152" y="5"/>
                </a:cxn>
              </a:cxnLst>
              <a:rect l="0" t="0" r="r" b="b"/>
              <a:pathLst>
                <a:path w="152" h="58">
                  <a:moveTo>
                    <a:pt x="152" y="5"/>
                  </a:moveTo>
                  <a:lnTo>
                    <a:pt x="152" y="5"/>
                  </a:lnTo>
                  <a:lnTo>
                    <a:pt x="140" y="5"/>
                  </a:lnTo>
                  <a:lnTo>
                    <a:pt x="122" y="0"/>
                  </a:lnTo>
                  <a:lnTo>
                    <a:pt x="87" y="5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5" y="46"/>
                  </a:lnTo>
                  <a:lnTo>
                    <a:pt x="11" y="46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64" y="40"/>
                  </a:lnTo>
                  <a:lnTo>
                    <a:pt x="93" y="23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52" y="5"/>
                  </a:lnTo>
                  <a:lnTo>
                    <a:pt x="152" y="5"/>
                  </a:lnTo>
                  <a:close/>
                </a:path>
              </a:pathLst>
            </a:custGeom>
            <a:solidFill>
              <a:srgbClr val="8ED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2166"/>
            <p:cNvSpPr>
              <a:spLocks/>
            </p:cNvSpPr>
            <p:nvPr/>
          </p:nvSpPr>
          <p:spPr bwMode="auto">
            <a:xfrm>
              <a:off x="3552" y="1443"/>
              <a:ext cx="64" cy="10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47" y="64"/>
                </a:cxn>
                <a:cxn ang="0">
                  <a:pos x="47" y="64"/>
                </a:cxn>
                <a:cxn ang="0">
                  <a:pos x="53" y="81"/>
                </a:cxn>
                <a:cxn ang="0">
                  <a:pos x="58" y="99"/>
                </a:cxn>
                <a:cxn ang="0">
                  <a:pos x="58" y="99"/>
                </a:cxn>
                <a:cxn ang="0">
                  <a:pos x="58" y="105"/>
                </a:cxn>
                <a:cxn ang="0">
                  <a:pos x="58" y="105"/>
                </a:cxn>
                <a:cxn ang="0">
                  <a:pos x="64" y="93"/>
                </a:cxn>
                <a:cxn ang="0">
                  <a:pos x="58" y="70"/>
                </a:cxn>
                <a:cxn ang="0">
                  <a:pos x="58" y="70"/>
                </a:cxn>
                <a:cxn ang="0">
                  <a:pos x="41" y="35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64" h="105">
                  <a:moveTo>
                    <a:pt x="17" y="0"/>
                  </a:moveTo>
                  <a:lnTo>
                    <a:pt x="17" y="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53" y="81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58" y="105"/>
                  </a:lnTo>
                  <a:lnTo>
                    <a:pt x="58" y="105"/>
                  </a:lnTo>
                  <a:lnTo>
                    <a:pt x="64" y="93"/>
                  </a:lnTo>
                  <a:lnTo>
                    <a:pt x="58" y="70"/>
                  </a:lnTo>
                  <a:lnTo>
                    <a:pt x="58" y="70"/>
                  </a:lnTo>
                  <a:lnTo>
                    <a:pt x="41" y="35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9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2167"/>
            <p:cNvSpPr>
              <a:spLocks/>
            </p:cNvSpPr>
            <p:nvPr/>
          </p:nvSpPr>
          <p:spPr bwMode="auto">
            <a:xfrm>
              <a:off x="3493" y="1530"/>
              <a:ext cx="123" cy="129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23" y="0"/>
                </a:cxn>
                <a:cxn ang="0">
                  <a:pos x="117" y="18"/>
                </a:cxn>
                <a:cxn ang="0">
                  <a:pos x="112" y="35"/>
                </a:cxn>
                <a:cxn ang="0">
                  <a:pos x="100" y="47"/>
                </a:cxn>
                <a:cxn ang="0">
                  <a:pos x="100" y="47"/>
                </a:cxn>
                <a:cxn ang="0">
                  <a:pos x="47" y="82"/>
                </a:cxn>
                <a:cxn ang="0">
                  <a:pos x="12" y="117"/>
                </a:cxn>
                <a:cxn ang="0">
                  <a:pos x="12" y="117"/>
                </a:cxn>
                <a:cxn ang="0">
                  <a:pos x="0" y="129"/>
                </a:cxn>
                <a:cxn ang="0">
                  <a:pos x="0" y="129"/>
                </a:cxn>
                <a:cxn ang="0">
                  <a:pos x="88" y="76"/>
                </a:cxn>
                <a:cxn ang="0">
                  <a:pos x="88" y="76"/>
                </a:cxn>
                <a:cxn ang="0">
                  <a:pos x="112" y="53"/>
                </a:cxn>
                <a:cxn ang="0">
                  <a:pos x="117" y="41"/>
                </a:cxn>
                <a:cxn ang="0">
                  <a:pos x="123" y="29"/>
                </a:cxn>
                <a:cxn ang="0">
                  <a:pos x="123" y="29"/>
                </a:cxn>
                <a:cxn ang="0">
                  <a:pos x="123" y="0"/>
                </a:cxn>
                <a:cxn ang="0">
                  <a:pos x="123" y="0"/>
                </a:cxn>
              </a:cxnLst>
              <a:rect l="0" t="0" r="r" b="b"/>
              <a:pathLst>
                <a:path w="123" h="129">
                  <a:moveTo>
                    <a:pt x="123" y="0"/>
                  </a:moveTo>
                  <a:lnTo>
                    <a:pt x="123" y="0"/>
                  </a:lnTo>
                  <a:lnTo>
                    <a:pt x="117" y="18"/>
                  </a:lnTo>
                  <a:lnTo>
                    <a:pt x="112" y="35"/>
                  </a:lnTo>
                  <a:lnTo>
                    <a:pt x="100" y="47"/>
                  </a:lnTo>
                  <a:lnTo>
                    <a:pt x="100" y="47"/>
                  </a:lnTo>
                  <a:lnTo>
                    <a:pt x="47" y="82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88" y="76"/>
                  </a:lnTo>
                  <a:lnTo>
                    <a:pt x="88" y="76"/>
                  </a:lnTo>
                  <a:lnTo>
                    <a:pt x="112" y="53"/>
                  </a:lnTo>
                  <a:lnTo>
                    <a:pt x="117" y="41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2168"/>
            <p:cNvSpPr>
              <a:spLocks/>
            </p:cNvSpPr>
            <p:nvPr/>
          </p:nvSpPr>
          <p:spPr bwMode="auto">
            <a:xfrm>
              <a:off x="3575" y="1448"/>
              <a:ext cx="111" cy="47"/>
            </a:xfrm>
            <a:custGeom>
              <a:avLst/>
              <a:gdLst/>
              <a:ahLst/>
              <a:cxnLst>
                <a:cxn ang="0">
                  <a:pos x="111" y="18"/>
                </a:cxn>
                <a:cxn ang="0">
                  <a:pos x="111" y="18"/>
                </a:cxn>
                <a:cxn ang="0">
                  <a:pos x="82" y="47"/>
                </a:cxn>
                <a:cxn ang="0">
                  <a:pos x="82" y="47"/>
                </a:cxn>
                <a:cxn ang="0">
                  <a:pos x="59" y="41"/>
                </a:cxn>
                <a:cxn ang="0">
                  <a:pos x="35" y="30"/>
                </a:cxn>
                <a:cxn ang="0">
                  <a:pos x="12" y="18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0" y="12"/>
                </a:cxn>
                <a:cxn ang="0">
                  <a:pos x="53" y="24"/>
                </a:cxn>
                <a:cxn ang="0">
                  <a:pos x="82" y="24"/>
                </a:cxn>
                <a:cxn ang="0">
                  <a:pos x="111" y="18"/>
                </a:cxn>
                <a:cxn ang="0">
                  <a:pos x="111" y="18"/>
                </a:cxn>
              </a:cxnLst>
              <a:rect l="0" t="0" r="r" b="b"/>
              <a:pathLst>
                <a:path w="111" h="47">
                  <a:moveTo>
                    <a:pt x="111" y="18"/>
                  </a:moveTo>
                  <a:lnTo>
                    <a:pt x="111" y="18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59" y="41"/>
                  </a:lnTo>
                  <a:lnTo>
                    <a:pt x="35" y="30"/>
                  </a:lnTo>
                  <a:lnTo>
                    <a:pt x="12" y="18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53" y="24"/>
                  </a:lnTo>
                  <a:lnTo>
                    <a:pt x="82" y="24"/>
                  </a:lnTo>
                  <a:lnTo>
                    <a:pt x="111" y="18"/>
                  </a:lnTo>
                  <a:lnTo>
                    <a:pt x="111" y="18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2169"/>
            <p:cNvSpPr>
              <a:spLocks/>
            </p:cNvSpPr>
            <p:nvPr/>
          </p:nvSpPr>
          <p:spPr bwMode="auto">
            <a:xfrm>
              <a:off x="3458" y="1448"/>
              <a:ext cx="100" cy="76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0" y="65"/>
                </a:cxn>
                <a:cxn ang="0">
                  <a:pos x="41" y="76"/>
                </a:cxn>
                <a:cxn ang="0">
                  <a:pos x="41" y="76"/>
                </a:cxn>
                <a:cxn ang="0">
                  <a:pos x="65" y="65"/>
                </a:cxn>
                <a:cxn ang="0">
                  <a:pos x="82" y="47"/>
                </a:cxn>
                <a:cxn ang="0">
                  <a:pos x="94" y="24"/>
                </a:cxn>
                <a:cxn ang="0">
                  <a:pos x="100" y="12"/>
                </a:cxn>
                <a:cxn ang="0">
                  <a:pos x="100" y="0"/>
                </a:cxn>
                <a:cxn ang="0">
                  <a:pos x="100" y="0"/>
                </a:cxn>
                <a:cxn ang="0">
                  <a:pos x="82" y="24"/>
                </a:cxn>
                <a:cxn ang="0">
                  <a:pos x="59" y="47"/>
                </a:cxn>
                <a:cxn ang="0">
                  <a:pos x="30" y="59"/>
                </a:cxn>
                <a:cxn ang="0">
                  <a:pos x="0" y="65"/>
                </a:cxn>
                <a:cxn ang="0">
                  <a:pos x="0" y="65"/>
                </a:cxn>
              </a:cxnLst>
              <a:rect l="0" t="0" r="r" b="b"/>
              <a:pathLst>
                <a:path w="100" h="76">
                  <a:moveTo>
                    <a:pt x="0" y="65"/>
                  </a:moveTo>
                  <a:lnTo>
                    <a:pt x="0" y="65"/>
                  </a:lnTo>
                  <a:lnTo>
                    <a:pt x="41" y="76"/>
                  </a:lnTo>
                  <a:lnTo>
                    <a:pt x="41" y="76"/>
                  </a:lnTo>
                  <a:lnTo>
                    <a:pt x="65" y="65"/>
                  </a:lnTo>
                  <a:lnTo>
                    <a:pt x="82" y="47"/>
                  </a:lnTo>
                  <a:lnTo>
                    <a:pt x="94" y="24"/>
                  </a:lnTo>
                  <a:lnTo>
                    <a:pt x="100" y="12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2" y="24"/>
                  </a:lnTo>
                  <a:lnTo>
                    <a:pt x="59" y="47"/>
                  </a:lnTo>
                  <a:lnTo>
                    <a:pt x="30" y="59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89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2170"/>
            <p:cNvSpPr>
              <a:spLocks/>
            </p:cNvSpPr>
            <p:nvPr/>
          </p:nvSpPr>
          <p:spPr bwMode="auto">
            <a:xfrm>
              <a:off x="3552" y="1437"/>
              <a:ext cx="29" cy="29"/>
            </a:xfrm>
            <a:custGeom>
              <a:avLst/>
              <a:gdLst/>
              <a:ahLst/>
              <a:cxnLst>
                <a:cxn ang="0">
                  <a:pos x="29" y="17"/>
                </a:cxn>
                <a:cxn ang="0">
                  <a:pos x="29" y="17"/>
                </a:cxn>
                <a:cxn ang="0">
                  <a:pos x="23" y="11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23"/>
                </a:cxn>
                <a:cxn ang="0">
                  <a:pos x="12" y="29"/>
                </a:cxn>
                <a:cxn ang="0">
                  <a:pos x="12" y="29"/>
                </a:cxn>
                <a:cxn ang="0">
                  <a:pos x="23" y="29"/>
                </a:cxn>
                <a:cxn ang="0">
                  <a:pos x="29" y="17"/>
                </a:cxn>
                <a:cxn ang="0">
                  <a:pos x="29" y="17"/>
                </a:cxn>
              </a:cxnLst>
              <a:rect l="0" t="0" r="r" b="b"/>
              <a:pathLst>
                <a:path w="29" h="29">
                  <a:moveTo>
                    <a:pt x="29" y="17"/>
                  </a:moveTo>
                  <a:lnTo>
                    <a:pt x="29" y="17"/>
                  </a:lnTo>
                  <a:lnTo>
                    <a:pt x="23" y="1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6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23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23" y="29"/>
                  </a:lnTo>
                  <a:lnTo>
                    <a:pt x="29" y="17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89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" name="Group 2339"/>
          <p:cNvGrpSpPr>
            <a:grpSpLocks/>
          </p:cNvGrpSpPr>
          <p:nvPr/>
        </p:nvGrpSpPr>
        <p:grpSpPr bwMode="auto">
          <a:xfrm rot="19689086">
            <a:off x="4379109" y="1510507"/>
            <a:ext cx="993775" cy="1447800"/>
            <a:chOff x="2460" y="1441"/>
            <a:chExt cx="626" cy="912"/>
          </a:xfrm>
        </p:grpSpPr>
        <p:sp>
          <p:nvSpPr>
            <p:cNvPr id="175" name="Freeform 2340"/>
            <p:cNvSpPr>
              <a:spLocks/>
            </p:cNvSpPr>
            <p:nvPr/>
          </p:nvSpPr>
          <p:spPr bwMode="auto">
            <a:xfrm>
              <a:off x="2612" y="2055"/>
              <a:ext cx="59" cy="53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41" y="53"/>
                </a:cxn>
                <a:cxn ang="0">
                  <a:pos x="41" y="53"/>
                </a:cxn>
                <a:cxn ang="0">
                  <a:pos x="47" y="53"/>
                </a:cxn>
                <a:cxn ang="0">
                  <a:pos x="53" y="53"/>
                </a:cxn>
                <a:cxn ang="0">
                  <a:pos x="59" y="41"/>
                </a:cxn>
                <a:cxn ang="0">
                  <a:pos x="59" y="12"/>
                </a:cxn>
                <a:cxn ang="0">
                  <a:pos x="59" y="12"/>
                </a:cxn>
                <a:cxn ang="0">
                  <a:pos x="59" y="6"/>
                </a:cxn>
                <a:cxn ang="0">
                  <a:pos x="53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59" h="53">
                  <a:moveTo>
                    <a:pt x="47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7" y="53"/>
                  </a:lnTo>
                  <a:lnTo>
                    <a:pt x="53" y="53"/>
                  </a:lnTo>
                  <a:lnTo>
                    <a:pt x="59" y="41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6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16D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2341"/>
            <p:cNvSpPr>
              <a:spLocks/>
            </p:cNvSpPr>
            <p:nvPr/>
          </p:nvSpPr>
          <p:spPr bwMode="auto">
            <a:xfrm>
              <a:off x="2548" y="1441"/>
              <a:ext cx="538" cy="632"/>
            </a:xfrm>
            <a:custGeom>
              <a:avLst/>
              <a:gdLst/>
              <a:ahLst/>
              <a:cxnLst>
                <a:cxn ang="0">
                  <a:pos x="433" y="23"/>
                </a:cxn>
                <a:cxn ang="0">
                  <a:pos x="433" y="23"/>
                </a:cxn>
                <a:cxn ang="0">
                  <a:pos x="474" y="53"/>
                </a:cxn>
                <a:cxn ang="0">
                  <a:pos x="503" y="94"/>
                </a:cxn>
                <a:cxn ang="0">
                  <a:pos x="521" y="140"/>
                </a:cxn>
                <a:cxn ang="0">
                  <a:pos x="532" y="193"/>
                </a:cxn>
                <a:cxn ang="0">
                  <a:pos x="538" y="251"/>
                </a:cxn>
                <a:cxn ang="0">
                  <a:pos x="526" y="310"/>
                </a:cxn>
                <a:cxn ang="0">
                  <a:pos x="509" y="374"/>
                </a:cxn>
                <a:cxn ang="0">
                  <a:pos x="480" y="433"/>
                </a:cxn>
                <a:cxn ang="0">
                  <a:pos x="480" y="433"/>
                </a:cxn>
                <a:cxn ang="0">
                  <a:pos x="445" y="491"/>
                </a:cxn>
                <a:cxn ang="0">
                  <a:pos x="398" y="538"/>
                </a:cxn>
                <a:cxn ang="0">
                  <a:pos x="351" y="579"/>
                </a:cxn>
                <a:cxn ang="0">
                  <a:pos x="304" y="608"/>
                </a:cxn>
                <a:cxn ang="0">
                  <a:pos x="252" y="626"/>
                </a:cxn>
                <a:cxn ang="0">
                  <a:pos x="199" y="632"/>
                </a:cxn>
                <a:cxn ang="0">
                  <a:pos x="152" y="626"/>
                </a:cxn>
                <a:cxn ang="0">
                  <a:pos x="105" y="608"/>
                </a:cxn>
                <a:cxn ang="0">
                  <a:pos x="105" y="608"/>
                </a:cxn>
                <a:cxn ang="0">
                  <a:pos x="64" y="579"/>
                </a:cxn>
                <a:cxn ang="0">
                  <a:pos x="35" y="544"/>
                </a:cxn>
                <a:cxn ang="0">
                  <a:pos x="18" y="497"/>
                </a:cxn>
                <a:cxn ang="0">
                  <a:pos x="6" y="444"/>
                </a:cxn>
                <a:cxn ang="0">
                  <a:pos x="0" y="386"/>
                </a:cxn>
                <a:cxn ang="0">
                  <a:pos x="12" y="322"/>
                </a:cxn>
                <a:cxn ang="0">
                  <a:pos x="29" y="263"/>
                </a:cxn>
                <a:cxn ang="0">
                  <a:pos x="59" y="199"/>
                </a:cxn>
                <a:cxn ang="0">
                  <a:pos x="59" y="199"/>
                </a:cxn>
                <a:cxn ang="0">
                  <a:pos x="94" y="140"/>
                </a:cxn>
                <a:cxn ang="0">
                  <a:pos x="135" y="94"/>
                </a:cxn>
                <a:cxn ang="0">
                  <a:pos x="187" y="53"/>
                </a:cxn>
                <a:cxn ang="0">
                  <a:pos x="234" y="23"/>
                </a:cxn>
                <a:cxn ang="0">
                  <a:pos x="287" y="6"/>
                </a:cxn>
                <a:cxn ang="0">
                  <a:pos x="339" y="0"/>
                </a:cxn>
                <a:cxn ang="0">
                  <a:pos x="386" y="6"/>
                </a:cxn>
                <a:cxn ang="0">
                  <a:pos x="433" y="23"/>
                </a:cxn>
                <a:cxn ang="0">
                  <a:pos x="433" y="23"/>
                </a:cxn>
              </a:cxnLst>
              <a:rect l="0" t="0" r="r" b="b"/>
              <a:pathLst>
                <a:path w="538" h="632">
                  <a:moveTo>
                    <a:pt x="433" y="23"/>
                  </a:moveTo>
                  <a:lnTo>
                    <a:pt x="433" y="23"/>
                  </a:lnTo>
                  <a:lnTo>
                    <a:pt x="474" y="53"/>
                  </a:lnTo>
                  <a:lnTo>
                    <a:pt x="503" y="94"/>
                  </a:lnTo>
                  <a:lnTo>
                    <a:pt x="521" y="140"/>
                  </a:lnTo>
                  <a:lnTo>
                    <a:pt x="532" y="193"/>
                  </a:lnTo>
                  <a:lnTo>
                    <a:pt x="538" y="251"/>
                  </a:lnTo>
                  <a:lnTo>
                    <a:pt x="526" y="310"/>
                  </a:lnTo>
                  <a:lnTo>
                    <a:pt x="509" y="374"/>
                  </a:lnTo>
                  <a:lnTo>
                    <a:pt x="480" y="433"/>
                  </a:lnTo>
                  <a:lnTo>
                    <a:pt x="480" y="433"/>
                  </a:lnTo>
                  <a:lnTo>
                    <a:pt x="445" y="491"/>
                  </a:lnTo>
                  <a:lnTo>
                    <a:pt x="398" y="538"/>
                  </a:lnTo>
                  <a:lnTo>
                    <a:pt x="351" y="579"/>
                  </a:lnTo>
                  <a:lnTo>
                    <a:pt x="304" y="608"/>
                  </a:lnTo>
                  <a:lnTo>
                    <a:pt x="252" y="626"/>
                  </a:lnTo>
                  <a:lnTo>
                    <a:pt x="199" y="632"/>
                  </a:lnTo>
                  <a:lnTo>
                    <a:pt x="152" y="626"/>
                  </a:lnTo>
                  <a:lnTo>
                    <a:pt x="105" y="608"/>
                  </a:lnTo>
                  <a:lnTo>
                    <a:pt x="105" y="608"/>
                  </a:lnTo>
                  <a:lnTo>
                    <a:pt x="64" y="579"/>
                  </a:lnTo>
                  <a:lnTo>
                    <a:pt x="35" y="544"/>
                  </a:lnTo>
                  <a:lnTo>
                    <a:pt x="18" y="497"/>
                  </a:lnTo>
                  <a:lnTo>
                    <a:pt x="6" y="444"/>
                  </a:lnTo>
                  <a:lnTo>
                    <a:pt x="0" y="386"/>
                  </a:lnTo>
                  <a:lnTo>
                    <a:pt x="12" y="322"/>
                  </a:lnTo>
                  <a:lnTo>
                    <a:pt x="29" y="263"/>
                  </a:lnTo>
                  <a:lnTo>
                    <a:pt x="59" y="199"/>
                  </a:lnTo>
                  <a:lnTo>
                    <a:pt x="59" y="199"/>
                  </a:lnTo>
                  <a:lnTo>
                    <a:pt x="94" y="140"/>
                  </a:lnTo>
                  <a:lnTo>
                    <a:pt x="135" y="94"/>
                  </a:lnTo>
                  <a:lnTo>
                    <a:pt x="187" y="53"/>
                  </a:lnTo>
                  <a:lnTo>
                    <a:pt x="234" y="23"/>
                  </a:lnTo>
                  <a:lnTo>
                    <a:pt x="287" y="6"/>
                  </a:lnTo>
                  <a:lnTo>
                    <a:pt x="339" y="0"/>
                  </a:lnTo>
                  <a:lnTo>
                    <a:pt x="386" y="6"/>
                  </a:lnTo>
                  <a:lnTo>
                    <a:pt x="433" y="23"/>
                  </a:lnTo>
                  <a:lnTo>
                    <a:pt x="433" y="23"/>
                  </a:lnTo>
                  <a:close/>
                </a:path>
              </a:pathLst>
            </a:custGeom>
            <a:solidFill>
              <a:srgbClr val="F7AB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2342"/>
            <p:cNvSpPr>
              <a:spLocks noEditPoints="1"/>
            </p:cNvSpPr>
            <p:nvPr/>
          </p:nvSpPr>
          <p:spPr bwMode="auto">
            <a:xfrm>
              <a:off x="2571" y="1464"/>
              <a:ext cx="492" cy="591"/>
            </a:xfrm>
            <a:custGeom>
              <a:avLst/>
              <a:gdLst/>
              <a:ahLst/>
              <a:cxnLst>
                <a:cxn ang="0">
                  <a:pos x="398" y="24"/>
                </a:cxn>
                <a:cxn ang="0">
                  <a:pos x="462" y="88"/>
                </a:cxn>
                <a:cxn ang="0">
                  <a:pos x="492" y="182"/>
                </a:cxn>
                <a:cxn ang="0">
                  <a:pos x="486" y="293"/>
                </a:cxn>
                <a:cxn ang="0">
                  <a:pos x="445" y="410"/>
                </a:cxn>
                <a:cxn ang="0">
                  <a:pos x="410" y="457"/>
                </a:cxn>
                <a:cxn ang="0">
                  <a:pos x="322" y="538"/>
                </a:cxn>
                <a:cxn ang="0">
                  <a:pos x="229" y="585"/>
                </a:cxn>
                <a:cxn ang="0">
                  <a:pos x="141" y="585"/>
                </a:cxn>
                <a:cxn ang="0">
                  <a:pos x="94" y="568"/>
                </a:cxn>
                <a:cxn ang="0">
                  <a:pos x="30" y="503"/>
                </a:cxn>
                <a:cxn ang="0">
                  <a:pos x="0" y="416"/>
                </a:cxn>
                <a:cxn ang="0">
                  <a:pos x="6" y="305"/>
                </a:cxn>
                <a:cxn ang="0">
                  <a:pos x="53" y="188"/>
                </a:cxn>
                <a:cxn ang="0">
                  <a:pos x="88" y="135"/>
                </a:cxn>
                <a:cxn ang="0">
                  <a:pos x="170" y="59"/>
                </a:cxn>
                <a:cxn ang="0">
                  <a:pos x="264" y="12"/>
                </a:cxn>
                <a:cxn ang="0">
                  <a:pos x="357" y="12"/>
                </a:cxn>
                <a:cxn ang="0">
                  <a:pos x="398" y="24"/>
                </a:cxn>
                <a:cxn ang="0">
                  <a:pos x="381" y="18"/>
                </a:cxn>
                <a:cxn ang="0">
                  <a:pos x="299" y="0"/>
                </a:cxn>
                <a:cxn ang="0">
                  <a:pos x="217" y="18"/>
                </a:cxn>
                <a:cxn ang="0">
                  <a:pos x="135" y="76"/>
                </a:cxn>
                <a:cxn ang="0">
                  <a:pos x="65" y="164"/>
                </a:cxn>
                <a:cxn ang="0">
                  <a:pos x="41" y="217"/>
                </a:cxn>
                <a:cxn ang="0">
                  <a:pos x="18" y="322"/>
                </a:cxn>
                <a:cxn ang="0">
                  <a:pos x="30" y="416"/>
                </a:cxn>
                <a:cxn ang="0">
                  <a:pos x="71" y="486"/>
                </a:cxn>
                <a:cxn ang="0">
                  <a:pos x="106" y="509"/>
                </a:cxn>
                <a:cxn ang="0">
                  <a:pos x="188" y="527"/>
                </a:cxn>
                <a:cxn ang="0">
                  <a:pos x="269" y="509"/>
                </a:cxn>
                <a:cxn ang="0">
                  <a:pos x="351" y="451"/>
                </a:cxn>
                <a:cxn ang="0">
                  <a:pos x="422" y="363"/>
                </a:cxn>
                <a:cxn ang="0">
                  <a:pos x="445" y="310"/>
                </a:cxn>
                <a:cxn ang="0">
                  <a:pos x="468" y="205"/>
                </a:cxn>
                <a:cxn ang="0">
                  <a:pos x="457" y="112"/>
                </a:cxn>
                <a:cxn ang="0">
                  <a:pos x="416" y="41"/>
                </a:cxn>
                <a:cxn ang="0">
                  <a:pos x="381" y="18"/>
                </a:cxn>
              </a:cxnLst>
              <a:rect l="0" t="0" r="r" b="b"/>
              <a:pathLst>
                <a:path w="492" h="591">
                  <a:moveTo>
                    <a:pt x="398" y="24"/>
                  </a:moveTo>
                  <a:lnTo>
                    <a:pt x="398" y="24"/>
                  </a:lnTo>
                  <a:lnTo>
                    <a:pt x="433" y="53"/>
                  </a:lnTo>
                  <a:lnTo>
                    <a:pt x="462" y="88"/>
                  </a:lnTo>
                  <a:lnTo>
                    <a:pt x="480" y="135"/>
                  </a:lnTo>
                  <a:lnTo>
                    <a:pt x="492" y="182"/>
                  </a:lnTo>
                  <a:lnTo>
                    <a:pt x="492" y="234"/>
                  </a:lnTo>
                  <a:lnTo>
                    <a:pt x="486" y="293"/>
                  </a:lnTo>
                  <a:lnTo>
                    <a:pt x="468" y="351"/>
                  </a:lnTo>
                  <a:lnTo>
                    <a:pt x="445" y="410"/>
                  </a:lnTo>
                  <a:lnTo>
                    <a:pt x="445" y="410"/>
                  </a:lnTo>
                  <a:lnTo>
                    <a:pt x="410" y="457"/>
                  </a:lnTo>
                  <a:lnTo>
                    <a:pt x="369" y="503"/>
                  </a:lnTo>
                  <a:lnTo>
                    <a:pt x="322" y="538"/>
                  </a:lnTo>
                  <a:lnTo>
                    <a:pt x="275" y="568"/>
                  </a:lnTo>
                  <a:lnTo>
                    <a:pt x="229" y="585"/>
                  </a:lnTo>
                  <a:lnTo>
                    <a:pt x="182" y="591"/>
                  </a:lnTo>
                  <a:lnTo>
                    <a:pt x="141" y="585"/>
                  </a:lnTo>
                  <a:lnTo>
                    <a:pt x="94" y="568"/>
                  </a:lnTo>
                  <a:lnTo>
                    <a:pt x="94" y="568"/>
                  </a:lnTo>
                  <a:lnTo>
                    <a:pt x="59" y="538"/>
                  </a:lnTo>
                  <a:lnTo>
                    <a:pt x="30" y="503"/>
                  </a:lnTo>
                  <a:lnTo>
                    <a:pt x="12" y="462"/>
                  </a:lnTo>
                  <a:lnTo>
                    <a:pt x="0" y="416"/>
                  </a:lnTo>
                  <a:lnTo>
                    <a:pt x="0" y="357"/>
                  </a:lnTo>
                  <a:lnTo>
                    <a:pt x="6" y="305"/>
                  </a:lnTo>
                  <a:lnTo>
                    <a:pt x="24" y="246"/>
                  </a:lnTo>
                  <a:lnTo>
                    <a:pt x="53" y="188"/>
                  </a:lnTo>
                  <a:lnTo>
                    <a:pt x="53" y="188"/>
                  </a:lnTo>
                  <a:lnTo>
                    <a:pt x="88" y="135"/>
                  </a:lnTo>
                  <a:lnTo>
                    <a:pt x="123" y="94"/>
                  </a:lnTo>
                  <a:lnTo>
                    <a:pt x="170" y="59"/>
                  </a:lnTo>
                  <a:lnTo>
                    <a:pt x="217" y="30"/>
                  </a:lnTo>
                  <a:lnTo>
                    <a:pt x="264" y="12"/>
                  </a:lnTo>
                  <a:lnTo>
                    <a:pt x="310" y="6"/>
                  </a:lnTo>
                  <a:lnTo>
                    <a:pt x="357" y="12"/>
                  </a:lnTo>
                  <a:lnTo>
                    <a:pt x="398" y="24"/>
                  </a:lnTo>
                  <a:lnTo>
                    <a:pt x="398" y="24"/>
                  </a:lnTo>
                  <a:close/>
                  <a:moveTo>
                    <a:pt x="381" y="18"/>
                  </a:moveTo>
                  <a:lnTo>
                    <a:pt x="381" y="18"/>
                  </a:lnTo>
                  <a:lnTo>
                    <a:pt x="340" y="0"/>
                  </a:lnTo>
                  <a:lnTo>
                    <a:pt x="299" y="0"/>
                  </a:lnTo>
                  <a:lnTo>
                    <a:pt x="258" y="6"/>
                  </a:lnTo>
                  <a:lnTo>
                    <a:pt x="217" y="18"/>
                  </a:lnTo>
                  <a:lnTo>
                    <a:pt x="170" y="41"/>
                  </a:lnTo>
                  <a:lnTo>
                    <a:pt x="135" y="76"/>
                  </a:lnTo>
                  <a:lnTo>
                    <a:pt x="94" y="117"/>
                  </a:lnTo>
                  <a:lnTo>
                    <a:pt x="65" y="164"/>
                  </a:lnTo>
                  <a:lnTo>
                    <a:pt x="65" y="164"/>
                  </a:lnTo>
                  <a:lnTo>
                    <a:pt x="41" y="217"/>
                  </a:lnTo>
                  <a:lnTo>
                    <a:pt x="24" y="269"/>
                  </a:lnTo>
                  <a:lnTo>
                    <a:pt x="18" y="322"/>
                  </a:lnTo>
                  <a:lnTo>
                    <a:pt x="18" y="369"/>
                  </a:lnTo>
                  <a:lnTo>
                    <a:pt x="30" y="416"/>
                  </a:lnTo>
                  <a:lnTo>
                    <a:pt x="47" y="451"/>
                  </a:lnTo>
                  <a:lnTo>
                    <a:pt x="71" y="486"/>
                  </a:lnTo>
                  <a:lnTo>
                    <a:pt x="106" y="509"/>
                  </a:lnTo>
                  <a:lnTo>
                    <a:pt x="106" y="509"/>
                  </a:lnTo>
                  <a:lnTo>
                    <a:pt x="147" y="527"/>
                  </a:lnTo>
                  <a:lnTo>
                    <a:pt x="188" y="527"/>
                  </a:lnTo>
                  <a:lnTo>
                    <a:pt x="229" y="521"/>
                  </a:lnTo>
                  <a:lnTo>
                    <a:pt x="269" y="509"/>
                  </a:lnTo>
                  <a:lnTo>
                    <a:pt x="310" y="480"/>
                  </a:lnTo>
                  <a:lnTo>
                    <a:pt x="351" y="451"/>
                  </a:lnTo>
                  <a:lnTo>
                    <a:pt x="386" y="410"/>
                  </a:lnTo>
                  <a:lnTo>
                    <a:pt x="422" y="363"/>
                  </a:lnTo>
                  <a:lnTo>
                    <a:pt x="422" y="363"/>
                  </a:lnTo>
                  <a:lnTo>
                    <a:pt x="445" y="310"/>
                  </a:lnTo>
                  <a:lnTo>
                    <a:pt x="457" y="258"/>
                  </a:lnTo>
                  <a:lnTo>
                    <a:pt x="468" y="205"/>
                  </a:lnTo>
                  <a:lnTo>
                    <a:pt x="462" y="158"/>
                  </a:lnTo>
                  <a:lnTo>
                    <a:pt x="457" y="112"/>
                  </a:lnTo>
                  <a:lnTo>
                    <a:pt x="439" y="76"/>
                  </a:lnTo>
                  <a:lnTo>
                    <a:pt x="416" y="41"/>
                  </a:lnTo>
                  <a:lnTo>
                    <a:pt x="381" y="18"/>
                  </a:lnTo>
                  <a:lnTo>
                    <a:pt x="381" y="18"/>
                  </a:lnTo>
                  <a:close/>
                </a:path>
              </a:pathLst>
            </a:custGeom>
            <a:solidFill>
              <a:srgbClr val="F16D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2343"/>
            <p:cNvSpPr>
              <a:spLocks/>
            </p:cNvSpPr>
            <p:nvPr/>
          </p:nvSpPr>
          <p:spPr bwMode="auto">
            <a:xfrm>
              <a:off x="2647" y="1500"/>
              <a:ext cx="287" cy="368"/>
            </a:xfrm>
            <a:custGeom>
              <a:avLst/>
              <a:gdLst/>
              <a:ahLst/>
              <a:cxnLst>
                <a:cxn ang="0">
                  <a:pos x="240" y="11"/>
                </a:cxn>
                <a:cxn ang="0">
                  <a:pos x="240" y="11"/>
                </a:cxn>
                <a:cxn ang="0">
                  <a:pos x="258" y="23"/>
                </a:cxn>
                <a:cxn ang="0">
                  <a:pos x="275" y="46"/>
                </a:cxn>
                <a:cxn ang="0">
                  <a:pos x="281" y="70"/>
                </a:cxn>
                <a:cxn ang="0">
                  <a:pos x="287" y="105"/>
                </a:cxn>
                <a:cxn ang="0">
                  <a:pos x="281" y="134"/>
                </a:cxn>
                <a:cxn ang="0">
                  <a:pos x="275" y="169"/>
                </a:cxn>
                <a:cxn ang="0">
                  <a:pos x="264" y="204"/>
                </a:cxn>
                <a:cxn ang="0">
                  <a:pos x="246" y="245"/>
                </a:cxn>
                <a:cxn ang="0">
                  <a:pos x="246" y="245"/>
                </a:cxn>
                <a:cxn ang="0">
                  <a:pos x="223" y="280"/>
                </a:cxn>
                <a:cxn ang="0">
                  <a:pos x="199" y="309"/>
                </a:cxn>
                <a:cxn ang="0">
                  <a:pos x="176" y="333"/>
                </a:cxn>
                <a:cxn ang="0">
                  <a:pos x="147" y="350"/>
                </a:cxn>
                <a:cxn ang="0">
                  <a:pos x="117" y="362"/>
                </a:cxn>
                <a:cxn ang="0">
                  <a:pos x="94" y="368"/>
                </a:cxn>
                <a:cxn ang="0">
                  <a:pos x="71" y="368"/>
                </a:cxn>
                <a:cxn ang="0">
                  <a:pos x="47" y="362"/>
                </a:cxn>
                <a:cxn ang="0">
                  <a:pos x="47" y="362"/>
                </a:cxn>
                <a:cxn ang="0">
                  <a:pos x="24" y="345"/>
                </a:cxn>
                <a:cxn ang="0">
                  <a:pos x="12" y="321"/>
                </a:cxn>
                <a:cxn ang="0">
                  <a:pos x="0" y="298"/>
                </a:cxn>
                <a:cxn ang="0">
                  <a:pos x="0" y="269"/>
                </a:cxn>
                <a:cxn ang="0">
                  <a:pos x="0" y="233"/>
                </a:cxn>
                <a:cxn ang="0">
                  <a:pos x="6" y="198"/>
                </a:cxn>
                <a:cxn ang="0">
                  <a:pos x="18" y="163"/>
                </a:cxn>
                <a:cxn ang="0">
                  <a:pos x="36" y="128"/>
                </a:cxn>
                <a:cxn ang="0">
                  <a:pos x="36" y="128"/>
                </a:cxn>
                <a:cxn ang="0">
                  <a:pos x="59" y="93"/>
                </a:cxn>
                <a:cxn ang="0">
                  <a:pos x="82" y="64"/>
                </a:cxn>
                <a:cxn ang="0">
                  <a:pos x="112" y="40"/>
                </a:cxn>
                <a:cxn ang="0">
                  <a:pos x="135" y="17"/>
                </a:cxn>
                <a:cxn ang="0">
                  <a:pos x="164" y="5"/>
                </a:cxn>
                <a:cxn ang="0">
                  <a:pos x="193" y="0"/>
                </a:cxn>
                <a:cxn ang="0">
                  <a:pos x="217" y="0"/>
                </a:cxn>
                <a:cxn ang="0">
                  <a:pos x="240" y="11"/>
                </a:cxn>
                <a:cxn ang="0">
                  <a:pos x="240" y="11"/>
                </a:cxn>
              </a:cxnLst>
              <a:rect l="0" t="0" r="r" b="b"/>
              <a:pathLst>
                <a:path w="287" h="368">
                  <a:moveTo>
                    <a:pt x="240" y="11"/>
                  </a:moveTo>
                  <a:lnTo>
                    <a:pt x="240" y="11"/>
                  </a:lnTo>
                  <a:lnTo>
                    <a:pt x="258" y="23"/>
                  </a:lnTo>
                  <a:lnTo>
                    <a:pt x="275" y="46"/>
                  </a:lnTo>
                  <a:lnTo>
                    <a:pt x="281" y="70"/>
                  </a:lnTo>
                  <a:lnTo>
                    <a:pt x="287" y="105"/>
                  </a:lnTo>
                  <a:lnTo>
                    <a:pt x="281" y="134"/>
                  </a:lnTo>
                  <a:lnTo>
                    <a:pt x="275" y="169"/>
                  </a:lnTo>
                  <a:lnTo>
                    <a:pt x="264" y="204"/>
                  </a:lnTo>
                  <a:lnTo>
                    <a:pt x="246" y="245"/>
                  </a:lnTo>
                  <a:lnTo>
                    <a:pt x="246" y="245"/>
                  </a:lnTo>
                  <a:lnTo>
                    <a:pt x="223" y="280"/>
                  </a:lnTo>
                  <a:lnTo>
                    <a:pt x="199" y="309"/>
                  </a:lnTo>
                  <a:lnTo>
                    <a:pt x="176" y="333"/>
                  </a:lnTo>
                  <a:lnTo>
                    <a:pt x="147" y="350"/>
                  </a:lnTo>
                  <a:lnTo>
                    <a:pt x="117" y="362"/>
                  </a:lnTo>
                  <a:lnTo>
                    <a:pt x="94" y="368"/>
                  </a:lnTo>
                  <a:lnTo>
                    <a:pt x="71" y="368"/>
                  </a:lnTo>
                  <a:lnTo>
                    <a:pt x="47" y="362"/>
                  </a:lnTo>
                  <a:lnTo>
                    <a:pt x="47" y="362"/>
                  </a:lnTo>
                  <a:lnTo>
                    <a:pt x="24" y="345"/>
                  </a:lnTo>
                  <a:lnTo>
                    <a:pt x="12" y="321"/>
                  </a:lnTo>
                  <a:lnTo>
                    <a:pt x="0" y="298"/>
                  </a:lnTo>
                  <a:lnTo>
                    <a:pt x="0" y="269"/>
                  </a:lnTo>
                  <a:lnTo>
                    <a:pt x="0" y="233"/>
                  </a:lnTo>
                  <a:lnTo>
                    <a:pt x="6" y="198"/>
                  </a:lnTo>
                  <a:lnTo>
                    <a:pt x="18" y="163"/>
                  </a:lnTo>
                  <a:lnTo>
                    <a:pt x="36" y="128"/>
                  </a:lnTo>
                  <a:lnTo>
                    <a:pt x="36" y="128"/>
                  </a:lnTo>
                  <a:lnTo>
                    <a:pt x="59" y="93"/>
                  </a:lnTo>
                  <a:lnTo>
                    <a:pt x="82" y="64"/>
                  </a:lnTo>
                  <a:lnTo>
                    <a:pt x="112" y="40"/>
                  </a:lnTo>
                  <a:lnTo>
                    <a:pt x="135" y="17"/>
                  </a:lnTo>
                  <a:lnTo>
                    <a:pt x="164" y="5"/>
                  </a:lnTo>
                  <a:lnTo>
                    <a:pt x="193" y="0"/>
                  </a:lnTo>
                  <a:lnTo>
                    <a:pt x="217" y="0"/>
                  </a:lnTo>
                  <a:lnTo>
                    <a:pt x="240" y="11"/>
                  </a:lnTo>
                  <a:lnTo>
                    <a:pt x="240" y="11"/>
                  </a:lnTo>
                  <a:close/>
                </a:path>
              </a:pathLst>
            </a:custGeom>
            <a:solidFill>
              <a:srgbClr val="F9B9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2344"/>
            <p:cNvSpPr>
              <a:spLocks/>
            </p:cNvSpPr>
            <p:nvPr/>
          </p:nvSpPr>
          <p:spPr bwMode="auto">
            <a:xfrm>
              <a:off x="2653" y="1611"/>
              <a:ext cx="123" cy="298"/>
            </a:xfrm>
            <a:custGeom>
              <a:avLst/>
              <a:gdLst/>
              <a:ahLst/>
              <a:cxnLst>
                <a:cxn ang="0">
                  <a:pos x="123" y="17"/>
                </a:cxn>
                <a:cxn ang="0">
                  <a:pos x="123" y="17"/>
                </a:cxn>
                <a:cxn ang="0">
                  <a:pos x="94" y="52"/>
                </a:cxn>
                <a:cxn ang="0">
                  <a:pos x="70" y="87"/>
                </a:cxn>
                <a:cxn ang="0">
                  <a:pos x="70" y="87"/>
                </a:cxn>
                <a:cxn ang="0">
                  <a:pos x="47" y="146"/>
                </a:cxn>
                <a:cxn ang="0">
                  <a:pos x="30" y="204"/>
                </a:cxn>
                <a:cxn ang="0">
                  <a:pos x="30" y="257"/>
                </a:cxn>
                <a:cxn ang="0">
                  <a:pos x="35" y="280"/>
                </a:cxn>
                <a:cxn ang="0">
                  <a:pos x="41" y="298"/>
                </a:cxn>
                <a:cxn ang="0">
                  <a:pos x="41" y="298"/>
                </a:cxn>
                <a:cxn ang="0">
                  <a:pos x="24" y="280"/>
                </a:cxn>
                <a:cxn ang="0">
                  <a:pos x="12" y="263"/>
                </a:cxn>
                <a:cxn ang="0">
                  <a:pos x="6" y="234"/>
                </a:cxn>
                <a:cxn ang="0">
                  <a:pos x="0" y="204"/>
                </a:cxn>
                <a:cxn ang="0">
                  <a:pos x="6" y="169"/>
                </a:cxn>
                <a:cxn ang="0">
                  <a:pos x="12" y="134"/>
                </a:cxn>
                <a:cxn ang="0">
                  <a:pos x="24" y="99"/>
                </a:cxn>
                <a:cxn ang="0">
                  <a:pos x="41" y="64"/>
                </a:cxn>
                <a:cxn ang="0">
                  <a:pos x="41" y="64"/>
                </a:cxn>
                <a:cxn ang="0">
                  <a:pos x="65" y="29"/>
                </a:cxn>
                <a:cxn ang="0">
                  <a:pos x="88" y="0"/>
                </a:cxn>
                <a:cxn ang="0">
                  <a:pos x="123" y="17"/>
                </a:cxn>
              </a:cxnLst>
              <a:rect l="0" t="0" r="r" b="b"/>
              <a:pathLst>
                <a:path w="123" h="298">
                  <a:moveTo>
                    <a:pt x="123" y="17"/>
                  </a:moveTo>
                  <a:lnTo>
                    <a:pt x="123" y="17"/>
                  </a:lnTo>
                  <a:lnTo>
                    <a:pt x="94" y="52"/>
                  </a:lnTo>
                  <a:lnTo>
                    <a:pt x="70" y="87"/>
                  </a:lnTo>
                  <a:lnTo>
                    <a:pt x="70" y="87"/>
                  </a:lnTo>
                  <a:lnTo>
                    <a:pt x="47" y="146"/>
                  </a:lnTo>
                  <a:lnTo>
                    <a:pt x="30" y="204"/>
                  </a:lnTo>
                  <a:lnTo>
                    <a:pt x="30" y="257"/>
                  </a:lnTo>
                  <a:lnTo>
                    <a:pt x="35" y="280"/>
                  </a:lnTo>
                  <a:lnTo>
                    <a:pt x="41" y="298"/>
                  </a:lnTo>
                  <a:lnTo>
                    <a:pt x="41" y="298"/>
                  </a:lnTo>
                  <a:lnTo>
                    <a:pt x="24" y="280"/>
                  </a:lnTo>
                  <a:lnTo>
                    <a:pt x="12" y="263"/>
                  </a:lnTo>
                  <a:lnTo>
                    <a:pt x="6" y="234"/>
                  </a:lnTo>
                  <a:lnTo>
                    <a:pt x="0" y="204"/>
                  </a:lnTo>
                  <a:lnTo>
                    <a:pt x="6" y="169"/>
                  </a:lnTo>
                  <a:lnTo>
                    <a:pt x="12" y="134"/>
                  </a:lnTo>
                  <a:lnTo>
                    <a:pt x="24" y="99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65" y="29"/>
                  </a:lnTo>
                  <a:lnTo>
                    <a:pt x="88" y="0"/>
                  </a:lnTo>
                  <a:lnTo>
                    <a:pt x="123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2345"/>
            <p:cNvSpPr>
              <a:spLocks/>
            </p:cNvSpPr>
            <p:nvPr/>
          </p:nvSpPr>
          <p:spPr bwMode="auto">
            <a:xfrm>
              <a:off x="2759" y="1546"/>
              <a:ext cx="76" cy="70"/>
            </a:xfrm>
            <a:custGeom>
              <a:avLst/>
              <a:gdLst/>
              <a:ahLst/>
              <a:cxnLst>
                <a:cxn ang="0">
                  <a:pos x="76" y="24"/>
                </a:cxn>
                <a:cxn ang="0">
                  <a:pos x="76" y="24"/>
                </a:cxn>
                <a:cxn ang="0">
                  <a:pos x="52" y="41"/>
                </a:cxn>
                <a:cxn ang="0">
                  <a:pos x="35" y="7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41" y="0"/>
                </a:cxn>
                <a:cxn ang="0">
                  <a:pos x="76" y="24"/>
                </a:cxn>
              </a:cxnLst>
              <a:rect l="0" t="0" r="r" b="b"/>
              <a:pathLst>
                <a:path w="76" h="70">
                  <a:moveTo>
                    <a:pt x="76" y="24"/>
                  </a:moveTo>
                  <a:lnTo>
                    <a:pt x="76" y="24"/>
                  </a:lnTo>
                  <a:lnTo>
                    <a:pt x="52" y="41"/>
                  </a:lnTo>
                  <a:lnTo>
                    <a:pt x="35" y="7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41" y="0"/>
                  </a:lnTo>
                  <a:lnTo>
                    <a:pt x="7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2346"/>
            <p:cNvSpPr>
              <a:spLocks/>
            </p:cNvSpPr>
            <p:nvPr/>
          </p:nvSpPr>
          <p:spPr bwMode="auto">
            <a:xfrm>
              <a:off x="2601" y="2043"/>
              <a:ext cx="76" cy="82"/>
            </a:xfrm>
            <a:custGeom>
              <a:avLst/>
              <a:gdLst/>
              <a:ahLst/>
              <a:cxnLst>
                <a:cxn ang="0">
                  <a:pos x="76" y="6"/>
                </a:cxn>
                <a:cxn ang="0">
                  <a:pos x="76" y="6"/>
                </a:cxn>
                <a:cxn ang="0">
                  <a:pos x="70" y="6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35" y="53"/>
                </a:cxn>
                <a:cxn ang="0">
                  <a:pos x="35" y="53"/>
                </a:cxn>
                <a:cxn ang="0">
                  <a:pos x="17" y="71"/>
                </a:cxn>
                <a:cxn ang="0">
                  <a:pos x="11" y="82"/>
                </a:cxn>
                <a:cxn ang="0">
                  <a:pos x="11" y="82"/>
                </a:cxn>
                <a:cxn ang="0">
                  <a:pos x="0" y="82"/>
                </a:cxn>
                <a:cxn ang="0">
                  <a:pos x="0" y="82"/>
                </a:cxn>
                <a:cxn ang="0">
                  <a:pos x="11" y="82"/>
                </a:cxn>
                <a:cxn ang="0">
                  <a:pos x="35" y="71"/>
                </a:cxn>
                <a:cxn ang="0">
                  <a:pos x="35" y="71"/>
                </a:cxn>
                <a:cxn ang="0">
                  <a:pos x="52" y="41"/>
                </a:cxn>
                <a:cxn ang="0">
                  <a:pos x="76" y="6"/>
                </a:cxn>
                <a:cxn ang="0">
                  <a:pos x="76" y="6"/>
                </a:cxn>
              </a:cxnLst>
              <a:rect l="0" t="0" r="r" b="b"/>
              <a:pathLst>
                <a:path w="76" h="82">
                  <a:moveTo>
                    <a:pt x="76" y="6"/>
                  </a:moveTo>
                  <a:lnTo>
                    <a:pt x="76" y="6"/>
                  </a:lnTo>
                  <a:lnTo>
                    <a:pt x="70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17" y="71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11" y="82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52" y="41"/>
                  </a:lnTo>
                  <a:lnTo>
                    <a:pt x="76" y="6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2347"/>
            <p:cNvSpPr>
              <a:spLocks/>
            </p:cNvSpPr>
            <p:nvPr/>
          </p:nvSpPr>
          <p:spPr bwMode="auto">
            <a:xfrm>
              <a:off x="2460" y="2073"/>
              <a:ext cx="158" cy="64"/>
            </a:xfrm>
            <a:custGeom>
              <a:avLst/>
              <a:gdLst/>
              <a:ahLst/>
              <a:cxnLst>
                <a:cxn ang="0">
                  <a:pos x="158" y="46"/>
                </a:cxn>
                <a:cxn ang="0">
                  <a:pos x="158" y="46"/>
                </a:cxn>
                <a:cxn ang="0">
                  <a:pos x="147" y="52"/>
                </a:cxn>
                <a:cxn ang="0">
                  <a:pos x="129" y="52"/>
                </a:cxn>
                <a:cxn ang="0">
                  <a:pos x="111" y="46"/>
                </a:cxn>
                <a:cxn ang="0">
                  <a:pos x="111" y="46"/>
                </a:cxn>
                <a:cxn ang="0">
                  <a:pos x="59" y="23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2" y="52"/>
                </a:cxn>
                <a:cxn ang="0">
                  <a:pos x="82" y="52"/>
                </a:cxn>
                <a:cxn ang="0">
                  <a:pos x="106" y="64"/>
                </a:cxn>
                <a:cxn ang="0">
                  <a:pos x="123" y="64"/>
                </a:cxn>
                <a:cxn ang="0">
                  <a:pos x="135" y="58"/>
                </a:cxn>
                <a:cxn ang="0">
                  <a:pos x="135" y="58"/>
                </a:cxn>
                <a:cxn ang="0">
                  <a:pos x="158" y="46"/>
                </a:cxn>
                <a:cxn ang="0">
                  <a:pos x="158" y="46"/>
                </a:cxn>
              </a:cxnLst>
              <a:rect l="0" t="0" r="r" b="b"/>
              <a:pathLst>
                <a:path w="158" h="64">
                  <a:moveTo>
                    <a:pt x="158" y="46"/>
                  </a:moveTo>
                  <a:lnTo>
                    <a:pt x="158" y="46"/>
                  </a:lnTo>
                  <a:lnTo>
                    <a:pt x="147" y="52"/>
                  </a:lnTo>
                  <a:lnTo>
                    <a:pt x="129" y="52"/>
                  </a:lnTo>
                  <a:lnTo>
                    <a:pt x="111" y="46"/>
                  </a:lnTo>
                  <a:lnTo>
                    <a:pt x="111" y="46"/>
                  </a:lnTo>
                  <a:lnTo>
                    <a:pt x="59" y="23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106" y="64"/>
                  </a:lnTo>
                  <a:lnTo>
                    <a:pt x="123" y="64"/>
                  </a:lnTo>
                  <a:lnTo>
                    <a:pt x="135" y="58"/>
                  </a:lnTo>
                  <a:lnTo>
                    <a:pt x="135" y="58"/>
                  </a:lnTo>
                  <a:lnTo>
                    <a:pt x="158" y="46"/>
                  </a:lnTo>
                  <a:lnTo>
                    <a:pt x="158" y="46"/>
                  </a:lnTo>
                  <a:close/>
                </a:path>
              </a:pathLst>
            </a:custGeom>
            <a:solidFill>
              <a:srgbClr val="F6A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2348"/>
            <p:cNvSpPr>
              <a:spLocks/>
            </p:cNvSpPr>
            <p:nvPr/>
          </p:nvSpPr>
          <p:spPr bwMode="auto">
            <a:xfrm>
              <a:off x="2653" y="2043"/>
              <a:ext cx="47" cy="10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30" y="59"/>
                </a:cxn>
                <a:cxn ang="0">
                  <a:pos x="30" y="59"/>
                </a:cxn>
                <a:cxn ang="0">
                  <a:pos x="35" y="82"/>
                </a:cxn>
                <a:cxn ang="0">
                  <a:pos x="41" y="100"/>
                </a:cxn>
                <a:cxn ang="0">
                  <a:pos x="41" y="100"/>
                </a:cxn>
                <a:cxn ang="0">
                  <a:pos x="35" y="106"/>
                </a:cxn>
                <a:cxn ang="0">
                  <a:pos x="35" y="106"/>
                </a:cxn>
                <a:cxn ang="0">
                  <a:pos x="41" y="94"/>
                </a:cxn>
                <a:cxn ang="0">
                  <a:pos x="47" y="71"/>
                </a:cxn>
                <a:cxn ang="0">
                  <a:pos x="47" y="71"/>
                </a:cxn>
                <a:cxn ang="0">
                  <a:pos x="35" y="35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47" h="106">
                  <a:moveTo>
                    <a:pt x="18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35" y="82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5" y="106"/>
                  </a:lnTo>
                  <a:lnTo>
                    <a:pt x="35" y="106"/>
                  </a:lnTo>
                  <a:lnTo>
                    <a:pt x="41" y="94"/>
                  </a:lnTo>
                  <a:lnTo>
                    <a:pt x="47" y="71"/>
                  </a:lnTo>
                  <a:lnTo>
                    <a:pt x="47" y="71"/>
                  </a:lnTo>
                  <a:lnTo>
                    <a:pt x="35" y="35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2349"/>
            <p:cNvSpPr>
              <a:spLocks/>
            </p:cNvSpPr>
            <p:nvPr/>
          </p:nvSpPr>
          <p:spPr bwMode="auto">
            <a:xfrm>
              <a:off x="2560" y="2131"/>
              <a:ext cx="140" cy="99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0"/>
                </a:cxn>
                <a:cxn ang="0">
                  <a:pos x="134" y="12"/>
                </a:cxn>
                <a:cxn ang="0">
                  <a:pos x="123" y="29"/>
                </a:cxn>
                <a:cxn ang="0">
                  <a:pos x="105" y="41"/>
                </a:cxn>
                <a:cxn ang="0">
                  <a:pos x="105" y="41"/>
                </a:cxn>
                <a:cxn ang="0">
                  <a:pos x="52" y="64"/>
                </a:cxn>
                <a:cxn ang="0">
                  <a:pos x="11" y="88"/>
                </a:cxn>
                <a:cxn ang="0">
                  <a:pos x="11" y="88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87" y="64"/>
                </a:cxn>
                <a:cxn ang="0">
                  <a:pos x="87" y="64"/>
                </a:cxn>
                <a:cxn ang="0">
                  <a:pos x="117" y="47"/>
                </a:cxn>
                <a:cxn ang="0">
                  <a:pos x="128" y="35"/>
                </a:cxn>
                <a:cxn ang="0">
                  <a:pos x="134" y="23"/>
                </a:cxn>
                <a:cxn ang="0">
                  <a:pos x="134" y="23"/>
                </a:cxn>
                <a:cxn ang="0">
                  <a:pos x="140" y="0"/>
                </a:cxn>
                <a:cxn ang="0">
                  <a:pos x="140" y="0"/>
                </a:cxn>
              </a:cxnLst>
              <a:rect l="0" t="0" r="r" b="b"/>
              <a:pathLst>
                <a:path w="140" h="99">
                  <a:moveTo>
                    <a:pt x="140" y="0"/>
                  </a:moveTo>
                  <a:lnTo>
                    <a:pt x="140" y="0"/>
                  </a:lnTo>
                  <a:lnTo>
                    <a:pt x="134" y="12"/>
                  </a:lnTo>
                  <a:lnTo>
                    <a:pt x="123" y="29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52" y="64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87" y="64"/>
                  </a:lnTo>
                  <a:lnTo>
                    <a:pt x="87" y="64"/>
                  </a:lnTo>
                  <a:lnTo>
                    <a:pt x="117" y="47"/>
                  </a:lnTo>
                  <a:lnTo>
                    <a:pt x="128" y="35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6A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2350"/>
            <p:cNvSpPr>
              <a:spLocks/>
            </p:cNvSpPr>
            <p:nvPr/>
          </p:nvSpPr>
          <p:spPr bwMode="auto">
            <a:xfrm>
              <a:off x="2484" y="2225"/>
              <a:ext cx="82" cy="128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2" y="0"/>
                </a:cxn>
                <a:cxn ang="0">
                  <a:pos x="58" y="17"/>
                </a:cxn>
                <a:cxn ang="0">
                  <a:pos x="35" y="41"/>
                </a:cxn>
                <a:cxn ang="0">
                  <a:pos x="17" y="76"/>
                </a:cxn>
                <a:cxn ang="0">
                  <a:pos x="17" y="76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22"/>
                </a:cxn>
                <a:cxn ang="0">
                  <a:pos x="11" y="111"/>
                </a:cxn>
                <a:cxn ang="0">
                  <a:pos x="11" y="111"/>
                </a:cxn>
                <a:cxn ang="0">
                  <a:pos x="23" y="111"/>
                </a:cxn>
                <a:cxn ang="0">
                  <a:pos x="29" y="117"/>
                </a:cxn>
                <a:cxn ang="0">
                  <a:pos x="29" y="117"/>
                </a:cxn>
                <a:cxn ang="0">
                  <a:pos x="41" y="82"/>
                </a:cxn>
                <a:cxn ang="0">
                  <a:pos x="46" y="52"/>
                </a:cxn>
                <a:cxn ang="0">
                  <a:pos x="58" y="29"/>
                </a:cxn>
                <a:cxn ang="0">
                  <a:pos x="58" y="29"/>
                </a:cxn>
                <a:cxn ang="0">
                  <a:pos x="82" y="0"/>
                </a:cxn>
                <a:cxn ang="0">
                  <a:pos x="82" y="0"/>
                </a:cxn>
              </a:cxnLst>
              <a:rect l="0" t="0" r="r" b="b"/>
              <a:pathLst>
                <a:path w="82" h="128">
                  <a:moveTo>
                    <a:pt x="82" y="0"/>
                  </a:moveTo>
                  <a:lnTo>
                    <a:pt x="82" y="0"/>
                  </a:lnTo>
                  <a:lnTo>
                    <a:pt x="58" y="17"/>
                  </a:lnTo>
                  <a:lnTo>
                    <a:pt x="35" y="41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23" y="111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41" y="82"/>
                  </a:lnTo>
                  <a:lnTo>
                    <a:pt x="46" y="52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DED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2351"/>
            <p:cNvSpPr>
              <a:spLocks/>
            </p:cNvSpPr>
            <p:nvPr/>
          </p:nvSpPr>
          <p:spPr bwMode="auto">
            <a:xfrm>
              <a:off x="2677" y="2043"/>
              <a:ext cx="99" cy="65"/>
            </a:xfrm>
            <a:custGeom>
              <a:avLst/>
              <a:gdLst/>
              <a:ahLst/>
              <a:cxnLst>
                <a:cxn ang="0">
                  <a:pos x="99" y="41"/>
                </a:cxn>
                <a:cxn ang="0">
                  <a:pos x="99" y="41"/>
                </a:cxn>
                <a:cxn ang="0">
                  <a:pos x="64" y="65"/>
                </a:cxn>
                <a:cxn ang="0">
                  <a:pos x="64" y="65"/>
                </a:cxn>
                <a:cxn ang="0">
                  <a:pos x="23" y="41"/>
                </a:cxn>
                <a:cxn ang="0">
                  <a:pos x="6" y="24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" y="18"/>
                </a:cxn>
                <a:cxn ang="0">
                  <a:pos x="46" y="35"/>
                </a:cxn>
                <a:cxn ang="0">
                  <a:pos x="76" y="41"/>
                </a:cxn>
                <a:cxn ang="0">
                  <a:pos x="99" y="41"/>
                </a:cxn>
                <a:cxn ang="0">
                  <a:pos x="99" y="41"/>
                </a:cxn>
              </a:cxnLst>
              <a:rect l="0" t="0" r="r" b="b"/>
              <a:pathLst>
                <a:path w="99" h="65">
                  <a:moveTo>
                    <a:pt x="99" y="41"/>
                  </a:moveTo>
                  <a:lnTo>
                    <a:pt x="99" y="41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23" y="41"/>
                  </a:lnTo>
                  <a:lnTo>
                    <a:pt x="6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18"/>
                  </a:lnTo>
                  <a:lnTo>
                    <a:pt x="46" y="35"/>
                  </a:lnTo>
                  <a:lnTo>
                    <a:pt x="76" y="41"/>
                  </a:lnTo>
                  <a:lnTo>
                    <a:pt x="99" y="41"/>
                  </a:lnTo>
                  <a:lnTo>
                    <a:pt x="99" y="41"/>
                  </a:lnTo>
                  <a:close/>
                </a:path>
              </a:pathLst>
            </a:custGeom>
            <a:solidFill>
              <a:srgbClr val="F8C3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2352"/>
            <p:cNvSpPr>
              <a:spLocks/>
            </p:cNvSpPr>
            <p:nvPr/>
          </p:nvSpPr>
          <p:spPr bwMode="auto">
            <a:xfrm>
              <a:off x="2636" y="1944"/>
              <a:ext cx="41" cy="1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5" y="17"/>
                </a:cxn>
                <a:cxn ang="0">
                  <a:pos x="35" y="17"/>
                </a:cxn>
                <a:cxn ang="0">
                  <a:pos x="41" y="64"/>
                </a:cxn>
                <a:cxn ang="0">
                  <a:pos x="41" y="88"/>
                </a:cxn>
                <a:cxn ang="0">
                  <a:pos x="35" y="99"/>
                </a:cxn>
                <a:cxn ang="0">
                  <a:pos x="29" y="105"/>
                </a:cxn>
                <a:cxn ang="0">
                  <a:pos x="29" y="105"/>
                </a:cxn>
                <a:cxn ang="0">
                  <a:pos x="29" y="76"/>
                </a:cxn>
                <a:cxn ang="0">
                  <a:pos x="23" y="47"/>
                </a:cxn>
                <a:cxn ang="0">
                  <a:pos x="11" y="2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1" h="105">
                  <a:moveTo>
                    <a:pt x="0" y="0"/>
                  </a:moveTo>
                  <a:lnTo>
                    <a:pt x="0" y="0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41" y="64"/>
                  </a:lnTo>
                  <a:lnTo>
                    <a:pt x="41" y="88"/>
                  </a:lnTo>
                  <a:lnTo>
                    <a:pt x="35" y="99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29" y="76"/>
                  </a:lnTo>
                  <a:lnTo>
                    <a:pt x="23" y="47"/>
                  </a:lnTo>
                  <a:lnTo>
                    <a:pt x="11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2353"/>
            <p:cNvSpPr>
              <a:spLocks/>
            </p:cNvSpPr>
            <p:nvPr/>
          </p:nvSpPr>
          <p:spPr bwMode="auto">
            <a:xfrm>
              <a:off x="2560" y="2043"/>
              <a:ext cx="99" cy="6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41"/>
                </a:cxn>
                <a:cxn ang="0">
                  <a:pos x="35" y="65"/>
                </a:cxn>
                <a:cxn ang="0">
                  <a:pos x="35" y="65"/>
                </a:cxn>
                <a:cxn ang="0">
                  <a:pos x="76" y="41"/>
                </a:cxn>
                <a:cxn ang="0">
                  <a:pos x="93" y="24"/>
                </a:cxn>
                <a:cxn ang="0">
                  <a:pos x="99" y="12"/>
                </a:cxn>
                <a:cxn ang="0">
                  <a:pos x="99" y="0"/>
                </a:cxn>
                <a:cxn ang="0">
                  <a:pos x="99" y="0"/>
                </a:cxn>
                <a:cxn ang="0">
                  <a:pos x="76" y="18"/>
                </a:cxn>
                <a:cxn ang="0">
                  <a:pos x="52" y="35"/>
                </a:cxn>
                <a:cxn ang="0">
                  <a:pos x="23" y="41"/>
                </a:cxn>
                <a:cxn ang="0">
                  <a:pos x="0" y="41"/>
                </a:cxn>
                <a:cxn ang="0">
                  <a:pos x="0" y="41"/>
                </a:cxn>
              </a:cxnLst>
              <a:rect l="0" t="0" r="r" b="b"/>
              <a:pathLst>
                <a:path w="99" h="65">
                  <a:moveTo>
                    <a:pt x="0" y="41"/>
                  </a:moveTo>
                  <a:lnTo>
                    <a:pt x="0" y="41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76" y="41"/>
                  </a:lnTo>
                  <a:lnTo>
                    <a:pt x="93" y="24"/>
                  </a:lnTo>
                  <a:lnTo>
                    <a:pt x="99" y="12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76" y="18"/>
                  </a:lnTo>
                  <a:lnTo>
                    <a:pt x="52" y="35"/>
                  </a:lnTo>
                  <a:lnTo>
                    <a:pt x="23" y="41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2354"/>
            <p:cNvSpPr>
              <a:spLocks/>
            </p:cNvSpPr>
            <p:nvPr/>
          </p:nvSpPr>
          <p:spPr bwMode="auto">
            <a:xfrm>
              <a:off x="2630" y="1950"/>
              <a:ext cx="29" cy="93"/>
            </a:xfrm>
            <a:custGeom>
              <a:avLst/>
              <a:gdLst/>
              <a:ahLst/>
              <a:cxnLst>
                <a:cxn ang="0">
                  <a:pos x="29" y="93"/>
                </a:cxn>
                <a:cxn ang="0">
                  <a:pos x="29" y="93"/>
                </a:cxn>
                <a:cxn ang="0">
                  <a:pos x="17" y="76"/>
                </a:cxn>
                <a:cxn ang="0">
                  <a:pos x="12" y="58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11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23"/>
                </a:cxn>
                <a:cxn ang="0">
                  <a:pos x="12" y="41"/>
                </a:cxn>
                <a:cxn ang="0">
                  <a:pos x="17" y="52"/>
                </a:cxn>
                <a:cxn ang="0">
                  <a:pos x="17" y="52"/>
                </a:cxn>
                <a:cxn ang="0">
                  <a:pos x="29" y="64"/>
                </a:cxn>
                <a:cxn ang="0">
                  <a:pos x="29" y="93"/>
                </a:cxn>
              </a:cxnLst>
              <a:rect l="0" t="0" r="r" b="b"/>
              <a:pathLst>
                <a:path w="29" h="93">
                  <a:moveTo>
                    <a:pt x="29" y="93"/>
                  </a:moveTo>
                  <a:lnTo>
                    <a:pt x="29" y="93"/>
                  </a:lnTo>
                  <a:lnTo>
                    <a:pt x="17" y="76"/>
                  </a:lnTo>
                  <a:lnTo>
                    <a:pt x="12" y="58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11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23"/>
                  </a:lnTo>
                  <a:lnTo>
                    <a:pt x="12" y="41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29" y="64"/>
                  </a:lnTo>
                  <a:lnTo>
                    <a:pt x="29" y="93"/>
                  </a:lnTo>
                  <a:close/>
                </a:path>
              </a:pathLst>
            </a:custGeom>
            <a:solidFill>
              <a:srgbClr val="F8C3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2355"/>
            <p:cNvSpPr>
              <a:spLocks/>
            </p:cNvSpPr>
            <p:nvPr/>
          </p:nvSpPr>
          <p:spPr bwMode="auto">
            <a:xfrm>
              <a:off x="2560" y="2049"/>
              <a:ext cx="93" cy="29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93" y="0"/>
                </a:cxn>
                <a:cxn ang="0">
                  <a:pos x="76" y="0"/>
                </a:cxn>
                <a:cxn ang="0">
                  <a:pos x="52" y="0"/>
                </a:cxn>
                <a:cxn ang="0">
                  <a:pos x="35" y="6"/>
                </a:cxn>
                <a:cxn ang="0">
                  <a:pos x="35" y="6"/>
                </a:cxn>
                <a:cxn ang="0">
                  <a:pos x="17" y="12"/>
                </a:cxn>
                <a:cxn ang="0">
                  <a:pos x="6" y="24"/>
                </a:cxn>
                <a:cxn ang="0">
                  <a:pos x="0" y="29"/>
                </a:cxn>
                <a:cxn ang="0">
                  <a:pos x="6" y="29"/>
                </a:cxn>
                <a:cxn ang="0">
                  <a:pos x="6" y="29"/>
                </a:cxn>
                <a:cxn ang="0">
                  <a:pos x="23" y="18"/>
                </a:cxn>
                <a:cxn ang="0">
                  <a:pos x="35" y="12"/>
                </a:cxn>
                <a:cxn ang="0">
                  <a:pos x="52" y="12"/>
                </a:cxn>
                <a:cxn ang="0">
                  <a:pos x="52" y="12"/>
                </a:cxn>
                <a:cxn ang="0">
                  <a:pos x="70" y="18"/>
                </a:cxn>
                <a:cxn ang="0">
                  <a:pos x="93" y="0"/>
                </a:cxn>
              </a:cxnLst>
              <a:rect l="0" t="0" r="r" b="b"/>
              <a:pathLst>
                <a:path w="93" h="29">
                  <a:moveTo>
                    <a:pt x="93" y="0"/>
                  </a:moveTo>
                  <a:lnTo>
                    <a:pt x="93" y="0"/>
                  </a:lnTo>
                  <a:lnTo>
                    <a:pt x="76" y="0"/>
                  </a:lnTo>
                  <a:lnTo>
                    <a:pt x="52" y="0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17" y="12"/>
                  </a:lnTo>
                  <a:lnTo>
                    <a:pt x="6" y="24"/>
                  </a:lnTo>
                  <a:lnTo>
                    <a:pt x="0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23" y="18"/>
                  </a:lnTo>
                  <a:lnTo>
                    <a:pt x="35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70" y="1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8C3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2356"/>
            <p:cNvSpPr>
              <a:spLocks/>
            </p:cNvSpPr>
            <p:nvPr/>
          </p:nvSpPr>
          <p:spPr bwMode="auto">
            <a:xfrm>
              <a:off x="2653" y="2038"/>
              <a:ext cx="24" cy="23"/>
            </a:xfrm>
            <a:custGeom>
              <a:avLst/>
              <a:gdLst/>
              <a:ahLst/>
              <a:cxnLst>
                <a:cxn ang="0">
                  <a:pos x="24" y="17"/>
                </a:cxn>
                <a:cxn ang="0">
                  <a:pos x="24" y="17"/>
                </a:cxn>
                <a:cxn ang="0">
                  <a:pos x="24" y="5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18" y="23"/>
                </a:cxn>
                <a:cxn ang="0">
                  <a:pos x="24" y="17"/>
                </a:cxn>
                <a:cxn ang="0">
                  <a:pos x="24" y="17"/>
                </a:cxn>
              </a:cxnLst>
              <a:rect l="0" t="0" r="r" b="b"/>
              <a:pathLst>
                <a:path w="24" h="23">
                  <a:moveTo>
                    <a:pt x="24" y="17"/>
                  </a:moveTo>
                  <a:lnTo>
                    <a:pt x="24" y="17"/>
                  </a:lnTo>
                  <a:lnTo>
                    <a:pt x="24" y="5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18" y="23"/>
                  </a:lnTo>
                  <a:lnTo>
                    <a:pt x="24" y="17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F6A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2" name="Group 2339"/>
          <p:cNvGrpSpPr>
            <a:grpSpLocks/>
          </p:cNvGrpSpPr>
          <p:nvPr/>
        </p:nvGrpSpPr>
        <p:grpSpPr bwMode="auto">
          <a:xfrm>
            <a:off x="6500826" y="3929066"/>
            <a:ext cx="993775" cy="1447800"/>
            <a:chOff x="2460" y="1441"/>
            <a:chExt cx="626" cy="912"/>
          </a:xfrm>
        </p:grpSpPr>
        <p:sp>
          <p:nvSpPr>
            <p:cNvPr id="193" name="Freeform 2340"/>
            <p:cNvSpPr>
              <a:spLocks/>
            </p:cNvSpPr>
            <p:nvPr/>
          </p:nvSpPr>
          <p:spPr bwMode="auto">
            <a:xfrm>
              <a:off x="2612" y="2055"/>
              <a:ext cx="59" cy="53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41" y="53"/>
                </a:cxn>
                <a:cxn ang="0">
                  <a:pos x="41" y="53"/>
                </a:cxn>
                <a:cxn ang="0">
                  <a:pos x="47" y="53"/>
                </a:cxn>
                <a:cxn ang="0">
                  <a:pos x="53" y="53"/>
                </a:cxn>
                <a:cxn ang="0">
                  <a:pos x="59" y="41"/>
                </a:cxn>
                <a:cxn ang="0">
                  <a:pos x="59" y="12"/>
                </a:cxn>
                <a:cxn ang="0">
                  <a:pos x="59" y="12"/>
                </a:cxn>
                <a:cxn ang="0">
                  <a:pos x="59" y="6"/>
                </a:cxn>
                <a:cxn ang="0">
                  <a:pos x="53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59" h="53">
                  <a:moveTo>
                    <a:pt x="47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7" y="53"/>
                  </a:lnTo>
                  <a:lnTo>
                    <a:pt x="53" y="53"/>
                  </a:lnTo>
                  <a:lnTo>
                    <a:pt x="59" y="41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6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16D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2341"/>
            <p:cNvSpPr>
              <a:spLocks/>
            </p:cNvSpPr>
            <p:nvPr/>
          </p:nvSpPr>
          <p:spPr bwMode="auto">
            <a:xfrm>
              <a:off x="2548" y="1441"/>
              <a:ext cx="538" cy="632"/>
            </a:xfrm>
            <a:custGeom>
              <a:avLst/>
              <a:gdLst/>
              <a:ahLst/>
              <a:cxnLst>
                <a:cxn ang="0">
                  <a:pos x="433" y="23"/>
                </a:cxn>
                <a:cxn ang="0">
                  <a:pos x="433" y="23"/>
                </a:cxn>
                <a:cxn ang="0">
                  <a:pos x="474" y="53"/>
                </a:cxn>
                <a:cxn ang="0">
                  <a:pos x="503" y="94"/>
                </a:cxn>
                <a:cxn ang="0">
                  <a:pos x="521" y="140"/>
                </a:cxn>
                <a:cxn ang="0">
                  <a:pos x="532" y="193"/>
                </a:cxn>
                <a:cxn ang="0">
                  <a:pos x="538" y="251"/>
                </a:cxn>
                <a:cxn ang="0">
                  <a:pos x="526" y="310"/>
                </a:cxn>
                <a:cxn ang="0">
                  <a:pos x="509" y="374"/>
                </a:cxn>
                <a:cxn ang="0">
                  <a:pos x="480" y="433"/>
                </a:cxn>
                <a:cxn ang="0">
                  <a:pos x="480" y="433"/>
                </a:cxn>
                <a:cxn ang="0">
                  <a:pos x="445" y="491"/>
                </a:cxn>
                <a:cxn ang="0">
                  <a:pos x="398" y="538"/>
                </a:cxn>
                <a:cxn ang="0">
                  <a:pos x="351" y="579"/>
                </a:cxn>
                <a:cxn ang="0">
                  <a:pos x="304" y="608"/>
                </a:cxn>
                <a:cxn ang="0">
                  <a:pos x="252" y="626"/>
                </a:cxn>
                <a:cxn ang="0">
                  <a:pos x="199" y="632"/>
                </a:cxn>
                <a:cxn ang="0">
                  <a:pos x="152" y="626"/>
                </a:cxn>
                <a:cxn ang="0">
                  <a:pos x="105" y="608"/>
                </a:cxn>
                <a:cxn ang="0">
                  <a:pos x="105" y="608"/>
                </a:cxn>
                <a:cxn ang="0">
                  <a:pos x="64" y="579"/>
                </a:cxn>
                <a:cxn ang="0">
                  <a:pos x="35" y="544"/>
                </a:cxn>
                <a:cxn ang="0">
                  <a:pos x="18" y="497"/>
                </a:cxn>
                <a:cxn ang="0">
                  <a:pos x="6" y="444"/>
                </a:cxn>
                <a:cxn ang="0">
                  <a:pos x="0" y="386"/>
                </a:cxn>
                <a:cxn ang="0">
                  <a:pos x="12" y="322"/>
                </a:cxn>
                <a:cxn ang="0">
                  <a:pos x="29" y="263"/>
                </a:cxn>
                <a:cxn ang="0">
                  <a:pos x="59" y="199"/>
                </a:cxn>
                <a:cxn ang="0">
                  <a:pos x="59" y="199"/>
                </a:cxn>
                <a:cxn ang="0">
                  <a:pos x="94" y="140"/>
                </a:cxn>
                <a:cxn ang="0">
                  <a:pos x="135" y="94"/>
                </a:cxn>
                <a:cxn ang="0">
                  <a:pos x="187" y="53"/>
                </a:cxn>
                <a:cxn ang="0">
                  <a:pos x="234" y="23"/>
                </a:cxn>
                <a:cxn ang="0">
                  <a:pos x="287" y="6"/>
                </a:cxn>
                <a:cxn ang="0">
                  <a:pos x="339" y="0"/>
                </a:cxn>
                <a:cxn ang="0">
                  <a:pos x="386" y="6"/>
                </a:cxn>
                <a:cxn ang="0">
                  <a:pos x="433" y="23"/>
                </a:cxn>
                <a:cxn ang="0">
                  <a:pos x="433" y="23"/>
                </a:cxn>
              </a:cxnLst>
              <a:rect l="0" t="0" r="r" b="b"/>
              <a:pathLst>
                <a:path w="538" h="632">
                  <a:moveTo>
                    <a:pt x="433" y="23"/>
                  </a:moveTo>
                  <a:lnTo>
                    <a:pt x="433" y="23"/>
                  </a:lnTo>
                  <a:lnTo>
                    <a:pt x="474" y="53"/>
                  </a:lnTo>
                  <a:lnTo>
                    <a:pt x="503" y="94"/>
                  </a:lnTo>
                  <a:lnTo>
                    <a:pt x="521" y="140"/>
                  </a:lnTo>
                  <a:lnTo>
                    <a:pt x="532" y="193"/>
                  </a:lnTo>
                  <a:lnTo>
                    <a:pt x="538" y="251"/>
                  </a:lnTo>
                  <a:lnTo>
                    <a:pt x="526" y="310"/>
                  </a:lnTo>
                  <a:lnTo>
                    <a:pt x="509" y="374"/>
                  </a:lnTo>
                  <a:lnTo>
                    <a:pt x="480" y="433"/>
                  </a:lnTo>
                  <a:lnTo>
                    <a:pt x="480" y="433"/>
                  </a:lnTo>
                  <a:lnTo>
                    <a:pt x="445" y="491"/>
                  </a:lnTo>
                  <a:lnTo>
                    <a:pt x="398" y="538"/>
                  </a:lnTo>
                  <a:lnTo>
                    <a:pt x="351" y="579"/>
                  </a:lnTo>
                  <a:lnTo>
                    <a:pt x="304" y="608"/>
                  </a:lnTo>
                  <a:lnTo>
                    <a:pt x="252" y="626"/>
                  </a:lnTo>
                  <a:lnTo>
                    <a:pt x="199" y="632"/>
                  </a:lnTo>
                  <a:lnTo>
                    <a:pt x="152" y="626"/>
                  </a:lnTo>
                  <a:lnTo>
                    <a:pt x="105" y="608"/>
                  </a:lnTo>
                  <a:lnTo>
                    <a:pt x="105" y="608"/>
                  </a:lnTo>
                  <a:lnTo>
                    <a:pt x="64" y="579"/>
                  </a:lnTo>
                  <a:lnTo>
                    <a:pt x="35" y="544"/>
                  </a:lnTo>
                  <a:lnTo>
                    <a:pt x="18" y="497"/>
                  </a:lnTo>
                  <a:lnTo>
                    <a:pt x="6" y="444"/>
                  </a:lnTo>
                  <a:lnTo>
                    <a:pt x="0" y="386"/>
                  </a:lnTo>
                  <a:lnTo>
                    <a:pt x="12" y="322"/>
                  </a:lnTo>
                  <a:lnTo>
                    <a:pt x="29" y="263"/>
                  </a:lnTo>
                  <a:lnTo>
                    <a:pt x="59" y="199"/>
                  </a:lnTo>
                  <a:lnTo>
                    <a:pt x="59" y="199"/>
                  </a:lnTo>
                  <a:lnTo>
                    <a:pt x="94" y="140"/>
                  </a:lnTo>
                  <a:lnTo>
                    <a:pt x="135" y="94"/>
                  </a:lnTo>
                  <a:lnTo>
                    <a:pt x="187" y="53"/>
                  </a:lnTo>
                  <a:lnTo>
                    <a:pt x="234" y="23"/>
                  </a:lnTo>
                  <a:lnTo>
                    <a:pt x="287" y="6"/>
                  </a:lnTo>
                  <a:lnTo>
                    <a:pt x="339" y="0"/>
                  </a:lnTo>
                  <a:lnTo>
                    <a:pt x="386" y="6"/>
                  </a:lnTo>
                  <a:lnTo>
                    <a:pt x="433" y="23"/>
                  </a:lnTo>
                  <a:lnTo>
                    <a:pt x="433" y="23"/>
                  </a:lnTo>
                  <a:close/>
                </a:path>
              </a:pathLst>
            </a:custGeom>
            <a:solidFill>
              <a:srgbClr val="F7AB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2342"/>
            <p:cNvSpPr>
              <a:spLocks noEditPoints="1"/>
            </p:cNvSpPr>
            <p:nvPr/>
          </p:nvSpPr>
          <p:spPr bwMode="auto">
            <a:xfrm>
              <a:off x="2571" y="1464"/>
              <a:ext cx="492" cy="591"/>
            </a:xfrm>
            <a:custGeom>
              <a:avLst/>
              <a:gdLst/>
              <a:ahLst/>
              <a:cxnLst>
                <a:cxn ang="0">
                  <a:pos x="398" y="24"/>
                </a:cxn>
                <a:cxn ang="0">
                  <a:pos x="462" y="88"/>
                </a:cxn>
                <a:cxn ang="0">
                  <a:pos x="492" y="182"/>
                </a:cxn>
                <a:cxn ang="0">
                  <a:pos x="486" y="293"/>
                </a:cxn>
                <a:cxn ang="0">
                  <a:pos x="445" y="410"/>
                </a:cxn>
                <a:cxn ang="0">
                  <a:pos x="410" y="457"/>
                </a:cxn>
                <a:cxn ang="0">
                  <a:pos x="322" y="538"/>
                </a:cxn>
                <a:cxn ang="0">
                  <a:pos x="229" y="585"/>
                </a:cxn>
                <a:cxn ang="0">
                  <a:pos x="141" y="585"/>
                </a:cxn>
                <a:cxn ang="0">
                  <a:pos x="94" y="568"/>
                </a:cxn>
                <a:cxn ang="0">
                  <a:pos x="30" y="503"/>
                </a:cxn>
                <a:cxn ang="0">
                  <a:pos x="0" y="416"/>
                </a:cxn>
                <a:cxn ang="0">
                  <a:pos x="6" y="305"/>
                </a:cxn>
                <a:cxn ang="0">
                  <a:pos x="53" y="188"/>
                </a:cxn>
                <a:cxn ang="0">
                  <a:pos x="88" y="135"/>
                </a:cxn>
                <a:cxn ang="0">
                  <a:pos x="170" y="59"/>
                </a:cxn>
                <a:cxn ang="0">
                  <a:pos x="264" y="12"/>
                </a:cxn>
                <a:cxn ang="0">
                  <a:pos x="357" y="12"/>
                </a:cxn>
                <a:cxn ang="0">
                  <a:pos x="398" y="24"/>
                </a:cxn>
                <a:cxn ang="0">
                  <a:pos x="381" y="18"/>
                </a:cxn>
                <a:cxn ang="0">
                  <a:pos x="299" y="0"/>
                </a:cxn>
                <a:cxn ang="0">
                  <a:pos x="217" y="18"/>
                </a:cxn>
                <a:cxn ang="0">
                  <a:pos x="135" y="76"/>
                </a:cxn>
                <a:cxn ang="0">
                  <a:pos x="65" y="164"/>
                </a:cxn>
                <a:cxn ang="0">
                  <a:pos x="41" y="217"/>
                </a:cxn>
                <a:cxn ang="0">
                  <a:pos x="18" y="322"/>
                </a:cxn>
                <a:cxn ang="0">
                  <a:pos x="30" y="416"/>
                </a:cxn>
                <a:cxn ang="0">
                  <a:pos x="71" y="486"/>
                </a:cxn>
                <a:cxn ang="0">
                  <a:pos x="106" y="509"/>
                </a:cxn>
                <a:cxn ang="0">
                  <a:pos x="188" y="527"/>
                </a:cxn>
                <a:cxn ang="0">
                  <a:pos x="269" y="509"/>
                </a:cxn>
                <a:cxn ang="0">
                  <a:pos x="351" y="451"/>
                </a:cxn>
                <a:cxn ang="0">
                  <a:pos x="422" y="363"/>
                </a:cxn>
                <a:cxn ang="0">
                  <a:pos x="445" y="310"/>
                </a:cxn>
                <a:cxn ang="0">
                  <a:pos x="468" y="205"/>
                </a:cxn>
                <a:cxn ang="0">
                  <a:pos x="457" y="112"/>
                </a:cxn>
                <a:cxn ang="0">
                  <a:pos x="416" y="41"/>
                </a:cxn>
                <a:cxn ang="0">
                  <a:pos x="381" y="18"/>
                </a:cxn>
              </a:cxnLst>
              <a:rect l="0" t="0" r="r" b="b"/>
              <a:pathLst>
                <a:path w="492" h="591">
                  <a:moveTo>
                    <a:pt x="398" y="24"/>
                  </a:moveTo>
                  <a:lnTo>
                    <a:pt x="398" y="24"/>
                  </a:lnTo>
                  <a:lnTo>
                    <a:pt x="433" y="53"/>
                  </a:lnTo>
                  <a:lnTo>
                    <a:pt x="462" y="88"/>
                  </a:lnTo>
                  <a:lnTo>
                    <a:pt x="480" y="135"/>
                  </a:lnTo>
                  <a:lnTo>
                    <a:pt x="492" y="182"/>
                  </a:lnTo>
                  <a:lnTo>
                    <a:pt x="492" y="234"/>
                  </a:lnTo>
                  <a:lnTo>
                    <a:pt x="486" y="293"/>
                  </a:lnTo>
                  <a:lnTo>
                    <a:pt x="468" y="351"/>
                  </a:lnTo>
                  <a:lnTo>
                    <a:pt x="445" y="410"/>
                  </a:lnTo>
                  <a:lnTo>
                    <a:pt x="445" y="410"/>
                  </a:lnTo>
                  <a:lnTo>
                    <a:pt x="410" y="457"/>
                  </a:lnTo>
                  <a:lnTo>
                    <a:pt x="369" y="503"/>
                  </a:lnTo>
                  <a:lnTo>
                    <a:pt x="322" y="538"/>
                  </a:lnTo>
                  <a:lnTo>
                    <a:pt x="275" y="568"/>
                  </a:lnTo>
                  <a:lnTo>
                    <a:pt x="229" y="585"/>
                  </a:lnTo>
                  <a:lnTo>
                    <a:pt x="182" y="591"/>
                  </a:lnTo>
                  <a:lnTo>
                    <a:pt x="141" y="585"/>
                  </a:lnTo>
                  <a:lnTo>
                    <a:pt x="94" y="568"/>
                  </a:lnTo>
                  <a:lnTo>
                    <a:pt x="94" y="568"/>
                  </a:lnTo>
                  <a:lnTo>
                    <a:pt x="59" y="538"/>
                  </a:lnTo>
                  <a:lnTo>
                    <a:pt x="30" y="503"/>
                  </a:lnTo>
                  <a:lnTo>
                    <a:pt x="12" y="462"/>
                  </a:lnTo>
                  <a:lnTo>
                    <a:pt x="0" y="416"/>
                  </a:lnTo>
                  <a:lnTo>
                    <a:pt x="0" y="357"/>
                  </a:lnTo>
                  <a:lnTo>
                    <a:pt x="6" y="305"/>
                  </a:lnTo>
                  <a:lnTo>
                    <a:pt x="24" y="246"/>
                  </a:lnTo>
                  <a:lnTo>
                    <a:pt x="53" y="188"/>
                  </a:lnTo>
                  <a:lnTo>
                    <a:pt x="53" y="188"/>
                  </a:lnTo>
                  <a:lnTo>
                    <a:pt x="88" y="135"/>
                  </a:lnTo>
                  <a:lnTo>
                    <a:pt x="123" y="94"/>
                  </a:lnTo>
                  <a:lnTo>
                    <a:pt x="170" y="59"/>
                  </a:lnTo>
                  <a:lnTo>
                    <a:pt x="217" y="30"/>
                  </a:lnTo>
                  <a:lnTo>
                    <a:pt x="264" y="12"/>
                  </a:lnTo>
                  <a:lnTo>
                    <a:pt x="310" y="6"/>
                  </a:lnTo>
                  <a:lnTo>
                    <a:pt x="357" y="12"/>
                  </a:lnTo>
                  <a:lnTo>
                    <a:pt x="398" y="24"/>
                  </a:lnTo>
                  <a:lnTo>
                    <a:pt x="398" y="24"/>
                  </a:lnTo>
                  <a:close/>
                  <a:moveTo>
                    <a:pt x="381" y="18"/>
                  </a:moveTo>
                  <a:lnTo>
                    <a:pt x="381" y="18"/>
                  </a:lnTo>
                  <a:lnTo>
                    <a:pt x="340" y="0"/>
                  </a:lnTo>
                  <a:lnTo>
                    <a:pt x="299" y="0"/>
                  </a:lnTo>
                  <a:lnTo>
                    <a:pt x="258" y="6"/>
                  </a:lnTo>
                  <a:lnTo>
                    <a:pt x="217" y="18"/>
                  </a:lnTo>
                  <a:lnTo>
                    <a:pt x="170" y="41"/>
                  </a:lnTo>
                  <a:lnTo>
                    <a:pt x="135" y="76"/>
                  </a:lnTo>
                  <a:lnTo>
                    <a:pt x="94" y="117"/>
                  </a:lnTo>
                  <a:lnTo>
                    <a:pt x="65" y="164"/>
                  </a:lnTo>
                  <a:lnTo>
                    <a:pt x="65" y="164"/>
                  </a:lnTo>
                  <a:lnTo>
                    <a:pt x="41" y="217"/>
                  </a:lnTo>
                  <a:lnTo>
                    <a:pt x="24" y="269"/>
                  </a:lnTo>
                  <a:lnTo>
                    <a:pt x="18" y="322"/>
                  </a:lnTo>
                  <a:lnTo>
                    <a:pt x="18" y="369"/>
                  </a:lnTo>
                  <a:lnTo>
                    <a:pt x="30" y="416"/>
                  </a:lnTo>
                  <a:lnTo>
                    <a:pt x="47" y="451"/>
                  </a:lnTo>
                  <a:lnTo>
                    <a:pt x="71" y="486"/>
                  </a:lnTo>
                  <a:lnTo>
                    <a:pt x="106" y="509"/>
                  </a:lnTo>
                  <a:lnTo>
                    <a:pt x="106" y="509"/>
                  </a:lnTo>
                  <a:lnTo>
                    <a:pt x="147" y="527"/>
                  </a:lnTo>
                  <a:lnTo>
                    <a:pt x="188" y="527"/>
                  </a:lnTo>
                  <a:lnTo>
                    <a:pt x="229" y="521"/>
                  </a:lnTo>
                  <a:lnTo>
                    <a:pt x="269" y="509"/>
                  </a:lnTo>
                  <a:lnTo>
                    <a:pt x="310" y="480"/>
                  </a:lnTo>
                  <a:lnTo>
                    <a:pt x="351" y="451"/>
                  </a:lnTo>
                  <a:lnTo>
                    <a:pt x="386" y="410"/>
                  </a:lnTo>
                  <a:lnTo>
                    <a:pt x="422" y="363"/>
                  </a:lnTo>
                  <a:lnTo>
                    <a:pt x="422" y="363"/>
                  </a:lnTo>
                  <a:lnTo>
                    <a:pt x="445" y="310"/>
                  </a:lnTo>
                  <a:lnTo>
                    <a:pt x="457" y="258"/>
                  </a:lnTo>
                  <a:lnTo>
                    <a:pt x="468" y="205"/>
                  </a:lnTo>
                  <a:lnTo>
                    <a:pt x="462" y="158"/>
                  </a:lnTo>
                  <a:lnTo>
                    <a:pt x="457" y="112"/>
                  </a:lnTo>
                  <a:lnTo>
                    <a:pt x="439" y="76"/>
                  </a:lnTo>
                  <a:lnTo>
                    <a:pt x="416" y="41"/>
                  </a:lnTo>
                  <a:lnTo>
                    <a:pt x="381" y="18"/>
                  </a:lnTo>
                  <a:lnTo>
                    <a:pt x="381" y="18"/>
                  </a:lnTo>
                  <a:close/>
                </a:path>
              </a:pathLst>
            </a:custGeom>
            <a:solidFill>
              <a:srgbClr val="F16D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Freeform 2343"/>
            <p:cNvSpPr>
              <a:spLocks/>
            </p:cNvSpPr>
            <p:nvPr/>
          </p:nvSpPr>
          <p:spPr bwMode="auto">
            <a:xfrm>
              <a:off x="2647" y="1500"/>
              <a:ext cx="287" cy="368"/>
            </a:xfrm>
            <a:custGeom>
              <a:avLst/>
              <a:gdLst/>
              <a:ahLst/>
              <a:cxnLst>
                <a:cxn ang="0">
                  <a:pos x="240" y="11"/>
                </a:cxn>
                <a:cxn ang="0">
                  <a:pos x="240" y="11"/>
                </a:cxn>
                <a:cxn ang="0">
                  <a:pos x="258" y="23"/>
                </a:cxn>
                <a:cxn ang="0">
                  <a:pos x="275" y="46"/>
                </a:cxn>
                <a:cxn ang="0">
                  <a:pos x="281" y="70"/>
                </a:cxn>
                <a:cxn ang="0">
                  <a:pos x="287" y="105"/>
                </a:cxn>
                <a:cxn ang="0">
                  <a:pos x="281" y="134"/>
                </a:cxn>
                <a:cxn ang="0">
                  <a:pos x="275" y="169"/>
                </a:cxn>
                <a:cxn ang="0">
                  <a:pos x="264" y="204"/>
                </a:cxn>
                <a:cxn ang="0">
                  <a:pos x="246" y="245"/>
                </a:cxn>
                <a:cxn ang="0">
                  <a:pos x="246" y="245"/>
                </a:cxn>
                <a:cxn ang="0">
                  <a:pos x="223" y="280"/>
                </a:cxn>
                <a:cxn ang="0">
                  <a:pos x="199" y="309"/>
                </a:cxn>
                <a:cxn ang="0">
                  <a:pos x="176" y="333"/>
                </a:cxn>
                <a:cxn ang="0">
                  <a:pos x="147" y="350"/>
                </a:cxn>
                <a:cxn ang="0">
                  <a:pos x="117" y="362"/>
                </a:cxn>
                <a:cxn ang="0">
                  <a:pos x="94" y="368"/>
                </a:cxn>
                <a:cxn ang="0">
                  <a:pos x="71" y="368"/>
                </a:cxn>
                <a:cxn ang="0">
                  <a:pos x="47" y="362"/>
                </a:cxn>
                <a:cxn ang="0">
                  <a:pos x="47" y="362"/>
                </a:cxn>
                <a:cxn ang="0">
                  <a:pos x="24" y="345"/>
                </a:cxn>
                <a:cxn ang="0">
                  <a:pos x="12" y="321"/>
                </a:cxn>
                <a:cxn ang="0">
                  <a:pos x="0" y="298"/>
                </a:cxn>
                <a:cxn ang="0">
                  <a:pos x="0" y="269"/>
                </a:cxn>
                <a:cxn ang="0">
                  <a:pos x="0" y="233"/>
                </a:cxn>
                <a:cxn ang="0">
                  <a:pos x="6" y="198"/>
                </a:cxn>
                <a:cxn ang="0">
                  <a:pos x="18" y="163"/>
                </a:cxn>
                <a:cxn ang="0">
                  <a:pos x="36" y="128"/>
                </a:cxn>
                <a:cxn ang="0">
                  <a:pos x="36" y="128"/>
                </a:cxn>
                <a:cxn ang="0">
                  <a:pos x="59" y="93"/>
                </a:cxn>
                <a:cxn ang="0">
                  <a:pos x="82" y="64"/>
                </a:cxn>
                <a:cxn ang="0">
                  <a:pos x="112" y="40"/>
                </a:cxn>
                <a:cxn ang="0">
                  <a:pos x="135" y="17"/>
                </a:cxn>
                <a:cxn ang="0">
                  <a:pos x="164" y="5"/>
                </a:cxn>
                <a:cxn ang="0">
                  <a:pos x="193" y="0"/>
                </a:cxn>
                <a:cxn ang="0">
                  <a:pos x="217" y="0"/>
                </a:cxn>
                <a:cxn ang="0">
                  <a:pos x="240" y="11"/>
                </a:cxn>
                <a:cxn ang="0">
                  <a:pos x="240" y="11"/>
                </a:cxn>
              </a:cxnLst>
              <a:rect l="0" t="0" r="r" b="b"/>
              <a:pathLst>
                <a:path w="287" h="368">
                  <a:moveTo>
                    <a:pt x="240" y="11"/>
                  </a:moveTo>
                  <a:lnTo>
                    <a:pt x="240" y="11"/>
                  </a:lnTo>
                  <a:lnTo>
                    <a:pt x="258" y="23"/>
                  </a:lnTo>
                  <a:lnTo>
                    <a:pt x="275" y="46"/>
                  </a:lnTo>
                  <a:lnTo>
                    <a:pt x="281" y="70"/>
                  </a:lnTo>
                  <a:lnTo>
                    <a:pt x="287" y="105"/>
                  </a:lnTo>
                  <a:lnTo>
                    <a:pt x="281" y="134"/>
                  </a:lnTo>
                  <a:lnTo>
                    <a:pt x="275" y="169"/>
                  </a:lnTo>
                  <a:lnTo>
                    <a:pt x="264" y="204"/>
                  </a:lnTo>
                  <a:lnTo>
                    <a:pt x="246" y="245"/>
                  </a:lnTo>
                  <a:lnTo>
                    <a:pt x="246" y="245"/>
                  </a:lnTo>
                  <a:lnTo>
                    <a:pt x="223" y="280"/>
                  </a:lnTo>
                  <a:lnTo>
                    <a:pt x="199" y="309"/>
                  </a:lnTo>
                  <a:lnTo>
                    <a:pt x="176" y="333"/>
                  </a:lnTo>
                  <a:lnTo>
                    <a:pt x="147" y="350"/>
                  </a:lnTo>
                  <a:lnTo>
                    <a:pt x="117" y="362"/>
                  </a:lnTo>
                  <a:lnTo>
                    <a:pt x="94" y="368"/>
                  </a:lnTo>
                  <a:lnTo>
                    <a:pt x="71" y="368"/>
                  </a:lnTo>
                  <a:lnTo>
                    <a:pt x="47" y="362"/>
                  </a:lnTo>
                  <a:lnTo>
                    <a:pt x="47" y="362"/>
                  </a:lnTo>
                  <a:lnTo>
                    <a:pt x="24" y="345"/>
                  </a:lnTo>
                  <a:lnTo>
                    <a:pt x="12" y="321"/>
                  </a:lnTo>
                  <a:lnTo>
                    <a:pt x="0" y="298"/>
                  </a:lnTo>
                  <a:lnTo>
                    <a:pt x="0" y="269"/>
                  </a:lnTo>
                  <a:lnTo>
                    <a:pt x="0" y="233"/>
                  </a:lnTo>
                  <a:lnTo>
                    <a:pt x="6" y="198"/>
                  </a:lnTo>
                  <a:lnTo>
                    <a:pt x="18" y="163"/>
                  </a:lnTo>
                  <a:lnTo>
                    <a:pt x="36" y="128"/>
                  </a:lnTo>
                  <a:lnTo>
                    <a:pt x="36" y="128"/>
                  </a:lnTo>
                  <a:lnTo>
                    <a:pt x="59" y="93"/>
                  </a:lnTo>
                  <a:lnTo>
                    <a:pt x="82" y="64"/>
                  </a:lnTo>
                  <a:lnTo>
                    <a:pt x="112" y="40"/>
                  </a:lnTo>
                  <a:lnTo>
                    <a:pt x="135" y="17"/>
                  </a:lnTo>
                  <a:lnTo>
                    <a:pt x="164" y="5"/>
                  </a:lnTo>
                  <a:lnTo>
                    <a:pt x="193" y="0"/>
                  </a:lnTo>
                  <a:lnTo>
                    <a:pt x="217" y="0"/>
                  </a:lnTo>
                  <a:lnTo>
                    <a:pt x="240" y="11"/>
                  </a:lnTo>
                  <a:lnTo>
                    <a:pt x="240" y="11"/>
                  </a:lnTo>
                  <a:close/>
                </a:path>
              </a:pathLst>
            </a:custGeom>
            <a:solidFill>
              <a:srgbClr val="F9B9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2344"/>
            <p:cNvSpPr>
              <a:spLocks/>
            </p:cNvSpPr>
            <p:nvPr/>
          </p:nvSpPr>
          <p:spPr bwMode="auto">
            <a:xfrm>
              <a:off x="2653" y="1611"/>
              <a:ext cx="123" cy="298"/>
            </a:xfrm>
            <a:custGeom>
              <a:avLst/>
              <a:gdLst/>
              <a:ahLst/>
              <a:cxnLst>
                <a:cxn ang="0">
                  <a:pos x="123" y="17"/>
                </a:cxn>
                <a:cxn ang="0">
                  <a:pos x="123" y="17"/>
                </a:cxn>
                <a:cxn ang="0">
                  <a:pos x="94" y="52"/>
                </a:cxn>
                <a:cxn ang="0">
                  <a:pos x="70" y="87"/>
                </a:cxn>
                <a:cxn ang="0">
                  <a:pos x="70" y="87"/>
                </a:cxn>
                <a:cxn ang="0">
                  <a:pos x="47" y="146"/>
                </a:cxn>
                <a:cxn ang="0">
                  <a:pos x="30" y="204"/>
                </a:cxn>
                <a:cxn ang="0">
                  <a:pos x="30" y="257"/>
                </a:cxn>
                <a:cxn ang="0">
                  <a:pos x="35" y="280"/>
                </a:cxn>
                <a:cxn ang="0">
                  <a:pos x="41" y="298"/>
                </a:cxn>
                <a:cxn ang="0">
                  <a:pos x="41" y="298"/>
                </a:cxn>
                <a:cxn ang="0">
                  <a:pos x="24" y="280"/>
                </a:cxn>
                <a:cxn ang="0">
                  <a:pos x="12" y="263"/>
                </a:cxn>
                <a:cxn ang="0">
                  <a:pos x="6" y="234"/>
                </a:cxn>
                <a:cxn ang="0">
                  <a:pos x="0" y="204"/>
                </a:cxn>
                <a:cxn ang="0">
                  <a:pos x="6" y="169"/>
                </a:cxn>
                <a:cxn ang="0">
                  <a:pos x="12" y="134"/>
                </a:cxn>
                <a:cxn ang="0">
                  <a:pos x="24" y="99"/>
                </a:cxn>
                <a:cxn ang="0">
                  <a:pos x="41" y="64"/>
                </a:cxn>
                <a:cxn ang="0">
                  <a:pos x="41" y="64"/>
                </a:cxn>
                <a:cxn ang="0">
                  <a:pos x="65" y="29"/>
                </a:cxn>
                <a:cxn ang="0">
                  <a:pos x="88" y="0"/>
                </a:cxn>
                <a:cxn ang="0">
                  <a:pos x="123" y="17"/>
                </a:cxn>
              </a:cxnLst>
              <a:rect l="0" t="0" r="r" b="b"/>
              <a:pathLst>
                <a:path w="123" h="298">
                  <a:moveTo>
                    <a:pt x="123" y="17"/>
                  </a:moveTo>
                  <a:lnTo>
                    <a:pt x="123" y="17"/>
                  </a:lnTo>
                  <a:lnTo>
                    <a:pt x="94" y="52"/>
                  </a:lnTo>
                  <a:lnTo>
                    <a:pt x="70" y="87"/>
                  </a:lnTo>
                  <a:lnTo>
                    <a:pt x="70" y="87"/>
                  </a:lnTo>
                  <a:lnTo>
                    <a:pt x="47" y="146"/>
                  </a:lnTo>
                  <a:lnTo>
                    <a:pt x="30" y="204"/>
                  </a:lnTo>
                  <a:lnTo>
                    <a:pt x="30" y="257"/>
                  </a:lnTo>
                  <a:lnTo>
                    <a:pt x="35" y="280"/>
                  </a:lnTo>
                  <a:lnTo>
                    <a:pt x="41" y="298"/>
                  </a:lnTo>
                  <a:lnTo>
                    <a:pt x="41" y="298"/>
                  </a:lnTo>
                  <a:lnTo>
                    <a:pt x="24" y="280"/>
                  </a:lnTo>
                  <a:lnTo>
                    <a:pt x="12" y="263"/>
                  </a:lnTo>
                  <a:lnTo>
                    <a:pt x="6" y="234"/>
                  </a:lnTo>
                  <a:lnTo>
                    <a:pt x="0" y="204"/>
                  </a:lnTo>
                  <a:lnTo>
                    <a:pt x="6" y="169"/>
                  </a:lnTo>
                  <a:lnTo>
                    <a:pt x="12" y="134"/>
                  </a:lnTo>
                  <a:lnTo>
                    <a:pt x="24" y="99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65" y="29"/>
                  </a:lnTo>
                  <a:lnTo>
                    <a:pt x="88" y="0"/>
                  </a:lnTo>
                  <a:lnTo>
                    <a:pt x="123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2345"/>
            <p:cNvSpPr>
              <a:spLocks/>
            </p:cNvSpPr>
            <p:nvPr/>
          </p:nvSpPr>
          <p:spPr bwMode="auto">
            <a:xfrm>
              <a:off x="2759" y="1546"/>
              <a:ext cx="76" cy="70"/>
            </a:xfrm>
            <a:custGeom>
              <a:avLst/>
              <a:gdLst/>
              <a:ahLst/>
              <a:cxnLst>
                <a:cxn ang="0">
                  <a:pos x="76" y="24"/>
                </a:cxn>
                <a:cxn ang="0">
                  <a:pos x="76" y="24"/>
                </a:cxn>
                <a:cxn ang="0">
                  <a:pos x="52" y="41"/>
                </a:cxn>
                <a:cxn ang="0">
                  <a:pos x="35" y="7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41" y="0"/>
                </a:cxn>
                <a:cxn ang="0">
                  <a:pos x="76" y="24"/>
                </a:cxn>
              </a:cxnLst>
              <a:rect l="0" t="0" r="r" b="b"/>
              <a:pathLst>
                <a:path w="76" h="70">
                  <a:moveTo>
                    <a:pt x="76" y="24"/>
                  </a:moveTo>
                  <a:lnTo>
                    <a:pt x="76" y="24"/>
                  </a:lnTo>
                  <a:lnTo>
                    <a:pt x="52" y="41"/>
                  </a:lnTo>
                  <a:lnTo>
                    <a:pt x="35" y="7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41" y="0"/>
                  </a:lnTo>
                  <a:lnTo>
                    <a:pt x="7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Freeform 2346"/>
            <p:cNvSpPr>
              <a:spLocks/>
            </p:cNvSpPr>
            <p:nvPr/>
          </p:nvSpPr>
          <p:spPr bwMode="auto">
            <a:xfrm>
              <a:off x="2601" y="2043"/>
              <a:ext cx="76" cy="82"/>
            </a:xfrm>
            <a:custGeom>
              <a:avLst/>
              <a:gdLst/>
              <a:ahLst/>
              <a:cxnLst>
                <a:cxn ang="0">
                  <a:pos x="76" y="6"/>
                </a:cxn>
                <a:cxn ang="0">
                  <a:pos x="76" y="6"/>
                </a:cxn>
                <a:cxn ang="0">
                  <a:pos x="70" y="6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35" y="53"/>
                </a:cxn>
                <a:cxn ang="0">
                  <a:pos x="35" y="53"/>
                </a:cxn>
                <a:cxn ang="0">
                  <a:pos x="17" y="71"/>
                </a:cxn>
                <a:cxn ang="0">
                  <a:pos x="11" y="82"/>
                </a:cxn>
                <a:cxn ang="0">
                  <a:pos x="11" y="82"/>
                </a:cxn>
                <a:cxn ang="0">
                  <a:pos x="0" y="82"/>
                </a:cxn>
                <a:cxn ang="0">
                  <a:pos x="0" y="82"/>
                </a:cxn>
                <a:cxn ang="0">
                  <a:pos x="11" y="82"/>
                </a:cxn>
                <a:cxn ang="0">
                  <a:pos x="35" y="71"/>
                </a:cxn>
                <a:cxn ang="0">
                  <a:pos x="35" y="71"/>
                </a:cxn>
                <a:cxn ang="0">
                  <a:pos x="52" y="41"/>
                </a:cxn>
                <a:cxn ang="0">
                  <a:pos x="76" y="6"/>
                </a:cxn>
                <a:cxn ang="0">
                  <a:pos x="76" y="6"/>
                </a:cxn>
              </a:cxnLst>
              <a:rect l="0" t="0" r="r" b="b"/>
              <a:pathLst>
                <a:path w="76" h="82">
                  <a:moveTo>
                    <a:pt x="76" y="6"/>
                  </a:moveTo>
                  <a:lnTo>
                    <a:pt x="76" y="6"/>
                  </a:lnTo>
                  <a:lnTo>
                    <a:pt x="70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17" y="71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11" y="82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52" y="41"/>
                  </a:lnTo>
                  <a:lnTo>
                    <a:pt x="76" y="6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Freeform 2347"/>
            <p:cNvSpPr>
              <a:spLocks/>
            </p:cNvSpPr>
            <p:nvPr/>
          </p:nvSpPr>
          <p:spPr bwMode="auto">
            <a:xfrm>
              <a:off x="2460" y="2073"/>
              <a:ext cx="158" cy="64"/>
            </a:xfrm>
            <a:custGeom>
              <a:avLst/>
              <a:gdLst/>
              <a:ahLst/>
              <a:cxnLst>
                <a:cxn ang="0">
                  <a:pos x="158" y="46"/>
                </a:cxn>
                <a:cxn ang="0">
                  <a:pos x="158" y="46"/>
                </a:cxn>
                <a:cxn ang="0">
                  <a:pos x="147" y="52"/>
                </a:cxn>
                <a:cxn ang="0">
                  <a:pos x="129" y="52"/>
                </a:cxn>
                <a:cxn ang="0">
                  <a:pos x="111" y="46"/>
                </a:cxn>
                <a:cxn ang="0">
                  <a:pos x="111" y="46"/>
                </a:cxn>
                <a:cxn ang="0">
                  <a:pos x="59" y="23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2" y="52"/>
                </a:cxn>
                <a:cxn ang="0">
                  <a:pos x="82" y="52"/>
                </a:cxn>
                <a:cxn ang="0">
                  <a:pos x="106" y="64"/>
                </a:cxn>
                <a:cxn ang="0">
                  <a:pos x="123" y="64"/>
                </a:cxn>
                <a:cxn ang="0">
                  <a:pos x="135" y="58"/>
                </a:cxn>
                <a:cxn ang="0">
                  <a:pos x="135" y="58"/>
                </a:cxn>
                <a:cxn ang="0">
                  <a:pos x="158" y="46"/>
                </a:cxn>
                <a:cxn ang="0">
                  <a:pos x="158" y="46"/>
                </a:cxn>
              </a:cxnLst>
              <a:rect l="0" t="0" r="r" b="b"/>
              <a:pathLst>
                <a:path w="158" h="64">
                  <a:moveTo>
                    <a:pt x="158" y="46"/>
                  </a:moveTo>
                  <a:lnTo>
                    <a:pt x="158" y="46"/>
                  </a:lnTo>
                  <a:lnTo>
                    <a:pt x="147" y="52"/>
                  </a:lnTo>
                  <a:lnTo>
                    <a:pt x="129" y="52"/>
                  </a:lnTo>
                  <a:lnTo>
                    <a:pt x="111" y="46"/>
                  </a:lnTo>
                  <a:lnTo>
                    <a:pt x="111" y="46"/>
                  </a:lnTo>
                  <a:lnTo>
                    <a:pt x="59" y="23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106" y="64"/>
                  </a:lnTo>
                  <a:lnTo>
                    <a:pt x="123" y="64"/>
                  </a:lnTo>
                  <a:lnTo>
                    <a:pt x="135" y="58"/>
                  </a:lnTo>
                  <a:lnTo>
                    <a:pt x="135" y="58"/>
                  </a:lnTo>
                  <a:lnTo>
                    <a:pt x="158" y="46"/>
                  </a:lnTo>
                  <a:lnTo>
                    <a:pt x="158" y="46"/>
                  </a:lnTo>
                  <a:close/>
                </a:path>
              </a:pathLst>
            </a:custGeom>
            <a:solidFill>
              <a:srgbClr val="F6A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Freeform 2348"/>
            <p:cNvSpPr>
              <a:spLocks/>
            </p:cNvSpPr>
            <p:nvPr/>
          </p:nvSpPr>
          <p:spPr bwMode="auto">
            <a:xfrm>
              <a:off x="2653" y="2043"/>
              <a:ext cx="47" cy="10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30" y="59"/>
                </a:cxn>
                <a:cxn ang="0">
                  <a:pos x="30" y="59"/>
                </a:cxn>
                <a:cxn ang="0">
                  <a:pos x="35" y="82"/>
                </a:cxn>
                <a:cxn ang="0">
                  <a:pos x="41" y="100"/>
                </a:cxn>
                <a:cxn ang="0">
                  <a:pos x="41" y="100"/>
                </a:cxn>
                <a:cxn ang="0">
                  <a:pos x="35" y="106"/>
                </a:cxn>
                <a:cxn ang="0">
                  <a:pos x="35" y="106"/>
                </a:cxn>
                <a:cxn ang="0">
                  <a:pos x="41" y="94"/>
                </a:cxn>
                <a:cxn ang="0">
                  <a:pos x="47" y="71"/>
                </a:cxn>
                <a:cxn ang="0">
                  <a:pos x="47" y="71"/>
                </a:cxn>
                <a:cxn ang="0">
                  <a:pos x="35" y="35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47" h="106">
                  <a:moveTo>
                    <a:pt x="18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35" y="82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5" y="106"/>
                  </a:lnTo>
                  <a:lnTo>
                    <a:pt x="35" y="106"/>
                  </a:lnTo>
                  <a:lnTo>
                    <a:pt x="41" y="94"/>
                  </a:lnTo>
                  <a:lnTo>
                    <a:pt x="47" y="71"/>
                  </a:lnTo>
                  <a:lnTo>
                    <a:pt x="47" y="71"/>
                  </a:lnTo>
                  <a:lnTo>
                    <a:pt x="35" y="35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Freeform 2349"/>
            <p:cNvSpPr>
              <a:spLocks/>
            </p:cNvSpPr>
            <p:nvPr/>
          </p:nvSpPr>
          <p:spPr bwMode="auto">
            <a:xfrm>
              <a:off x="2560" y="2131"/>
              <a:ext cx="140" cy="99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0"/>
                </a:cxn>
                <a:cxn ang="0">
                  <a:pos x="134" y="12"/>
                </a:cxn>
                <a:cxn ang="0">
                  <a:pos x="123" y="29"/>
                </a:cxn>
                <a:cxn ang="0">
                  <a:pos x="105" y="41"/>
                </a:cxn>
                <a:cxn ang="0">
                  <a:pos x="105" y="41"/>
                </a:cxn>
                <a:cxn ang="0">
                  <a:pos x="52" y="64"/>
                </a:cxn>
                <a:cxn ang="0">
                  <a:pos x="11" y="88"/>
                </a:cxn>
                <a:cxn ang="0">
                  <a:pos x="11" y="88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87" y="64"/>
                </a:cxn>
                <a:cxn ang="0">
                  <a:pos x="87" y="64"/>
                </a:cxn>
                <a:cxn ang="0">
                  <a:pos x="117" y="47"/>
                </a:cxn>
                <a:cxn ang="0">
                  <a:pos x="128" y="35"/>
                </a:cxn>
                <a:cxn ang="0">
                  <a:pos x="134" y="23"/>
                </a:cxn>
                <a:cxn ang="0">
                  <a:pos x="134" y="23"/>
                </a:cxn>
                <a:cxn ang="0">
                  <a:pos x="140" y="0"/>
                </a:cxn>
                <a:cxn ang="0">
                  <a:pos x="140" y="0"/>
                </a:cxn>
              </a:cxnLst>
              <a:rect l="0" t="0" r="r" b="b"/>
              <a:pathLst>
                <a:path w="140" h="99">
                  <a:moveTo>
                    <a:pt x="140" y="0"/>
                  </a:moveTo>
                  <a:lnTo>
                    <a:pt x="140" y="0"/>
                  </a:lnTo>
                  <a:lnTo>
                    <a:pt x="134" y="12"/>
                  </a:lnTo>
                  <a:lnTo>
                    <a:pt x="123" y="29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52" y="64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87" y="64"/>
                  </a:lnTo>
                  <a:lnTo>
                    <a:pt x="87" y="64"/>
                  </a:lnTo>
                  <a:lnTo>
                    <a:pt x="117" y="47"/>
                  </a:lnTo>
                  <a:lnTo>
                    <a:pt x="128" y="35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6A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3" name="Freeform 2350"/>
            <p:cNvSpPr>
              <a:spLocks/>
            </p:cNvSpPr>
            <p:nvPr/>
          </p:nvSpPr>
          <p:spPr bwMode="auto">
            <a:xfrm>
              <a:off x="2484" y="2225"/>
              <a:ext cx="82" cy="128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2" y="0"/>
                </a:cxn>
                <a:cxn ang="0">
                  <a:pos x="58" y="17"/>
                </a:cxn>
                <a:cxn ang="0">
                  <a:pos x="35" y="41"/>
                </a:cxn>
                <a:cxn ang="0">
                  <a:pos x="17" y="76"/>
                </a:cxn>
                <a:cxn ang="0">
                  <a:pos x="17" y="76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22"/>
                </a:cxn>
                <a:cxn ang="0">
                  <a:pos x="11" y="111"/>
                </a:cxn>
                <a:cxn ang="0">
                  <a:pos x="11" y="111"/>
                </a:cxn>
                <a:cxn ang="0">
                  <a:pos x="23" y="111"/>
                </a:cxn>
                <a:cxn ang="0">
                  <a:pos x="29" y="117"/>
                </a:cxn>
                <a:cxn ang="0">
                  <a:pos x="29" y="117"/>
                </a:cxn>
                <a:cxn ang="0">
                  <a:pos x="41" y="82"/>
                </a:cxn>
                <a:cxn ang="0">
                  <a:pos x="46" y="52"/>
                </a:cxn>
                <a:cxn ang="0">
                  <a:pos x="58" y="29"/>
                </a:cxn>
                <a:cxn ang="0">
                  <a:pos x="58" y="29"/>
                </a:cxn>
                <a:cxn ang="0">
                  <a:pos x="82" y="0"/>
                </a:cxn>
                <a:cxn ang="0">
                  <a:pos x="82" y="0"/>
                </a:cxn>
              </a:cxnLst>
              <a:rect l="0" t="0" r="r" b="b"/>
              <a:pathLst>
                <a:path w="82" h="128">
                  <a:moveTo>
                    <a:pt x="82" y="0"/>
                  </a:moveTo>
                  <a:lnTo>
                    <a:pt x="82" y="0"/>
                  </a:lnTo>
                  <a:lnTo>
                    <a:pt x="58" y="17"/>
                  </a:lnTo>
                  <a:lnTo>
                    <a:pt x="35" y="41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23" y="111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41" y="82"/>
                  </a:lnTo>
                  <a:lnTo>
                    <a:pt x="46" y="52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DED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" name="Freeform 2351"/>
            <p:cNvSpPr>
              <a:spLocks/>
            </p:cNvSpPr>
            <p:nvPr/>
          </p:nvSpPr>
          <p:spPr bwMode="auto">
            <a:xfrm>
              <a:off x="2677" y="2043"/>
              <a:ext cx="99" cy="65"/>
            </a:xfrm>
            <a:custGeom>
              <a:avLst/>
              <a:gdLst/>
              <a:ahLst/>
              <a:cxnLst>
                <a:cxn ang="0">
                  <a:pos x="99" y="41"/>
                </a:cxn>
                <a:cxn ang="0">
                  <a:pos x="99" y="41"/>
                </a:cxn>
                <a:cxn ang="0">
                  <a:pos x="64" y="65"/>
                </a:cxn>
                <a:cxn ang="0">
                  <a:pos x="64" y="65"/>
                </a:cxn>
                <a:cxn ang="0">
                  <a:pos x="23" y="41"/>
                </a:cxn>
                <a:cxn ang="0">
                  <a:pos x="6" y="24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" y="18"/>
                </a:cxn>
                <a:cxn ang="0">
                  <a:pos x="46" y="35"/>
                </a:cxn>
                <a:cxn ang="0">
                  <a:pos x="76" y="41"/>
                </a:cxn>
                <a:cxn ang="0">
                  <a:pos x="99" y="41"/>
                </a:cxn>
                <a:cxn ang="0">
                  <a:pos x="99" y="41"/>
                </a:cxn>
              </a:cxnLst>
              <a:rect l="0" t="0" r="r" b="b"/>
              <a:pathLst>
                <a:path w="99" h="65">
                  <a:moveTo>
                    <a:pt x="99" y="41"/>
                  </a:moveTo>
                  <a:lnTo>
                    <a:pt x="99" y="41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23" y="41"/>
                  </a:lnTo>
                  <a:lnTo>
                    <a:pt x="6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18"/>
                  </a:lnTo>
                  <a:lnTo>
                    <a:pt x="46" y="35"/>
                  </a:lnTo>
                  <a:lnTo>
                    <a:pt x="76" y="41"/>
                  </a:lnTo>
                  <a:lnTo>
                    <a:pt x="99" y="41"/>
                  </a:lnTo>
                  <a:lnTo>
                    <a:pt x="99" y="41"/>
                  </a:lnTo>
                  <a:close/>
                </a:path>
              </a:pathLst>
            </a:custGeom>
            <a:solidFill>
              <a:srgbClr val="F8C3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Freeform 2352"/>
            <p:cNvSpPr>
              <a:spLocks/>
            </p:cNvSpPr>
            <p:nvPr/>
          </p:nvSpPr>
          <p:spPr bwMode="auto">
            <a:xfrm>
              <a:off x="2636" y="1944"/>
              <a:ext cx="41" cy="1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5" y="17"/>
                </a:cxn>
                <a:cxn ang="0">
                  <a:pos x="35" y="17"/>
                </a:cxn>
                <a:cxn ang="0">
                  <a:pos x="41" y="64"/>
                </a:cxn>
                <a:cxn ang="0">
                  <a:pos x="41" y="88"/>
                </a:cxn>
                <a:cxn ang="0">
                  <a:pos x="35" y="99"/>
                </a:cxn>
                <a:cxn ang="0">
                  <a:pos x="29" y="105"/>
                </a:cxn>
                <a:cxn ang="0">
                  <a:pos x="29" y="105"/>
                </a:cxn>
                <a:cxn ang="0">
                  <a:pos x="29" y="76"/>
                </a:cxn>
                <a:cxn ang="0">
                  <a:pos x="23" y="47"/>
                </a:cxn>
                <a:cxn ang="0">
                  <a:pos x="11" y="2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1" h="105">
                  <a:moveTo>
                    <a:pt x="0" y="0"/>
                  </a:moveTo>
                  <a:lnTo>
                    <a:pt x="0" y="0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41" y="64"/>
                  </a:lnTo>
                  <a:lnTo>
                    <a:pt x="41" y="88"/>
                  </a:lnTo>
                  <a:lnTo>
                    <a:pt x="35" y="99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29" y="76"/>
                  </a:lnTo>
                  <a:lnTo>
                    <a:pt x="23" y="47"/>
                  </a:lnTo>
                  <a:lnTo>
                    <a:pt x="11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Freeform 2353"/>
            <p:cNvSpPr>
              <a:spLocks/>
            </p:cNvSpPr>
            <p:nvPr/>
          </p:nvSpPr>
          <p:spPr bwMode="auto">
            <a:xfrm>
              <a:off x="2560" y="2043"/>
              <a:ext cx="99" cy="6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41"/>
                </a:cxn>
                <a:cxn ang="0">
                  <a:pos x="35" y="65"/>
                </a:cxn>
                <a:cxn ang="0">
                  <a:pos x="35" y="65"/>
                </a:cxn>
                <a:cxn ang="0">
                  <a:pos x="76" y="41"/>
                </a:cxn>
                <a:cxn ang="0">
                  <a:pos x="93" y="24"/>
                </a:cxn>
                <a:cxn ang="0">
                  <a:pos x="99" y="12"/>
                </a:cxn>
                <a:cxn ang="0">
                  <a:pos x="99" y="0"/>
                </a:cxn>
                <a:cxn ang="0">
                  <a:pos x="99" y="0"/>
                </a:cxn>
                <a:cxn ang="0">
                  <a:pos x="76" y="18"/>
                </a:cxn>
                <a:cxn ang="0">
                  <a:pos x="52" y="35"/>
                </a:cxn>
                <a:cxn ang="0">
                  <a:pos x="23" y="41"/>
                </a:cxn>
                <a:cxn ang="0">
                  <a:pos x="0" y="41"/>
                </a:cxn>
                <a:cxn ang="0">
                  <a:pos x="0" y="41"/>
                </a:cxn>
              </a:cxnLst>
              <a:rect l="0" t="0" r="r" b="b"/>
              <a:pathLst>
                <a:path w="99" h="65">
                  <a:moveTo>
                    <a:pt x="0" y="41"/>
                  </a:moveTo>
                  <a:lnTo>
                    <a:pt x="0" y="41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76" y="41"/>
                  </a:lnTo>
                  <a:lnTo>
                    <a:pt x="93" y="24"/>
                  </a:lnTo>
                  <a:lnTo>
                    <a:pt x="99" y="12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76" y="18"/>
                  </a:lnTo>
                  <a:lnTo>
                    <a:pt x="52" y="35"/>
                  </a:lnTo>
                  <a:lnTo>
                    <a:pt x="23" y="41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Freeform 2354"/>
            <p:cNvSpPr>
              <a:spLocks/>
            </p:cNvSpPr>
            <p:nvPr/>
          </p:nvSpPr>
          <p:spPr bwMode="auto">
            <a:xfrm>
              <a:off x="2630" y="1950"/>
              <a:ext cx="29" cy="93"/>
            </a:xfrm>
            <a:custGeom>
              <a:avLst/>
              <a:gdLst/>
              <a:ahLst/>
              <a:cxnLst>
                <a:cxn ang="0">
                  <a:pos x="29" y="93"/>
                </a:cxn>
                <a:cxn ang="0">
                  <a:pos x="29" y="93"/>
                </a:cxn>
                <a:cxn ang="0">
                  <a:pos x="17" y="76"/>
                </a:cxn>
                <a:cxn ang="0">
                  <a:pos x="12" y="58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11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23"/>
                </a:cxn>
                <a:cxn ang="0">
                  <a:pos x="12" y="41"/>
                </a:cxn>
                <a:cxn ang="0">
                  <a:pos x="17" y="52"/>
                </a:cxn>
                <a:cxn ang="0">
                  <a:pos x="17" y="52"/>
                </a:cxn>
                <a:cxn ang="0">
                  <a:pos x="29" y="64"/>
                </a:cxn>
                <a:cxn ang="0">
                  <a:pos x="29" y="93"/>
                </a:cxn>
              </a:cxnLst>
              <a:rect l="0" t="0" r="r" b="b"/>
              <a:pathLst>
                <a:path w="29" h="93">
                  <a:moveTo>
                    <a:pt x="29" y="93"/>
                  </a:moveTo>
                  <a:lnTo>
                    <a:pt x="29" y="93"/>
                  </a:lnTo>
                  <a:lnTo>
                    <a:pt x="17" y="76"/>
                  </a:lnTo>
                  <a:lnTo>
                    <a:pt x="12" y="58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11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23"/>
                  </a:lnTo>
                  <a:lnTo>
                    <a:pt x="12" y="41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29" y="64"/>
                  </a:lnTo>
                  <a:lnTo>
                    <a:pt x="29" y="93"/>
                  </a:lnTo>
                  <a:close/>
                </a:path>
              </a:pathLst>
            </a:custGeom>
            <a:solidFill>
              <a:srgbClr val="F8C3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" name="Freeform 2355"/>
            <p:cNvSpPr>
              <a:spLocks/>
            </p:cNvSpPr>
            <p:nvPr/>
          </p:nvSpPr>
          <p:spPr bwMode="auto">
            <a:xfrm>
              <a:off x="2560" y="2049"/>
              <a:ext cx="93" cy="29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93" y="0"/>
                </a:cxn>
                <a:cxn ang="0">
                  <a:pos x="76" y="0"/>
                </a:cxn>
                <a:cxn ang="0">
                  <a:pos x="52" y="0"/>
                </a:cxn>
                <a:cxn ang="0">
                  <a:pos x="35" y="6"/>
                </a:cxn>
                <a:cxn ang="0">
                  <a:pos x="35" y="6"/>
                </a:cxn>
                <a:cxn ang="0">
                  <a:pos x="17" y="12"/>
                </a:cxn>
                <a:cxn ang="0">
                  <a:pos x="6" y="24"/>
                </a:cxn>
                <a:cxn ang="0">
                  <a:pos x="0" y="29"/>
                </a:cxn>
                <a:cxn ang="0">
                  <a:pos x="6" y="29"/>
                </a:cxn>
                <a:cxn ang="0">
                  <a:pos x="6" y="29"/>
                </a:cxn>
                <a:cxn ang="0">
                  <a:pos x="23" y="18"/>
                </a:cxn>
                <a:cxn ang="0">
                  <a:pos x="35" y="12"/>
                </a:cxn>
                <a:cxn ang="0">
                  <a:pos x="52" y="12"/>
                </a:cxn>
                <a:cxn ang="0">
                  <a:pos x="52" y="12"/>
                </a:cxn>
                <a:cxn ang="0">
                  <a:pos x="70" y="18"/>
                </a:cxn>
                <a:cxn ang="0">
                  <a:pos x="93" y="0"/>
                </a:cxn>
              </a:cxnLst>
              <a:rect l="0" t="0" r="r" b="b"/>
              <a:pathLst>
                <a:path w="93" h="29">
                  <a:moveTo>
                    <a:pt x="93" y="0"/>
                  </a:moveTo>
                  <a:lnTo>
                    <a:pt x="93" y="0"/>
                  </a:lnTo>
                  <a:lnTo>
                    <a:pt x="76" y="0"/>
                  </a:lnTo>
                  <a:lnTo>
                    <a:pt x="52" y="0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17" y="12"/>
                  </a:lnTo>
                  <a:lnTo>
                    <a:pt x="6" y="24"/>
                  </a:lnTo>
                  <a:lnTo>
                    <a:pt x="0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23" y="18"/>
                  </a:lnTo>
                  <a:lnTo>
                    <a:pt x="35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70" y="1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8C3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Freeform 2356"/>
            <p:cNvSpPr>
              <a:spLocks/>
            </p:cNvSpPr>
            <p:nvPr/>
          </p:nvSpPr>
          <p:spPr bwMode="auto">
            <a:xfrm>
              <a:off x="2653" y="2038"/>
              <a:ext cx="24" cy="23"/>
            </a:xfrm>
            <a:custGeom>
              <a:avLst/>
              <a:gdLst/>
              <a:ahLst/>
              <a:cxnLst>
                <a:cxn ang="0">
                  <a:pos x="24" y="17"/>
                </a:cxn>
                <a:cxn ang="0">
                  <a:pos x="24" y="17"/>
                </a:cxn>
                <a:cxn ang="0">
                  <a:pos x="24" y="5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18" y="23"/>
                </a:cxn>
                <a:cxn ang="0">
                  <a:pos x="24" y="17"/>
                </a:cxn>
                <a:cxn ang="0">
                  <a:pos x="24" y="17"/>
                </a:cxn>
              </a:cxnLst>
              <a:rect l="0" t="0" r="r" b="b"/>
              <a:pathLst>
                <a:path w="24" h="23">
                  <a:moveTo>
                    <a:pt x="24" y="17"/>
                  </a:moveTo>
                  <a:lnTo>
                    <a:pt x="24" y="17"/>
                  </a:lnTo>
                  <a:lnTo>
                    <a:pt x="24" y="5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18" y="23"/>
                  </a:lnTo>
                  <a:lnTo>
                    <a:pt x="24" y="17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F6A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Как называется маленький мяч?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19399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МЯЧИК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13952067">
            <a:off x="5278858" y="3420058"/>
            <a:ext cx="671713" cy="312548"/>
          </a:xfrm>
          <a:prstGeom prst="leftArrow">
            <a:avLst>
              <a:gd name="adj1" fmla="val 35639"/>
              <a:gd name="adj2" fmla="val 134622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218" name="Picture 2" descr="D:\Полина\Полина\Полина\Коллекция картинок (Microsoft)\j04370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28814"/>
            <a:ext cx="2214578" cy="2214578"/>
          </a:xfrm>
          <a:prstGeom prst="rect">
            <a:avLst/>
          </a:prstGeom>
          <a:noFill/>
        </p:spPr>
      </p:pic>
      <p:pic>
        <p:nvPicPr>
          <p:cNvPr id="9219" name="Picture 3" descr="D:\Полина\Полина\Полина\Коллекция картинок (Microsoft)\j04370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000516"/>
            <a:ext cx="1428748" cy="1428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85728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А если их много?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20345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МЯЧИКИ</a:t>
            </a:r>
            <a:endParaRPr lang="ru-RU" i="1" dirty="0"/>
          </a:p>
        </p:txBody>
      </p:sp>
      <p:pic>
        <p:nvPicPr>
          <p:cNvPr id="119" name="Picture 3" descr="D:\Полина\Полина\Полина\Коллекция картинок (Microsoft)\j04370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143380"/>
            <a:ext cx="1285884" cy="1285884"/>
          </a:xfrm>
          <a:prstGeom prst="rect">
            <a:avLst/>
          </a:prstGeom>
          <a:noFill/>
        </p:spPr>
      </p:pic>
      <p:pic>
        <p:nvPicPr>
          <p:cNvPr id="120" name="Picture 3" descr="D:\Полина\Полина\Полина\Коллекция картинок (Microsoft)\j04370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214686"/>
            <a:ext cx="1285884" cy="1285884"/>
          </a:xfrm>
          <a:prstGeom prst="rect">
            <a:avLst/>
          </a:prstGeom>
          <a:noFill/>
        </p:spPr>
      </p:pic>
      <p:pic>
        <p:nvPicPr>
          <p:cNvPr id="121" name="Picture 3" descr="D:\Полина\Полина\Полина\Коллекция картинок (Microsoft)\j04370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928934"/>
            <a:ext cx="1285884" cy="1285884"/>
          </a:xfrm>
          <a:prstGeom prst="rect">
            <a:avLst/>
          </a:prstGeom>
          <a:noFill/>
        </p:spPr>
      </p:pic>
      <p:pic>
        <p:nvPicPr>
          <p:cNvPr id="122" name="Picture 3" descr="D:\Полина\Полина\Полина\Коллекция картинок (Microsoft)\j04370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071678"/>
            <a:ext cx="1285884" cy="1285884"/>
          </a:xfrm>
          <a:prstGeom prst="rect">
            <a:avLst/>
          </a:prstGeom>
          <a:noFill/>
        </p:spPr>
      </p:pic>
      <p:pic>
        <p:nvPicPr>
          <p:cNvPr id="123" name="Picture 3" descr="D:\Полина\Полина\Полина\Коллекция картинок (Microsoft)\j04370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643050"/>
            <a:ext cx="1285884" cy="1285884"/>
          </a:xfrm>
          <a:prstGeom prst="rect">
            <a:avLst/>
          </a:prstGeom>
          <a:noFill/>
        </p:spPr>
      </p:pic>
      <p:pic>
        <p:nvPicPr>
          <p:cNvPr id="124" name="Picture 3" descr="D:\Полина\Полина\Полина\Коллекция картинок (Microsoft)\j04370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5000636"/>
            <a:ext cx="1285884" cy="1285884"/>
          </a:xfrm>
          <a:prstGeom prst="rect">
            <a:avLst/>
          </a:prstGeom>
          <a:noFill/>
        </p:spPr>
      </p:pic>
      <p:pic>
        <p:nvPicPr>
          <p:cNvPr id="125" name="Picture 3" descr="D:\Полина\Полина\Полина\Коллекция картинок (Microsoft)\j04370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643314"/>
            <a:ext cx="1285884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Как называют маленькую птицу?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2004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ПТИЧКА</a:t>
            </a:r>
            <a:r>
              <a:rPr lang="ru-RU" i="1" dirty="0" smtClean="0"/>
              <a:t> </a:t>
            </a:r>
            <a:endParaRPr lang="ru-RU" i="1" dirty="0"/>
          </a:p>
        </p:txBody>
      </p:sp>
      <p:pic>
        <p:nvPicPr>
          <p:cNvPr id="10242" name="Picture 2" descr="D:\Полина\Полина\Полина\Коллекция картинок (Microsoft)\j0437461.wm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143116"/>
            <a:ext cx="360695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85728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А если их много?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1965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ПТИЧКИ</a:t>
            </a:r>
            <a:endParaRPr lang="ru-RU" i="1" dirty="0"/>
          </a:p>
        </p:txBody>
      </p:sp>
      <p:sp>
        <p:nvSpPr>
          <p:cNvPr id="11267" name="AutoShape 3"/>
          <p:cNvSpPr>
            <a:spLocks noChangeAspect="1" noChangeArrowheads="1" noTextEdit="1"/>
          </p:cNvSpPr>
          <p:nvPr/>
        </p:nvSpPr>
        <p:spPr bwMode="auto">
          <a:xfrm>
            <a:off x="2786063" y="2143125"/>
            <a:ext cx="36068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5929322" y="1785926"/>
            <a:ext cx="1720850" cy="1225550"/>
            <a:chOff x="4640263" y="2652713"/>
            <a:chExt cx="1720850" cy="1225550"/>
          </a:xfrm>
        </p:grpSpPr>
        <p:sp>
          <p:nvSpPr>
            <p:cNvPr id="11271" name="Freeform 7"/>
            <p:cNvSpPr>
              <a:spLocks/>
            </p:cNvSpPr>
            <p:nvPr/>
          </p:nvSpPr>
          <p:spPr bwMode="auto">
            <a:xfrm>
              <a:off x="5462588" y="3035300"/>
              <a:ext cx="811213" cy="4460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47" y="28"/>
                </a:cxn>
                <a:cxn ang="0">
                  <a:pos x="297" y="75"/>
                </a:cxn>
                <a:cxn ang="0">
                  <a:pos x="447" y="143"/>
                </a:cxn>
                <a:cxn ang="0">
                  <a:pos x="511" y="186"/>
                </a:cxn>
                <a:cxn ang="0">
                  <a:pos x="507" y="194"/>
                </a:cxn>
                <a:cxn ang="0">
                  <a:pos x="487" y="206"/>
                </a:cxn>
                <a:cxn ang="0">
                  <a:pos x="428" y="190"/>
                </a:cxn>
                <a:cxn ang="0">
                  <a:pos x="309" y="127"/>
                </a:cxn>
                <a:cxn ang="0">
                  <a:pos x="329" y="143"/>
                </a:cxn>
                <a:cxn ang="0">
                  <a:pos x="392" y="206"/>
                </a:cxn>
                <a:cxn ang="0">
                  <a:pos x="420" y="249"/>
                </a:cxn>
                <a:cxn ang="0">
                  <a:pos x="420" y="265"/>
                </a:cxn>
                <a:cxn ang="0">
                  <a:pos x="416" y="269"/>
                </a:cxn>
                <a:cxn ang="0">
                  <a:pos x="392" y="265"/>
                </a:cxn>
                <a:cxn ang="0">
                  <a:pos x="349" y="230"/>
                </a:cxn>
                <a:cxn ang="0">
                  <a:pos x="250" y="123"/>
                </a:cxn>
                <a:cxn ang="0">
                  <a:pos x="293" y="194"/>
                </a:cxn>
                <a:cxn ang="0">
                  <a:pos x="325" y="265"/>
                </a:cxn>
                <a:cxn ang="0">
                  <a:pos x="325" y="277"/>
                </a:cxn>
                <a:cxn ang="0">
                  <a:pos x="309" y="277"/>
                </a:cxn>
                <a:cxn ang="0">
                  <a:pos x="277" y="257"/>
                </a:cxn>
                <a:cxn ang="0">
                  <a:pos x="242" y="206"/>
                </a:cxn>
                <a:cxn ang="0">
                  <a:pos x="202" y="123"/>
                </a:cxn>
                <a:cxn ang="0">
                  <a:pos x="218" y="186"/>
                </a:cxn>
                <a:cxn ang="0">
                  <a:pos x="226" y="249"/>
                </a:cxn>
                <a:cxn ang="0">
                  <a:pos x="222" y="261"/>
                </a:cxn>
                <a:cxn ang="0">
                  <a:pos x="206" y="261"/>
                </a:cxn>
                <a:cxn ang="0">
                  <a:pos x="186" y="230"/>
                </a:cxn>
                <a:cxn ang="0">
                  <a:pos x="151" y="119"/>
                </a:cxn>
                <a:cxn ang="0">
                  <a:pos x="155" y="182"/>
                </a:cxn>
                <a:cxn ang="0">
                  <a:pos x="155" y="249"/>
                </a:cxn>
                <a:cxn ang="0">
                  <a:pos x="151" y="261"/>
                </a:cxn>
                <a:cxn ang="0">
                  <a:pos x="135" y="257"/>
                </a:cxn>
                <a:cxn ang="0">
                  <a:pos x="119" y="222"/>
                </a:cxn>
                <a:cxn ang="0">
                  <a:pos x="103" y="170"/>
                </a:cxn>
                <a:cxn ang="0">
                  <a:pos x="95" y="107"/>
                </a:cxn>
                <a:cxn ang="0">
                  <a:pos x="87" y="166"/>
                </a:cxn>
                <a:cxn ang="0">
                  <a:pos x="75" y="222"/>
                </a:cxn>
                <a:cxn ang="0">
                  <a:pos x="67" y="230"/>
                </a:cxn>
                <a:cxn ang="0">
                  <a:pos x="56" y="226"/>
                </a:cxn>
                <a:cxn ang="0">
                  <a:pos x="48" y="194"/>
                </a:cxn>
                <a:cxn ang="0">
                  <a:pos x="48" y="123"/>
                </a:cxn>
                <a:cxn ang="0">
                  <a:pos x="52" y="95"/>
                </a:cxn>
                <a:cxn ang="0">
                  <a:pos x="28" y="194"/>
                </a:cxn>
                <a:cxn ang="0">
                  <a:pos x="12" y="222"/>
                </a:cxn>
                <a:cxn ang="0">
                  <a:pos x="8" y="222"/>
                </a:cxn>
                <a:cxn ang="0">
                  <a:pos x="0" y="210"/>
                </a:cxn>
                <a:cxn ang="0">
                  <a:pos x="16" y="83"/>
                </a:cxn>
                <a:cxn ang="0">
                  <a:pos x="12" y="63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4" y="28"/>
                </a:cxn>
                <a:cxn ang="0">
                  <a:pos x="12" y="12"/>
                </a:cxn>
                <a:cxn ang="0">
                  <a:pos x="32" y="0"/>
                </a:cxn>
              </a:cxnLst>
              <a:rect l="0" t="0" r="r" b="b"/>
              <a:pathLst>
                <a:path w="511" h="281">
                  <a:moveTo>
                    <a:pt x="32" y="0"/>
                  </a:moveTo>
                  <a:lnTo>
                    <a:pt x="32" y="0"/>
                  </a:lnTo>
                  <a:lnTo>
                    <a:pt x="87" y="12"/>
                  </a:lnTo>
                  <a:lnTo>
                    <a:pt x="147" y="28"/>
                  </a:lnTo>
                  <a:lnTo>
                    <a:pt x="218" y="48"/>
                  </a:lnTo>
                  <a:lnTo>
                    <a:pt x="297" y="75"/>
                  </a:lnTo>
                  <a:lnTo>
                    <a:pt x="376" y="107"/>
                  </a:lnTo>
                  <a:lnTo>
                    <a:pt x="447" y="143"/>
                  </a:lnTo>
                  <a:lnTo>
                    <a:pt x="483" y="162"/>
                  </a:lnTo>
                  <a:lnTo>
                    <a:pt x="511" y="186"/>
                  </a:lnTo>
                  <a:lnTo>
                    <a:pt x="511" y="186"/>
                  </a:lnTo>
                  <a:lnTo>
                    <a:pt x="507" y="194"/>
                  </a:lnTo>
                  <a:lnTo>
                    <a:pt x="503" y="202"/>
                  </a:lnTo>
                  <a:lnTo>
                    <a:pt x="487" y="206"/>
                  </a:lnTo>
                  <a:lnTo>
                    <a:pt x="463" y="202"/>
                  </a:lnTo>
                  <a:lnTo>
                    <a:pt x="428" y="190"/>
                  </a:lnTo>
                  <a:lnTo>
                    <a:pt x="376" y="166"/>
                  </a:lnTo>
                  <a:lnTo>
                    <a:pt x="309" y="127"/>
                  </a:lnTo>
                  <a:lnTo>
                    <a:pt x="309" y="127"/>
                  </a:lnTo>
                  <a:lnTo>
                    <a:pt x="329" y="143"/>
                  </a:lnTo>
                  <a:lnTo>
                    <a:pt x="368" y="182"/>
                  </a:lnTo>
                  <a:lnTo>
                    <a:pt x="392" y="206"/>
                  </a:lnTo>
                  <a:lnTo>
                    <a:pt x="408" y="230"/>
                  </a:lnTo>
                  <a:lnTo>
                    <a:pt x="420" y="249"/>
                  </a:lnTo>
                  <a:lnTo>
                    <a:pt x="420" y="257"/>
                  </a:lnTo>
                  <a:lnTo>
                    <a:pt x="420" y="265"/>
                  </a:lnTo>
                  <a:lnTo>
                    <a:pt x="420" y="265"/>
                  </a:lnTo>
                  <a:lnTo>
                    <a:pt x="416" y="269"/>
                  </a:lnTo>
                  <a:lnTo>
                    <a:pt x="412" y="269"/>
                  </a:lnTo>
                  <a:lnTo>
                    <a:pt x="392" y="265"/>
                  </a:lnTo>
                  <a:lnTo>
                    <a:pt x="372" y="249"/>
                  </a:lnTo>
                  <a:lnTo>
                    <a:pt x="349" y="230"/>
                  </a:lnTo>
                  <a:lnTo>
                    <a:pt x="297" y="178"/>
                  </a:lnTo>
                  <a:lnTo>
                    <a:pt x="250" y="123"/>
                  </a:lnTo>
                  <a:lnTo>
                    <a:pt x="250" y="123"/>
                  </a:lnTo>
                  <a:lnTo>
                    <a:pt x="293" y="194"/>
                  </a:lnTo>
                  <a:lnTo>
                    <a:pt x="317" y="246"/>
                  </a:lnTo>
                  <a:lnTo>
                    <a:pt x="325" y="265"/>
                  </a:lnTo>
                  <a:lnTo>
                    <a:pt x="325" y="277"/>
                  </a:lnTo>
                  <a:lnTo>
                    <a:pt x="325" y="277"/>
                  </a:lnTo>
                  <a:lnTo>
                    <a:pt x="317" y="281"/>
                  </a:lnTo>
                  <a:lnTo>
                    <a:pt x="309" y="277"/>
                  </a:lnTo>
                  <a:lnTo>
                    <a:pt x="293" y="269"/>
                  </a:lnTo>
                  <a:lnTo>
                    <a:pt x="277" y="257"/>
                  </a:lnTo>
                  <a:lnTo>
                    <a:pt x="261" y="234"/>
                  </a:lnTo>
                  <a:lnTo>
                    <a:pt x="242" y="206"/>
                  </a:lnTo>
                  <a:lnTo>
                    <a:pt x="222" y="166"/>
                  </a:lnTo>
                  <a:lnTo>
                    <a:pt x="202" y="123"/>
                  </a:lnTo>
                  <a:lnTo>
                    <a:pt x="202" y="123"/>
                  </a:lnTo>
                  <a:lnTo>
                    <a:pt x="218" y="186"/>
                  </a:lnTo>
                  <a:lnTo>
                    <a:pt x="226" y="234"/>
                  </a:lnTo>
                  <a:lnTo>
                    <a:pt x="226" y="249"/>
                  </a:lnTo>
                  <a:lnTo>
                    <a:pt x="222" y="261"/>
                  </a:lnTo>
                  <a:lnTo>
                    <a:pt x="222" y="261"/>
                  </a:lnTo>
                  <a:lnTo>
                    <a:pt x="214" y="265"/>
                  </a:lnTo>
                  <a:lnTo>
                    <a:pt x="206" y="261"/>
                  </a:lnTo>
                  <a:lnTo>
                    <a:pt x="194" y="249"/>
                  </a:lnTo>
                  <a:lnTo>
                    <a:pt x="186" y="230"/>
                  </a:lnTo>
                  <a:lnTo>
                    <a:pt x="166" y="178"/>
                  </a:lnTo>
                  <a:lnTo>
                    <a:pt x="151" y="119"/>
                  </a:lnTo>
                  <a:lnTo>
                    <a:pt x="151" y="119"/>
                  </a:lnTo>
                  <a:lnTo>
                    <a:pt x="155" y="182"/>
                  </a:lnTo>
                  <a:lnTo>
                    <a:pt x="159" y="230"/>
                  </a:lnTo>
                  <a:lnTo>
                    <a:pt x="155" y="249"/>
                  </a:lnTo>
                  <a:lnTo>
                    <a:pt x="151" y="261"/>
                  </a:lnTo>
                  <a:lnTo>
                    <a:pt x="151" y="261"/>
                  </a:lnTo>
                  <a:lnTo>
                    <a:pt x="143" y="261"/>
                  </a:lnTo>
                  <a:lnTo>
                    <a:pt x="135" y="257"/>
                  </a:lnTo>
                  <a:lnTo>
                    <a:pt x="127" y="242"/>
                  </a:lnTo>
                  <a:lnTo>
                    <a:pt x="119" y="222"/>
                  </a:lnTo>
                  <a:lnTo>
                    <a:pt x="111" y="198"/>
                  </a:lnTo>
                  <a:lnTo>
                    <a:pt x="103" y="170"/>
                  </a:lnTo>
                  <a:lnTo>
                    <a:pt x="99" y="139"/>
                  </a:lnTo>
                  <a:lnTo>
                    <a:pt x="95" y="107"/>
                  </a:lnTo>
                  <a:lnTo>
                    <a:pt x="95" y="107"/>
                  </a:lnTo>
                  <a:lnTo>
                    <a:pt x="87" y="166"/>
                  </a:lnTo>
                  <a:lnTo>
                    <a:pt x="79" y="206"/>
                  </a:lnTo>
                  <a:lnTo>
                    <a:pt x="75" y="222"/>
                  </a:lnTo>
                  <a:lnTo>
                    <a:pt x="67" y="230"/>
                  </a:lnTo>
                  <a:lnTo>
                    <a:pt x="67" y="230"/>
                  </a:lnTo>
                  <a:lnTo>
                    <a:pt x="60" y="230"/>
                  </a:lnTo>
                  <a:lnTo>
                    <a:pt x="56" y="226"/>
                  </a:lnTo>
                  <a:lnTo>
                    <a:pt x="52" y="214"/>
                  </a:lnTo>
                  <a:lnTo>
                    <a:pt x="48" y="194"/>
                  </a:lnTo>
                  <a:lnTo>
                    <a:pt x="44" y="147"/>
                  </a:lnTo>
                  <a:lnTo>
                    <a:pt x="48" y="123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40" y="154"/>
                  </a:lnTo>
                  <a:lnTo>
                    <a:pt x="28" y="194"/>
                  </a:lnTo>
                  <a:lnTo>
                    <a:pt x="20" y="214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8" y="222"/>
                  </a:lnTo>
                  <a:lnTo>
                    <a:pt x="4" y="222"/>
                  </a:lnTo>
                  <a:lnTo>
                    <a:pt x="0" y="210"/>
                  </a:lnTo>
                  <a:lnTo>
                    <a:pt x="4" y="170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2" y="63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5BC1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auto">
            <a:xfrm>
              <a:off x="5802313" y="3532188"/>
              <a:ext cx="558800" cy="2317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6" y="20"/>
                </a:cxn>
                <a:cxn ang="0">
                  <a:pos x="127" y="71"/>
                </a:cxn>
                <a:cxn ang="0">
                  <a:pos x="178" y="95"/>
                </a:cxn>
                <a:cxn ang="0">
                  <a:pos x="233" y="119"/>
                </a:cxn>
                <a:cxn ang="0">
                  <a:pos x="285" y="138"/>
                </a:cxn>
                <a:cxn ang="0">
                  <a:pos x="305" y="142"/>
                </a:cxn>
                <a:cxn ang="0">
                  <a:pos x="328" y="146"/>
                </a:cxn>
                <a:cxn ang="0">
                  <a:pos x="328" y="146"/>
                </a:cxn>
                <a:cxn ang="0">
                  <a:pos x="352" y="146"/>
                </a:cxn>
                <a:cxn ang="0">
                  <a:pos x="352" y="142"/>
                </a:cxn>
                <a:cxn ang="0">
                  <a:pos x="344" y="138"/>
                </a:cxn>
                <a:cxn ang="0">
                  <a:pos x="313" y="123"/>
                </a:cxn>
                <a:cxn ang="0">
                  <a:pos x="265" y="103"/>
                </a:cxn>
                <a:cxn ang="0">
                  <a:pos x="135" y="55"/>
                </a:cxn>
                <a:cxn ang="0">
                  <a:pos x="63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2" h="146">
                  <a:moveTo>
                    <a:pt x="0" y="0"/>
                  </a:moveTo>
                  <a:lnTo>
                    <a:pt x="0" y="0"/>
                  </a:lnTo>
                  <a:lnTo>
                    <a:pt x="36" y="20"/>
                  </a:lnTo>
                  <a:lnTo>
                    <a:pt x="127" y="71"/>
                  </a:lnTo>
                  <a:lnTo>
                    <a:pt x="178" y="95"/>
                  </a:lnTo>
                  <a:lnTo>
                    <a:pt x="233" y="119"/>
                  </a:lnTo>
                  <a:lnTo>
                    <a:pt x="285" y="138"/>
                  </a:lnTo>
                  <a:lnTo>
                    <a:pt x="305" y="142"/>
                  </a:lnTo>
                  <a:lnTo>
                    <a:pt x="328" y="146"/>
                  </a:lnTo>
                  <a:lnTo>
                    <a:pt x="328" y="146"/>
                  </a:lnTo>
                  <a:lnTo>
                    <a:pt x="352" y="146"/>
                  </a:lnTo>
                  <a:lnTo>
                    <a:pt x="352" y="142"/>
                  </a:lnTo>
                  <a:lnTo>
                    <a:pt x="344" y="138"/>
                  </a:lnTo>
                  <a:lnTo>
                    <a:pt x="313" y="123"/>
                  </a:lnTo>
                  <a:lnTo>
                    <a:pt x="265" y="103"/>
                  </a:lnTo>
                  <a:lnTo>
                    <a:pt x="135" y="55"/>
                  </a:lnTo>
                  <a:lnTo>
                    <a:pt x="63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auto">
            <a:xfrm>
              <a:off x="5010151" y="2695575"/>
              <a:ext cx="1011238" cy="1019175"/>
            </a:xfrm>
            <a:custGeom>
              <a:avLst/>
              <a:gdLst/>
              <a:ahLst/>
              <a:cxnLst>
                <a:cxn ang="0">
                  <a:pos x="637" y="642"/>
                </a:cxn>
                <a:cxn ang="0">
                  <a:pos x="637" y="642"/>
                </a:cxn>
                <a:cxn ang="0">
                  <a:pos x="602" y="606"/>
                </a:cxn>
                <a:cxn ang="0">
                  <a:pos x="586" y="590"/>
                </a:cxn>
                <a:cxn ang="0">
                  <a:pos x="574" y="574"/>
                </a:cxn>
                <a:cxn ang="0">
                  <a:pos x="574" y="574"/>
                </a:cxn>
                <a:cxn ang="0">
                  <a:pos x="487" y="428"/>
                </a:cxn>
                <a:cxn ang="0">
                  <a:pos x="436" y="341"/>
                </a:cxn>
                <a:cxn ang="0">
                  <a:pos x="392" y="281"/>
                </a:cxn>
                <a:cxn ang="0">
                  <a:pos x="392" y="281"/>
                </a:cxn>
                <a:cxn ang="0">
                  <a:pos x="356" y="238"/>
                </a:cxn>
                <a:cxn ang="0">
                  <a:pos x="321" y="198"/>
                </a:cxn>
                <a:cxn ang="0">
                  <a:pos x="289" y="151"/>
                </a:cxn>
                <a:cxn ang="0">
                  <a:pos x="273" y="123"/>
                </a:cxn>
                <a:cxn ang="0">
                  <a:pos x="257" y="87"/>
                </a:cxn>
                <a:cxn ang="0">
                  <a:pos x="257" y="87"/>
                </a:cxn>
                <a:cxn ang="0">
                  <a:pos x="250" y="72"/>
                </a:cxn>
                <a:cxn ang="0">
                  <a:pos x="242" y="56"/>
                </a:cxn>
                <a:cxn ang="0">
                  <a:pos x="218" y="32"/>
                </a:cxn>
                <a:cxn ang="0">
                  <a:pos x="190" y="12"/>
                </a:cxn>
                <a:cxn ang="0">
                  <a:pos x="162" y="4"/>
                </a:cxn>
                <a:cxn ang="0">
                  <a:pos x="135" y="0"/>
                </a:cxn>
                <a:cxn ang="0">
                  <a:pos x="107" y="4"/>
                </a:cxn>
                <a:cxn ang="0">
                  <a:pos x="79" y="12"/>
                </a:cxn>
                <a:cxn ang="0">
                  <a:pos x="64" y="28"/>
                </a:cxn>
                <a:cxn ang="0">
                  <a:pos x="64" y="28"/>
                </a:cxn>
                <a:cxn ang="0">
                  <a:pos x="44" y="40"/>
                </a:cxn>
                <a:cxn ang="0">
                  <a:pos x="24" y="52"/>
                </a:cxn>
                <a:cxn ang="0">
                  <a:pos x="0" y="60"/>
                </a:cxn>
                <a:cxn ang="0">
                  <a:pos x="40" y="87"/>
                </a:cxn>
                <a:cxn ang="0">
                  <a:pos x="40" y="87"/>
                </a:cxn>
                <a:cxn ang="0">
                  <a:pos x="52" y="95"/>
                </a:cxn>
                <a:cxn ang="0">
                  <a:pos x="64" y="107"/>
                </a:cxn>
                <a:cxn ang="0">
                  <a:pos x="71" y="119"/>
                </a:cxn>
                <a:cxn ang="0">
                  <a:pos x="79" y="131"/>
                </a:cxn>
                <a:cxn ang="0">
                  <a:pos x="91" y="167"/>
                </a:cxn>
                <a:cxn ang="0">
                  <a:pos x="99" y="206"/>
                </a:cxn>
                <a:cxn ang="0">
                  <a:pos x="111" y="254"/>
                </a:cxn>
                <a:cxn ang="0">
                  <a:pos x="123" y="305"/>
                </a:cxn>
                <a:cxn ang="0">
                  <a:pos x="147" y="361"/>
                </a:cxn>
                <a:cxn ang="0">
                  <a:pos x="178" y="420"/>
                </a:cxn>
                <a:cxn ang="0">
                  <a:pos x="178" y="420"/>
                </a:cxn>
                <a:cxn ang="0">
                  <a:pos x="198" y="448"/>
                </a:cxn>
                <a:cxn ang="0">
                  <a:pos x="218" y="471"/>
                </a:cxn>
                <a:cxn ang="0">
                  <a:pos x="238" y="495"/>
                </a:cxn>
                <a:cxn ang="0">
                  <a:pos x="261" y="511"/>
                </a:cxn>
                <a:cxn ang="0">
                  <a:pos x="285" y="527"/>
                </a:cxn>
                <a:cxn ang="0">
                  <a:pos x="309" y="539"/>
                </a:cxn>
                <a:cxn ang="0">
                  <a:pos x="356" y="558"/>
                </a:cxn>
                <a:cxn ang="0">
                  <a:pos x="404" y="570"/>
                </a:cxn>
                <a:cxn ang="0">
                  <a:pos x="447" y="582"/>
                </a:cxn>
                <a:cxn ang="0">
                  <a:pos x="487" y="590"/>
                </a:cxn>
                <a:cxn ang="0">
                  <a:pos x="523" y="598"/>
                </a:cxn>
                <a:cxn ang="0">
                  <a:pos x="523" y="598"/>
                </a:cxn>
                <a:cxn ang="0">
                  <a:pos x="550" y="606"/>
                </a:cxn>
                <a:cxn ang="0">
                  <a:pos x="582" y="618"/>
                </a:cxn>
                <a:cxn ang="0">
                  <a:pos x="637" y="642"/>
                </a:cxn>
                <a:cxn ang="0">
                  <a:pos x="637" y="642"/>
                </a:cxn>
              </a:cxnLst>
              <a:rect l="0" t="0" r="r" b="b"/>
              <a:pathLst>
                <a:path w="637" h="642">
                  <a:moveTo>
                    <a:pt x="637" y="642"/>
                  </a:moveTo>
                  <a:lnTo>
                    <a:pt x="637" y="642"/>
                  </a:lnTo>
                  <a:lnTo>
                    <a:pt x="602" y="606"/>
                  </a:lnTo>
                  <a:lnTo>
                    <a:pt x="586" y="590"/>
                  </a:lnTo>
                  <a:lnTo>
                    <a:pt x="574" y="574"/>
                  </a:lnTo>
                  <a:lnTo>
                    <a:pt x="574" y="574"/>
                  </a:lnTo>
                  <a:lnTo>
                    <a:pt x="487" y="428"/>
                  </a:lnTo>
                  <a:lnTo>
                    <a:pt x="436" y="341"/>
                  </a:lnTo>
                  <a:lnTo>
                    <a:pt x="392" y="281"/>
                  </a:lnTo>
                  <a:lnTo>
                    <a:pt x="392" y="281"/>
                  </a:lnTo>
                  <a:lnTo>
                    <a:pt x="356" y="238"/>
                  </a:lnTo>
                  <a:lnTo>
                    <a:pt x="321" y="198"/>
                  </a:lnTo>
                  <a:lnTo>
                    <a:pt x="289" y="151"/>
                  </a:lnTo>
                  <a:lnTo>
                    <a:pt x="273" y="123"/>
                  </a:lnTo>
                  <a:lnTo>
                    <a:pt x="257" y="87"/>
                  </a:lnTo>
                  <a:lnTo>
                    <a:pt x="257" y="87"/>
                  </a:lnTo>
                  <a:lnTo>
                    <a:pt x="250" y="72"/>
                  </a:lnTo>
                  <a:lnTo>
                    <a:pt x="242" y="56"/>
                  </a:lnTo>
                  <a:lnTo>
                    <a:pt x="218" y="32"/>
                  </a:lnTo>
                  <a:lnTo>
                    <a:pt x="190" y="12"/>
                  </a:lnTo>
                  <a:lnTo>
                    <a:pt x="162" y="4"/>
                  </a:lnTo>
                  <a:lnTo>
                    <a:pt x="135" y="0"/>
                  </a:lnTo>
                  <a:lnTo>
                    <a:pt x="107" y="4"/>
                  </a:lnTo>
                  <a:lnTo>
                    <a:pt x="79" y="12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44" y="40"/>
                  </a:lnTo>
                  <a:lnTo>
                    <a:pt x="24" y="52"/>
                  </a:lnTo>
                  <a:lnTo>
                    <a:pt x="0" y="60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52" y="95"/>
                  </a:lnTo>
                  <a:lnTo>
                    <a:pt x="64" y="107"/>
                  </a:lnTo>
                  <a:lnTo>
                    <a:pt x="71" y="119"/>
                  </a:lnTo>
                  <a:lnTo>
                    <a:pt x="79" y="131"/>
                  </a:lnTo>
                  <a:lnTo>
                    <a:pt x="91" y="167"/>
                  </a:lnTo>
                  <a:lnTo>
                    <a:pt x="99" y="206"/>
                  </a:lnTo>
                  <a:lnTo>
                    <a:pt x="111" y="254"/>
                  </a:lnTo>
                  <a:lnTo>
                    <a:pt x="123" y="305"/>
                  </a:lnTo>
                  <a:lnTo>
                    <a:pt x="147" y="361"/>
                  </a:lnTo>
                  <a:lnTo>
                    <a:pt x="178" y="420"/>
                  </a:lnTo>
                  <a:lnTo>
                    <a:pt x="178" y="420"/>
                  </a:lnTo>
                  <a:lnTo>
                    <a:pt x="198" y="448"/>
                  </a:lnTo>
                  <a:lnTo>
                    <a:pt x="218" y="471"/>
                  </a:lnTo>
                  <a:lnTo>
                    <a:pt x="238" y="495"/>
                  </a:lnTo>
                  <a:lnTo>
                    <a:pt x="261" y="511"/>
                  </a:lnTo>
                  <a:lnTo>
                    <a:pt x="285" y="527"/>
                  </a:lnTo>
                  <a:lnTo>
                    <a:pt x="309" y="539"/>
                  </a:lnTo>
                  <a:lnTo>
                    <a:pt x="356" y="558"/>
                  </a:lnTo>
                  <a:lnTo>
                    <a:pt x="404" y="570"/>
                  </a:lnTo>
                  <a:lnTo>
                    <a:pt x="447" y="582"/>
                  </a:lnTo>
                  <a:lnTo>
                    <a:pt x="487" y="590"/>
                  </a:lnTo>
                  <a:lnTo>
                    <a:pt x="523" y="598"/>
                  </a:lnTo>
                  <a:lnTo>
                    <a:pt x="523" y="598"/>
                  </a:lnTo>
                  <a:lnTo>
                    <a:pt x="550" y="606"/>
                  </a:lnTo>
                  <a:lnTo>
                    <a:pt x="582" y="618"/>
                  </a:lnTo>
                  <a:lnTo>
                    <a:pt x="637" y="642"/>
                  </a:lnTo>
                  <a:lnTo>
                    <a:pt x="637" y="642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auto">
            <a:xfrm>
              <a:off x="5048251" y="2797175"/>
              <a:ext cx="792163" cy="847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" y="8"/>
                </a:cxn>
                <a:cxn ang="0">
                  <a:pos x="40" y="27"/>
                </a:cxn>
                <a:cxn ang="0">
                  <a:pos x="55" y="43"/>
                </a:cxn>
                <a:cxn ang="0">
                  <a:pos x="71" y="63"/>
                </a:cxn>
                <a:cxn ang="0">
                  <a:pos x="83" y="91"/>
                </a:cxn>
                <a:cxn ang="0">
                  <a:pos x="95" y="122"/>
                </a:cxn>
                <a:cxn ang="0">
                  <a:pos x="95" y="122"/>
                </a:cxn>
                <a:cxn ang="0">
                  <a:pos x="111" y="162"/>
                </a:cxn>
                <a:cxn ang="0">
                  <a:pos x="138" y="213"/>
                </a:cxn>
                <a:cxn ang="0">
                  <a:pos x="174" y="269"/>
                </a:cxn>
                <a:cxn ang="0">
                  <a:pos x="222" y="324"/>
                </a:cxn>
                <a:cxn ang="0">
                  <a:pos x="281" y="384"/>
                </a:cxn>
                <a:cxn ang="0">
                  <a:pos x="344" y="439"/>
                </a:cxn>
                <a:cxn ang="0">
                  <a:pos x="380" y="467"/>
                </a:cxn>
                <a:cxn ang="0">
                  <a:pos x="416" y="491"/>
                </a:cxn>
                <a:cxn ang="0">
                  <a:pos x="455" y="514"/>
                </a:cxn>
                <a:cxn ang="0">
                  <a:pos x="499" y="534"/>
                </a:cxn>
                <a:cxn ang="0">
                  <a:pos x="499" y="534"/>
                </a:cxn>
                <a:cxn ang="0">
                  <a:pos x="459" y="530"/>
                </a:cxn>
                <a:cxn ang="0">
                  <a:pos x="416" y="526"/>
                </a:cxn>
                <a:cxn ang="0">
                  <a:pos x="364" y="514"/>
                </a:cxn>
                <a:cxn ang="0">
                  <a:pos x="309" y="502"/>
                </a:cxn>
                <a:cxn ang="0">
                  <a:pos x="249" y="479"/>
                </a:cxn>
                <a:cxn ang="0">
                  <a:pos x="218" y="467"/>
                </a:cxn>
                <a:cxn ang="0">
                  <a:pos x="194" y="451"/>
                </a:cxn>
                <a:cxn ang="0">
                  <a:pos x="166" y="431"/>
                </a:cxn>
                <a:cxn ang="0">
                  <a:pos x="142" y="411"/>
                </a:cxn>
                <a:cxn ang="0">
                  <a:pos x="142" y="411"/>
                </a:cxn>
                <a:cxn ang="0">
                  <a:pos x="123" y="388"/>
                </a:cxn>
                <a:cxn ang="0">
                  <a:pos x="107" y="364"/>
                </a:cxn>
                <a:cxn ang="0">
                  <a:pos x="91" y="336"/>
                </a:cxn>
                <a:cxn ang="0">
                  <a:pos x="83" y="308"/>
                </a:cxn>
                <a:cxn ang="0">
                  <a:pos x="67" y="253"/>
                </a:cxn>
                <a:cxn ang="0">
                  <a:pos x="55" y="198"/>
                </a:cxn>
                <a:cxn ang="0">
                  <a:pos x="47" y="142"/>
                </a:cxn>
                <a:cxn ang="0">
                  <a:pos x="40" y="91"/>
                </a:cxn>
                <a:cxn ang="0">
                  <a:pos x="24" y="39"/>
                </a:cxn>
                <a:cxn ang="0">
                  <a:pos x="12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99" h="534">
                  <a:moveTo>
                    <a:pt x="0" y="0"/>
                  </a:moveTo>
                  <a:lnTo>
                    <a:pt x="0" y="0"/>
                  </a:lnTo>
                  <a:lnTo>
                    <a:pt x="12" y="8"/>
                  </a:lnTo>
                  <a:lnTo>
                    <a:pt x="40" y="27"/>
                  </a:lnTo>
                  <a:lnTo>
                    <a:pt x="55" y="43"/>
                  </a:lnTo>
                  <a:lnTo>
                    <a:pt x="71" y="63"/>
                  </a:lnTo>
                  <a:lnTo>
                    <a:pt x="83" y="91"/>
                  </a:lnTo>
                  <a:lnTo>
                    <a:pt x="95" y="122"/>
                  </a:lnTo>
                  <a:lnTo>
                    <a:pt x="95" y="122"/>
                  </a:lnTo>
                  <a:lnTo>
                    <a:pt x="111" y="162"/>
                  </a:lnTo>
                  <a:lnTo>
                    <a:pt x="138" y="213"/>
                  </a:lnTo>
                  <a:lnTo>
                    <a:pt x="174" y="269"/>
                  </a:lnTo>
                  <a:lnTo>
                    <a:pt x="222" y="324"/>
                  </a:lnTo>
                  <a:lnTo>
                    <a:pt x="281" y="384"/>
                  </a:lnTo>
                  <a:lnTo>
                    <a:pt x="344" y="439"/>
                  </a:lnTo>
                  <a:lnTo>
                    <a:pt x="380" y="467"/>
                  </a:lnTo>
                  <a:lnTo>
                    <a:pt x="416" y="491"/>
                  </a:lnTo>
                  <a:lnTo>
                    <a:pt x="455" y="514"/>
                  </a:lnTo>
                  <a:lnTo>
                    <a:pt x="499" y="534"/>
                  </a:lnTo>
                  <a:lnTo>
                    <a:pt x="499" y="534"/>
                  </a:lnTo>
                  <a:lnTo>
                    <a:pt x="459" y="530"/>
                  </a:lnTo>
                  <a:lnTo>
                    <a:pt x="416" y="526"/>
                  </a:lnTo>
                  <a:lnTo>
                    <a:pt x="364" y="514"/>
                  </a:lnTo>
                  <a:lnTo>
                    <a:pt x="309" y="502"/>
                  </a:lnTo>
                  <a:lnTo>
                    <a:pt x="249" y="479"/>
                  </a:lnTo>
                  <a:lnTo>
                    <a:pt x="218" y="467"/>
                  </a:lnTo>
                  <a:lnTo>
                    <a:pt x="194" y="451"/>
                  </a:lnTo>
                  <a:lnTo>
                    <a:pt x="166" y="431"/>
                  </a:lnTo>
                  <a:lnTo>
                    <a:pt x="142" y="411"/>
                  </a:lnTo>
                  <a:lnTo>
                    <a:pt x="142" y="411"/>
                  </a:lnTo>
                  <a:lnTo>
                    <a:pt x="123" y="388"/>
                  </a:lnTo>
                  <a:lnTo>
                    <a:pt x="107" y="364"/>
                  </a:lnTo>
                  <a:lnTo>
                    <a:pt x="91" y="336"/>
                  </a:lnTo>
                  <a:lnTo>
                    <a:pt x="83" y="308"/>
                  </a:lnTo>
                  <a:lnTo>
                    <a:pt x="67" y="253"/>
                  </a:lnTo>
                  <a:lnTo>
                    <a:pt x="55" y="198"/>
                  </a:lnTo>
                  <a:lnTo>
                    <a:pt x="47" y="142"/>
                  </a:lnTo>
                  <a:lnTo>
                    <a:pt x="40" y="91"/>
                  </a:lnTo>
                  <a:lnTo>
                    <a:pt x="24" y="39"/>
                  </a:lnTo>
                  <a:lnTo>
                    <a:pt x="12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E7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auto">
            <a:xfrm>
              <a:off x="5732463" y="3551238"/>
              <a:ext cx="352425" cy="327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6" y="23"/>
                </a:cxn>
                <a:cxn ang="0">
                  <a:pos x="64" y="83"/>
                </a:cxn>
                <a:cxn ang="0">
                  <a:pos x="91" y="118"/>
                </a:cxn>
                <a:cxn ang="0">
                  <a:pos x="127" y="154"/>
                </a:cxn>
                <a:cxn ang="0">
                  <a:pos x="163" y="182"/>
                </a:cxn>
                <a:cxn ang="0">
                  <a:pos x="198" y="202"/>
                </a:cxn>
                <a:cxn ang="0">
                  <a:pos x="198" y="202"/>
                </a:cxn>
                <a:cxn ang="0">
                  <a:pos x="214" y="206"/>
                </a:cxn>
                <a:cxn ang="0">
                  <a:pos x="222" y="206"/>
                </a:cxn>
                <a:cxn ang="0">
                  <a:pos x="222" y="202"/>
                </a:cxn>
                <a:cxn ang="0">
                  <a:pos x="218" y="194"/>
                </a:cxn>
                <a:cxn ang="0">
                  <a:pos x="194" y="166"/>
                </a:cxn>
                <a:cxn ang="0">
                  <a:pos x="159" y="130"/>
                </a:cxn>
                <a:cxn ang="0">
                  <a:pos x="72" y="51"/>
                </a:cxn>
                <a:cxn ang="0">
                  <a:pos x="28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2" h="206">
                  <a:moveTo>
                    <a:pt x="0" y="0"/>
                  </a:moveTo>
                  <a:lnTo>
                    <a:pt x="0" y="0"/>
                  </a:lnTo>
                  <a:lnTo>
                    <a:pt x="16" y="23"/>
                  </a:lnTo>
                  <a:lnTo>
                    <a:pt x="64" y="83"/>
                  </a:lnTo>
                  <a:lnTo>
                    <a:pt x="91" y="118"/>
                  </a:lnTo>
                  <a:lnTo>
                    <a:pt x="127" y="154"/>
                  </a:lnTo>
                  <a:lnTo>
                    <a:pt x="163" y="182"/>
                  </a:lnTo>
                  <a:lnTo>
                    <a:pt x="198" y="202"/>
                  </a:lnTo>
                  <a:lnTo>
                    <a:pt x="198" y="202"/>
                  </a:lnTo>
                  <a:lnTo>
                    <a:pt x="214" y="206"/>
                  </a:lnTo>
                  <a:lnTo>
                    <a:pt x="222" y="206"/>
                  </a:lnTo>
                  <a:lnTo>
                    <a:pt x="222" y="202"/>
                  </a:lnTo>
                  <a:lnTo>
                    <a:pt x="218" y="194"/>
                  </a:lnTo>
                  <a:lnTo>
                    <a:pt x="194" y="166"/>
                  </a:lnTo>
                  <a:lnTo>
                    <a:pt x="159" y="130"/>
                  </a:lnTo>
                  <a:lnTo>
                    <a:pt x="72" y="51"/>
                  </a:lnTo>
                  <a:lnTo>
                    <a:pt x="28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auto">
            <a:xfrm>
              <a:off x="5757863" y="3538538"/>
              <a:ext cx="409575" cy="320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4" y="27"/>
                </a:cxn>
                <a:cxn ang="0">
                  <a:pos x="79" y="87"/>
                </a:cxn>
                <a:cxn ang="0">
                  <a:pos x="115" y="119"/>
                </a:cxn>
                <a:cxn ang="0">
                  <a:pos x="155" y="150"/>
                </a:cxn>
                <a:cxn ang="0">
                  <a:pos x="194" y="178"/>
                </a:cxn>
                <a:cxn ang="0">
                  <a:pos x="234" y="198"/>
                </a:cxn>
                <a:cxn ang="0">
                  <a:pos x="234" y="198"/>
                </a:cxn>
                <a:cxn ang="0">
                  <a:pos x="250" y="202"/>
                </a:cxn>
                <a:cxn ang="0">
                  <a:pos x="258" y="202"/>
                </a:cxn>
                <a:cxn ang="0">
                  <a:pos x="258" y="194"/>
                </a:cxn>
                <a:cxn ang="0">
                  <a:pos x="250" y="186"/>
                </a:cxn>
                <a:cxn ang="0">
                  <a:pos x="222" y="158"/>
                </a:cxn>
                <a:cxn ang="0">
                  <a:pos x="182" y="126"/>
                </a:cxn>
                <a:cxn ang="0">
                  <a:pos x="83" y="51"/>
                </a:cxn>
                <a:cxn ang="0">
                  <a:pos x="36" y="2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8" h="202">
                  <a:moveTo>
                    <a:pt x="0" y="0"/>
                  </a:moveTo>
                  <a:lnTo>
                    <a:pt x="0" y="0"/>
                  </a:lnTo>
                  <a:lnTo>
                    <a:pt x="24" y="27"/>
                  </a:lnTo>
                  <a:lnTo>
                    <a:pt x="79" y="87"/>
                  </a:lnTo>
                  <a:lnTo>
                    <a:pt x="115" y="119"/>
                  </a:lnTo>
                  <a:lnTo>
                    <a:pt x="155" y="150"/>
                  </a:lnTo>
                  <a:lnTo>
                    <a:pt x="194" y="178"/>
                  </a:lnTo>
                  <a:lnTo>
                    <a:pt x="234" y="198"/>
                  </a:lnTo>
                  <a:lnTo>
                    <a:pt x="234" y="198"/>
                  </a:lnTo>
                  <a:lnTo>
                    <a:pt x="250" y="202"/>
                  </a:lnTo>
                  <a:lnTo>
                    <a:pt x="258" y="202"/>
                  </a:lnTo>
                  <a:lnTo>
                    <a:pt x="258" y="194"/>
                  </a:lnTo>
                  <a:lnTo>
                    <a:pt x="250" y="186"/>
                  </a:lnTo>
                  <a:lnTo>
                    <a:pt x="222" y="158"/>
                  </a:lnTo>
                  <a:lnTo>
                    <a:pt x="182" y="126"/>
                  </a:lnTo>
                  <a:lnTo>
                    <a:pt x="83" y="51"/>
                  </a:lnTo>
                  <a:lnTo>
                    <a:pt x="36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auto">
            <a:xfrm>
              <a:off x="5783263" y="3538538"/>
              <a:ext cx="446088" cy="295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8" y="24"/>
                </a:cxn>
                <a:cxn ang="0">
                  <a:pos x="91" y="79"/>
                </a:cxn>
                <a:cxn ang="0">
                  <a:pos x="135" y="111"/>
                </a:cxn>
                <a:cxn ang="0">
                  <a:pos x="178" y="142"/>
                </a:cxn>
                <a:cxn ang="0">
                  <a:pos x="222" y="166"/>
                </a:cxn>
                <a:cxn ang="0">
                  <a:pos x="261" y="182"/>
                </a:cxn>
                <a:cxn ang="0">
                  <a:pos x="261" y="182"/>
                </a:cxn>
                <a:cxn ang="0">
                  <a:pos x="277" y="186"/>
                </a:cxn>
                <a:cxn ang="0">
                  <a:pos x="281" y="186"/>
                </a:cxn>
                <a:cxn ang="0">
                  <a:pos x="281" y="178"/>
                </a:cxn>
                <a:cxn ang="0">
                  <a:pos x="273" y="170"/>
                </a:cxn>
                <a:cxn ang="0">
                  <a:pos x="242" y="146"/>
                </a:cxn>
                <a:cxn ang="0">
                  <a:pos x="198" y="115"/>
                </a:cxn>
                <a:cxn ang="0">
                  <a:pos x="87" y="43"/>
                </a:cxn>
                <a:cxn ang="0">
                  <a:pos x="36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1" h="186">
                  <a:moveTo>
                    <a:pt x="0" y="0"/>
                  </a:moveTo>
                  <a:lnTo>
                    <a:pt x="0" y="0"/>
                  </a:lnTo>
                  <a:lnTo>
                    <a:pt x="28" y="24"/>
                  </a:lnTo>
                  <a:lnTo>
                    <a:pt x="91" y="79"/>
                  </a:lnTo>
                  <a:lnTo>
                    <a:pt x="135" y="111"/>
                  </a:lnTo>
                  <a:lnTo>
                    <a:pt x="178" y="142"/>
                  </a:lnTo>
                  <a:lnTo>
                    <a:pt x="222" y="166"/>
                  </a:lnTo>
                  <a:lnTo>
                    <a:pt x="261" y="182"/>
                  </a:lnTo>
                  <a:lnTo>
                    <a:pt x="261" y="182"/>
                  </a:lnTo>
                  <a:lnTo>
                    <a:pt x="277" y="186"/>
                  </a:lnTo>
                  <a:lnTo>
                    <a:pt x="281" y="186"/>
                  </a:lnTo>
                  <a:lnTo>
                    <a:pt x="281" y="178"/>
                  </a:lnTo>
                  <a:lnTo>
                    <a:pt x="273" y="170"/>
                  </a:lnTo>
                  <a:lnTo>
                    <a:pt x="242" y="146"/>
                  </a:lnTo>
                  <a:lnTo>
                    <a:pt x="198" y="115"/>
                  </a:lnTo>
                  <a:lnTo>
                    <a:pt x="87" y="43"/>
                  </a:lnTo>
                  <a:lnTo>
                    <a:pt x="3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auto">
            <a:xfrm>
              <a:off x="5802313" y="3519488"/>
              <a:ext cx="484188" cy="276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2" y="24"/>
                </a:cxn>
                <a:cxn ang="0">
                  <a:pos x="103" y="79"/>
                </a:cxn>
                <a:cxn ang="0">
                  <a:pos x="150" y="107"/>
                </a:cxn>
                <a:cxn ang="0">
                  <a:pos x="198" y="134"/>
                </a:cxn>
                <a:cxn ang="0">
                  <a:pos x="245" y="158"/>
                </a:cxn>
                <a:cxn ang="0">
                  <a:pos x="285" y="170"/>
                </a:cxn>
                <a:cxn ang="0">
                  <a:pos x="285" y="170"/>
                </a:cxn>
                <a:cxn ang="0">
                  <a:pos x="301" y="174"/>
                </a:cxn>
                <a:cxn ang="0">
                  <a:pos x="305" y="170"/>
                </a:cxn>
                <a:cxn ang="0">
                  <a:pos x="305" y="166"/>
                </a:cxn>
                <a:cxn ang="0">
                  <a:pos x="293" y="158"/>
                </a:cxn>
                <a:cxn ang="0">
                  <a:pos x="261" y="134"/>
                </a:cxn>
                <a:cxn ang="0">
                  <a:pos x="210" y="103"/>
                </a:cxn>
                <a:cxn ang="0">
                  <a:pos x="91" y="43"/>
                </a:cxn>
                <a:cxn ang="0">
                  <a:pos x="40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5" h="174">
                  <a:moveTo>
                    <a:pt x="0" y="0"/>
                  </a:moveTo>
                  <a:lnTo>
                    <a:pt x="0" y="0"/>
                  </a:lnTo>
                  <a:lnTo>
                    <a:pt x="32" y="24"/>
                  </a:lnTo>
                  <a:lnTo>
                    <a:pt x="103" y="79"/>
                  </a:lnTo>
                  <a:lnTo>
                    <a:pt x="150" y="107"/>
                  </a:lnTo>
                  <a:lnTo>
                    <a:pt x="198" y="134"/>
                  </a:lnTo>
                  <a:lnTo>
                    <a:pt x="245" y="158"/>
                  </a:lnTo>
                  <a:lnTo>
                    <a:pt x="285" y="170"/>
                  </a:lnTo>
                  <a:lnTo>
                    <a:pt x="285" y="170"/>
                  </a:lnTo>
                  <a:lnTo>
                    <a:pt x="301" y="174"/>
                  </a:lnTo>
                  <a:lnTo>
                    <a:pt x="305" y="170"/>
                  </a:lnTo>
                  <a:lnTo>
                    <a:pt x="305" y="166"/>
                  </a:lnTo>
                  <a:lnTo>
                    <a:pt x="293" y="158"/>
                  </a:lnTo>
                  <a:lnTo>
                    <a:pt x="261" y="134"/>
                  </a:lnTo>
                  <a:lnTo>
                    <a:pt x="210" y="103"/>
                  </a:lnTo>
                  <a:lnTo>
                    <a:pt x="91" y="43"/>
                  </a:lnTo>
                  <a:lnTo>
                    <a:pt x="40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auto">
            <a:xfrm>
              <a:off x="4640263" y="2652713"/>
              <a:ext cx="458788" cy="187325"/>
            </a:xfrm>
            <a:custGeom>
              <a:avLst/>
              <a:gdLst/>
              <a:ahLst/>
              <a:cxnLst>
                <a:cxn ang="0">
                  <a:pos x="289" y="59"/>
                </a:cxn>
                <a:cxn ang="0">
                  <a:pos x="289" y="59"/>
                </a:cxn>
                <a:cxn ang="0">
                  <a:pos x="277" y="63"/>
                </a:cxn>
                <a:cxn ang="0">
                  <a:pos x="265" y="63"/>
                </a:cxn>
                <a:cxn ang="0">
                  <a:pos x="241" y="59"/>
                </a:cxn>
                <a:cxn ang="0">
                  <a:pos x="241" y="59"/>
                </a:cxn>
                <a:cxn ang="0">
                  <a:pos x="118" y="31"/>
                </a:cxn>
                <a:cxn ang="0">
                  <a:pos x="51" y="15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5" y="15"/>
                </a:cxn>
                <a:cxn ang="0">
                  <a:pos x="114" y="39"/>
                </a:cxn>
                <a:cxn ang="0">
                  <a:pos x="162" y="55"/>
                </a:cxn>
                <a:cxn ang="0">
                  <a:pos x="205" y="75"/>
                </a:cxn>
                <a:cxn ang="0">
                  <a:pos x="245" y="95"/>
                </a:cxn>
                <a:cxn ang="0">
                  <a:pos x="273" y="118"/>
                </a:cxn>
                <a:cxn ang="0">
                  <a:pos x="273" y="118"/>
                </a:cxn>
                <a:cxn ang="0">
                  <a:pos x="269" y="110"/>
                </a:cxn>
                <a:cxn ang="0">
                  <a:pos x="269" y="103"/>
                </a:cxn>
                <a:cxn ang="0">
                  <a:pos x="273" y="99"/>
                </a:cxn>
                <a:cxn ang="0">
                  <a:pos x="273" y="99"/>
                </a:cxn>
                <a:cxn ang="0">
                  <a:pos x="273" y="83"/>
                </a:cxn>
                <a:cxn ang="0">
                  <a:pos x="277" y="71"/>
                </a:cxn>
                <a:cxn ang="0">
                  <a:pos x="289" y="59"/>
                </a:cxn>
                <a:cxn ang="0">
                  <a:pos x="289" y="59"/>
                </a:cxn>
              </a:cxnLst>
              <a:rect l="0" t="0" r="r" b="b"/>
              <a:pathLst>
                <a:path w="289" h="118">
                  <a:moveTo>
                    <a:pt x="289" y="59"/>
                  </a:moveTo>
                  <a:lnTo>
                    <a:pt x="289" y="59"/>
                  </a:lnTo>
                  <a:lnTo>
                    <a:pt x="277" y="63"/>
                  </a:lnTo>
                  <a:lnTo>
                    <a:pt x="265" y="63"/>
                  </a:lnTo>
                  <a:lnTo>
                    <a:pt x="241" y="59"/>
                  </a:lnTo>
                  <a:lnTo>
                    <a:pt x="241" y="59"/>
                  </a:lnTo>
                  <a:lnTo>
                    <a:pt x="118" y="31"/>
                  </a:lnTo>
                  <a:lnTo>
                    <a:pt x="51" y="15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35" y="15"/>
                  </a:lnTo>
                  <a:lnTo>
                    <a:pt x="114" y="39"/>
                  </a:lnTo>
                  <a:lnTo>
                    <a:pt x="162" y="55"/>
                  </a:lnTo>
                  <a:lnTo>
                    <a:pt x="205" y="75"/>
                  </a:lnTo>
                  <a:lnTo>
                    <a:pt x="245" y="95"/>
                  </a:lnTo>
                  <a:lnTo>
                    <a:pt x="273" y="118"/>
                  </a:lnTo>
                  <a:lnTo>
                    <a:pt x="273" y="118"/>
                  </a:lnTo>
                  <a:lnTo>
                    <a:pt x="269" y="110"/>
                  </a:lnTo>
                  <a:lnTo>
                    <a:pt x="269" y="103"/>
                  </a:lnTo>
                  <a:lnTo>
                    <a:pt x="273" y="99"/>
                  </a:lnTo>
                  <a:lnTo>
                    <a:pt x="273" y="99"/>
                  </a:lnTo>
                  <a:lnTo>
                    <a:pt x="273" y="83"/>
                  </a:lnTo>
                  <a:lnTo>
                    <a:pt x="277" y="71"/>
                  </a:lnTo>
                  <a:lnTo>
                    <a:pt x="289" y="59"/>
                  </a:lnTo>
                  <a:lnTo>
                    <a:pt x="289" y="59"/>
                  </a:lnTo>
                  <a:close/>
                </a:path>
              </a:pathLst>
            </a:custGeom>
            <a:solidFill>
              <a:srgbClr val="283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auto">
            <a:xfrm>
              <a:off x="5116513" y="2784475"/>
              <a:ext cx="50800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16"/>
                </a:cxn>
                <a:cxn ang="0">
                  <a:pos x="8" y="20"/>
                </a:cxn>
                <a:cxn ang="0">
                  <a:pos x="12" y="20"/>
                </a:cxn>
                <a:cxn ang="0">
                  <a:pos x="20" y="20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20" y="16"/>
                </a:cxn>
                <a:cxn ang="0">
                  <a:pos x="8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 h="20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20" y="2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0" y="16"/>
                  </a:lnTo>
                  <a:lnTo>
                    <a:pt x="8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4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auto">
            <a:xfrm>
              <a:off x="4778376" y="3098800"/>
              <a:ext cx="754063" cy="735013"/>
            </a:xfrm>
            <a:custGeom>
              <a:avLst/>
              <a:gdLst/>
              <a:ahLst/>
              <a:cxnLst>
                <a:cxn ang="0">
                  <a:pos x="396" y="16"/>
                </a:cxn>
                <a:cxn ang="0">
                  <a:pos x="380" y="4"/>
                </a:cxn>
                <a:cxn ang="0">
                  <a:pos x="360" y="0"/>
                </a:cxn>
                <a:cxn ang="0">
                  <a:pos x="312" y="39"/>
                </a:cxn>
                <a:cxn ang="0">
                  <a:pos x="210" y="134"/>
                </a:cxn>
                <a:cxn ang="0">
                  <a:pos x="91" y="269"/>
                </a:cxn>
                <a:cxn ang="0">
                  <a:pos x="35" y="344"/>
                </a:cxn>
                <a:cxn ang="0">
                  <a:pos x="0" y="419"/>
                </a:cxn>
                <a:cxn ang="0">
                  <a:pos x="4" y="427"/>
                </a:cxn>
                <a:cxn ang="0">
                  <a:pos x="27" y="427"/>
                </a:cxn>
                <a:cxn ang="0">
                  <a:pos x="75" y="384"/>
                </a:cxn>
                <a:cxn ang="0">
                  <a:pos x="158" y="265"/>
                </a:cxn>
                <a:cxn ang="0">
                  <a:pos x="146" y="289"/>
                </a:cxn>
                <a:cxn ang="0">
                  <a:pos x="115" y="384"/>
                </a:cxn>
                <a:cxn ang="0">
                  <a:pos x="107" y="443"/>
                </a:cxn>
                <a:cxn ang="0">
                  <a:pos x="115" y="459"/>
                </a:cxn>
                <a:cxn ang="0">
                  <a:pos x="118" y="463"/>
                </a:cxn>
                <a:cxn ang="0">
                  <a:pos x="138" y="447"/>
                </a:cxn>
                <a:cxn ang="0">
                  <a:pos x="166" y="392"/>
                </a:cxn>
                <a:cxn ang="0">
                  <a:pos x="210" y="233"/>
                </a:cxn>
                <a:cxn ang="0">
                  <a:pos x="202" y="324"/>
                </a:cxn>
                <a:cxn ang="0">
                  <a:pos x="202" y="415"/>
                </a:cxn>
                <a:cxn ang="0">
                  <a:pos x="206" y="431"/>
                </a:cxn>
                <a:cxn ang="0">
                  <a:pos x="221" y="423"/>
                </a:cxn>
                <a:cxn ang="0">
                  <a:pos x="241" y="388"/>
                </a:cxn>
                <a:cxn ang="0">
                  <a:pos x="253" y="312"/>
                </a:cxn>
                <a:cxn ang="0">
                  <a:pos x="257" y="209"/>
                </a:cxn>
                <a:cxn ang="0">
                  <a:pos x="265" y="285"/>
                </a:cxn>
                <a:cxn ang="0">
                  <a:pos x="285" y="356"/>
                </a:cxn>
                <a:cxn ang="0">
                  <a:pos x="297" y="368"/>
                </a:cxn>
                <a:cxn ang="0">
                  <a:pos x="301" y="368"/>
                </a:cxn>
                <a:cxn ang="0">
                  <a:pos x="312" y="340"/>
                </a:cxn>
                <a:cxn ang="0">
                  <a:pos x="308" y="253"/>
                </a:cxn>
                <a:cxn ang="0">
                  <a:pos x="301" y="182"/>
                </a:cxn>
                <a:cxn ang="0">
                  <a:pos x="340" y="304"/>
                </a:cxn>
                <a:cxn ang="0">
                  <a:pos x="360" y="332"/>
                </a:cxn>
                <a:cxn ang="0">
                  <a:pos x="364" y="332"/>
                </a:cxn>
                <a:cxn ang="0">
                  <a:pos x="372" y="320"/>
                </a:cxn>
                <a:cxn ang="0">
                  <a:pos x="372" y="277"/>
                </a:cxn>
                <a:cxn ang="0">
                  <a:pos x="364" y="213"/>
                </a:cxn>
                <a:cxn ang="0">
                  <a:pos x="344" y="146"/>
                </a:cxn>
                <a:cxn ang="0">
                  <a:pos x="376" y="202"/>
                </a:cxn>
                <a:cxn ang="0">
                  <a:pos x="411" y="257"/>
                </a:cxn>
                <a:cxn ang="0">
                  <a:pos x="423" y="265"/>
                </a:cxn>
                <a:cxn ang="0">
                  <a:pos x="431" y="253"/>
                </a:cxn>
                <a:cxn ang="0">
                  <a:pos x="423" y="217"/>
                </a:cxn>
                <a:cxn ang="0">
                  <a:pos x="396" y="138"/>
                </a:cxn>
                <a:cxn ang="0">
                  <a:pos x="380" y="111"/>
                </a:cxn>
                <a:cxn ang="0">
                  <a:pos x="443" y="209"/>
                </a:cxn>
                <a:cxn ang="0">
                  <a:pos x="471" y="229"/>
                </a:cxn>
                <a:cxn ang="0">
                  <a:pos x="475" y="229"/>
                </a:cxn>
                <a:cxn ang="0">
                  <a:pos x="475" y="213"/>
                </a:cxn>
                <a:cxn ang="0">
                  <a:pos x="407" y="79"/>
                </a:cxn>
                <a:cxn ang="0">
                  <a:pos x="403" y="63"/>
                </a:cxn>
                <a:cxn ang="0">
                  <a:pos x="403" y="43"/>
                </a:cxn>
                <a:cxn ang="0">
                  <a:pos x="407" y="39"/>
                </a:cxn>
                <a:cxn ang="0">
                  <a:pos x="396" y="16"/>
                </a:cxn>
              </a:cxnLst>
              <a:rect l="0" t="0" r="r" b="b"/>
              <a:pathLst>
                <a:path w="475" h="463">
                  <a:moveTo>
                    <a:pt x="396" y="16"/>
                  </a:moveTo>
                  <a:lnTo>
                    <a:pt x="396" y="16"/>
                  </a:lnTo>
                  <a:lnTo>
                    <a:pt x="388" y="8"/>
                  </a:lnTo>
                  <a:lnTo>
                    <a:pt x="380" y="4"/>
                  </a:lnTo>
                  <a:lnTo>
                    <a:pt x="368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12" y="39"/>
                  </a:lnTo>
                  <a:lnTo>
                    <a:pt x="265" y="83"/>
                  </a:lnTo>
                  <a:lnTo>
                    <a:pt x="210" y="134"/>
                  </a:lnTo>
                  <a:lnTo>
                    <a:pt x="150" y="202"/>
                  </a:lnTo>
                  <a:lnTo>
                    <a:pt x="91" y="269"/>
                  </a:lnTo>
                  <a:lnTo>
                    <a:pt x="63" y="308"/>
                  </a:lnTo>
                  <a:lnTo>
                    <a:pt x="35" y="344"/>
                  </a:lnTo>
                  <a:lnTo>
                    <a:pt x="16" y="380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4" y="427"/>
                  </a:lnTo>
                  <a:lnTo>
                    <a:pt x="12" y="431"/>
                  </a:lnTo>
                  <a:lnTo>
                    <a:pt x="27" y="427"/>
                  </a:lnTo>
                  <a:lnTo>
                    <a:pt x="47" y="415"/>
                  </a:lnTo>
                  <a:lnTo>
                    <a:pt x="75" y="384"/>
                  </a:lnTo>
                  <a:lnTo>
                    <a:pt x="111" y="336"/>
                  </a:lnTo>
                  <a:lnTo>
                    <a:pt x="158" y="265"/>
                  </a:lnTo>
                  <a:lnTo>
                    <a:pt x="158" y="265"/>
                  </a:lnTo>
                  <a:lnTo>
                    <a:pt x="146" y="289"/>
                  </a:lnTo>
                  <a:lnTo>
                    <a:pt x="126" y="352"/>
                  </a:lnTo>
                  <a:lnTo>
                    <a:pt x="115" y="384"/>
                  </a:lnTo>
                  <a:lnTo>
                    <a:pt x="111" y="415"/>
                  </a:lnTo>
                  <a:lnTo>
                    <a:pt x="107" y="443"/>
                  </a:lnTo>
                  <a:lnTo>
                    <a:pt x="111" y="451"/>
                  </a:lnTo>
                  <a:lnTo>
                    <a:pt x="115" y="459"/>
                  </a:lnTo>
                  <a:lnTo>
                    <a:pt x="115" y="459"/>
                  </a:lnTo>
                  <a:lnTo>
                    <a:pt x="118" y="463"/>
                  </a:lnTo>
                  <a:lnTo>
                    <a:pt x="126" y="463"/>
                  </a:lnTo>
                  <a:lnTo>
                    <a:pt x="138" y="447"/>
                  </a:lnTo>
                  <a:lnTo>
                    <a:pt x="150" y="423"/>
                  </a:lnTo>
                  <a:lnTo>
                    <a:pt x="166" y="392"/>
                  </a:lnTo>
                  <a:lnTo>
                    <a:pt x="190" y="308"/>
                  </a:lnTo>
                  <a:lnTo>
                    <a:pt x="210" y="233"/>
                  </a:lnTo>
                  <a:lnTo>
                    <a:pt x="210" y="233"/>
                  </a:lnTo>
                  <a:lnTo>
                    <a:pt x="202" y="324"/>
                  </a:lnTo>
                  <a:lnTo>
                    <a:pt x="202" y="392"/>
                  </a:lnTo>
                  <a:lnTo>
                    <a:pt x="202" y="415"/>
                  </a:lnTo>
                  <a:lnTo>
                    <a:pt x="206" y="431"/>
                  </a:lnTo>
                  <a:lnTo>
                    <a:pt x="206" y="431"/>
                  </a:lnTo>
                  <a:lnTo>
                    <a:pt x="213" y="431"/>
                  </a:lnTo>
                  <a:lnTo>
                    <a:pt x="221" y="423"/>
                  </a:lnTo>
                  <a:lnTo>
                    <a:pt x="229" y="411"/>
                  </a:lnTo>
                  <a:lnTo>
                    <a:pt x="241" y="388"/>
                  </a:lnTo>
                  <a:lnTo>
                    <a:pt x="249" y="356"/>
                  </a:lnTo>
                  <a:lnTo>
                    <a:pt x="253" y="312"/>
                  </a:lnTo>
                  <a:lnTo>
                    <a:pt x="257" y="265"/>
                  </a:lnTo>
                  <a:lnTo>
                    <a:pt x="257" y="209"/>
                  </a:lnTo>
                  <a:lnTo>
                    <a:pt x="257" y="209"/>
                  </a:lnTo>
                  <a:lnTo>
                    <a:pt x="265" y="285"/>
                  </a:lnTo>
                  <a:lnTo>
                    <a:pt x="281" y="336"/>
                  </a:lnTo>
                  <a:lnTo>
                    <a:pt x="285" y="356"/>
                  </a:lnTo>
                  <a:lnTo>
                    <a:pt x="297" y="368"/>
                  </a:lnTo>
                  <a:lnTo>
                    <a:pt x="297" y="368"/>
                  </a:lnTo>
                  <a:lnTo>
                    <a:pt x="301" y="368"/>
                  </a:lnTo>
                  <a:lnTo>
                    <a:pt x="301" y="368"/>
                  </a:lnTo>
                  <a:lnTo>
                    <a:pt x="308" y="356"/>
                  </a:lnTo>
                  <a:lnTo>
                    <a:pt x="312" y="340"/>
                  </a:lnTo>
                  <a:lnTo>
                    <a:pt x="312" y="316"/>
                  </a:lnTo>
                  <a:lnTo>
                    <a:pt x="308" y="253"/>
                  </a:lnTo>
                  <a:lnTo>
                    <a:pt x="301" y="182"/>
                  </a:lnTo>
                  <a:lnTo>
                    <a:pt x="301" y="182"/>
                  </a:lnTo>
                  <a:lnTo>
                    <a:pt x="320" y="253"/>
                  </a:lnTo>
                  <a:lnTo>
                    <a:pt x="340" y="304"/>
                  </a:lnTo>
                  <a:lnTo>
                    <a:pt x="348" y="324"/>
                  </a:lnTo>
                  <a:lnTo>
                    <a:pt x="360" y="332"/>
                  </a:lnTo>
                  <a:lnTo>
                    <a:pt x="360" y="332"/>
                  </a:lnTo>
                  <a:lnTo>
                    <a:pt x="364" y="332"/>
                  </a:lnTo>
                  <a:lnTo>
                    <a:pt x="364" y="332"/>
                  </a:lnTo>
                  <a:lnTo>
                    <a:pt x="372" y="320"/>
                  </a:lnTo>
                  <a:lnTo>
                    <a:pt x="372" y="301"/>
                  </a:lnTo>
                  <a:lnTo>
                    <a:pt x="372" y="277"/>
                  </a:lnTo>
                  <a:lnTo>
                    <a:pt x="372" y="249"/>
                  </a:lnTo>
                  <a:lnTo>
                    <a:pt x="364" y="213"/>
                  </a:lnTo>
                  <a:lnTo>
                    <a:pt x="356" y="182"/>
                  </a:lnTo>
                  <a:lnTo>
                    <a:pt x="344" y="146"/>
                  </a:lnTo>
                  <a:lnTo>
                    <a:pt x="344" y="146"/>
                  </a:lnTo>
                  <a:lnTo>
                    <a:pt x="376" y="202"/>
                  </a:lnTo>
                  <a:lnTo>
                    <a:pt x="400" y="241"/>
                  </a:lnTo>
                  <a:lnTo>
                    <a:pt x="411" y="257"/>
                  </a:lnTo>
                  <a:lnTo>
                    <a:pt x="423" y="265"/>
                  </a:lnTo>
                  <a:lnTo>
                    <a:pt x="423" y="265"/>
                  </a:lnTo>
                  <a:lnTo>
                    <a:pt x="427" y="261"/>
                  </a:lnTo>
                  <a:lnTo>
                    <a:pt x="431" y="253"/>
                  </a:lnTo>
                  <a:lnTo>
                    <a:pt x="427" y="237"/>
                  </a:lnTo>
                  <a:lnTo>
                    <a:pt x="423" y="217"/>
                  </a:lnTo>
                  <a:lnTo>
                    <a:pt x="407" y="166"/>
                  </a:lnTo>
                  <a:lnTo>
                    <a:pt x="396" y="138"/>
                  </a:lnTo>
                  <a:lnTo>
                    <a:pt x="380" y="111"/>
                  </a:lnTo>
                  <a:lnTo>
                    <a:pt x="380" y="111"/>
                  </a:lnTo>
                  <a:lnTo>
                    <a:pt x="411" y="166"/>
                  </a:lnTo>
                  <a:lnTo>
                    <a:pt x="443" y="209"/>
                  </a:lnTo>
                  <a:lnTo>
                    <a:pt x="455" y="221"/>
                  </a:lnTo>
                  <a:lnTo>
                    <a:pt x="471" y="229"/>
                  </a:lnTo>
                  <a:lnTo>
                    <a:pt x="471" y="229"/>
                  </a:lnTo>
                  <a:lnTo>
                    <a:pt x="475" y="229"/>
                  </a:lnTo>
                  <a:lnTo>
                    <a:pt x="475" y="225"/>
                  </a:lnTo>
                  <a:lnTo>
                    <a:pt x="475" y="213"/>
                  </a:lnTo>
                  <a:lnTo>
                    <a:pt x="455" y="170"/>
                  </a:lnTo>
                  <a:lnTo>
                    <a:pt x="407" y="79"/>
                  </a:lnTo>
                  <a:lnTo>
                    <a:pt x="407" y="79"/>
                  </a:lnTo>
                  <a:lnTo>
                    <a:pt x="403" y="63"/>
                  </a:lnTo>
                  <a:lnTo>
                    <a:pt x="400" y="55"/>
                  </a:lnTo>
                  <a:lnTo>
                    <a:pt x="403" y="43"/>
                  </a:lnTo>
                  <a:lnTo>
                    <a:pt x="403" y="43"/>
                  </a:lnTo>
                  <a:lnTo>
                    <a:pt x="407" y="39"/>
                  </a:lnTo>
                  <a:lnTo>
                    <a:pt x="403" y="27"/>
                  </a:lnTo>
                  <a:lnTo>
                    <a:pt x="396" y="16"/>
                  </a:lnTo>
                  <a:lnTo>
                    <a:pt x="396" y="16"/>
                  </a:lnTo>
                  <a:close/>
                </a:path>
              </a:pathLst>
            </a:custGeom>
            <a:solidFill>
              <a:srgbClr val="5BC1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857488" y="4429132"/>
            <a:ext cx="1720850" cy="1225550"/>
            <a:chOff x="4640263" y="2652713"/>
            <a:chExt cx="1720850" cy="1225550"/>
          </a:xfrm>
        </p:grpSpPr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5462588" y="3035300"/>
              <a:ext cx="811213" cy="4460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47" y="28"/>
                </a:cxn>
                <a:cxn ang="0">
                  <a:pos x="297" y="75"/>
                </a:cxn>
                <a:cxn ang="0">
                  <a:pos x="447" y="143"/>
                </a:cxn>
                <a:cxn ang="0">
                  <a:pos x="511" y="186"/>
                </a:cxn>
                <a:cxn ang="0">
                  <a:pos x="507" y="194"/>
                </a:cxn>
                <a:cxn ang="0">
                  <a:pos x="487" y="206"/>
                </a:cxn>
                <a:cxn ang="0">
                  <a:pos x="428" y="190"/>
                </a:cxn>
                <a:cxn ang="0">
                  <a:pos x="309" y="127"/>
                </a:cxn>
                <a:cxn ang="0">
                  <a:pos x="329" y="143"/>
                </a:cxn>
                <a:cxn ang="0">
                  <a:pos x="392" y="206"/>
                </a:cxn>
                <a:cxn ang="0">
                  <a:pos x="420" y="249"/>
                </a:cxn>
                <a:cxn ang="0">
                  <a:pos x="420" y="265"/>
                </a:cxn>
                <a:cxn ang="0">
                  <a:pos x="416" y="269"/>
                </a:cxn>
                <a:cxn ang="0">
                  <a:pos x="392" y="265"/>
                </a:cxn>
                <a:cxn ang="0">
                  <a:pos x="349" y="230"/>
                </a:cxn>
                <a:cxn ang="0">
                  <a:pos x="250" y="123"/>
                </a:cxn>
                <a:cxn ang="0">
                  <a:pos x="293" y="194"/>
                </a:cxn>
                <a:cxn ang="0">
                  <a:pos x="325" y="265"/>
                </a:cxn>
                <a:cxn ang="0">
                  <a:pos x="325" y="277"/>
                </a:cxn>
                <a:cxn ang="0">
                  <a:pos x="309" y="277"/>
                </a:cxn>
                <a:cxn ang="0">
                  <a:pos x="277" y="257"/>
                </a:cxn>
                <a:cxn ang="0">
                  <a:pos x="242" y="206"/>
                </a:cxn>
                <a:cxn ang="0">
                  <a:pos x="202" y="123"/>
                </a:cxn>
                <a:cxn ang="0">
                  <a:pos x="218" y="186"/>
                </a:cxn>
                <a:cxn ang="0">
                  <a:pos x="226" y="249"/>
                </a:cxn>
                <a:cxn ang="0">
                  <a:pos x="222" y="261"/>
                </a:cxn>
                <a:cxn ang="0">
                  <a:pos x="206" y="261"/>
                </a:cxn>
                <a:cxn ang="0">
                  <a:pos x="186" y="230"/>
                </a:cxn>
                <a:cxn ang="0">
                  <a:pos x="151" y="119"/>
                </a:cxn>
                <a:cxn ang="0">
                  <a:pos x="155" y="182"/>
                </a:cxn>
                <a:cxn ang="0">
                  <a:pos x="155" y="249"/>
                </a:cxn>
                <a:cxn ang="0">
                  <a:pos x="151" y="261"/>
                </a:cxn>
                <a:cxn ang="0">
                  <a:pos x="135" y="257"/>
                </a:cxn>
                <a:cxn ang="0">
                  <a:pos x="119" y="222"/>
                </a:cxn>
                <a:cxn ang="0">
                  <a:pos x="103" y="170"/>
                </a:cxn>
                <a:cxn ang="0">
                  <a:pos x="95" y="107"/>
                </a:cxn>
                <a:cxn ang="0">
                  <a:pos x="87" y="166"/>
                </a:cxn>
                <a:cxn ang="0">
                  <a:pos x="75" y="222"/>
                </a:cxn>
                <a:cxn ang="0">
                  <a:pos x="67" y="230"/>
                </a:cxn>
                <a:cxn ang="0">
                  <a:pos x="56" y="226"/>
                </a:cxn>
                <a:cxn ang="0">
                  <a:pos x="48" y="194"/>
                </a:cxn>
                <a:cxn ang="0">
                  <a:pos x="48" y="123"/>
                </a:cxn>
                <a:cxn ang="0">
                  <a:pos x="52" y="95"/>
                </a:cxn>
                <a:cxn ang="0">
                  <a:pos x="28" y="194"/>
                </a:cxn>
                <a:cxn ang="0">
                  <a:pos x="12" y="222"/>
                </a:cxn>
                <a:cxn ang="0">
                  <a:pos x="8" y="222"/>
                </a:cxn>
                <a:cxn ang="0">
                  <a:pos x="0" y="210"/>
                </a:cxn>
                <a:cxn ang="0">
                  <a:pos x="16" y="83"/>
                </a:cxn>
                <a:cxn ang="0">
                  <a:pos x="12" y="63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4" y="28"/>
                </a:cxn>
                <a:cxn ang="0">
                  <a:pos x="12" y="12"/>
                </a:cxn>
                <a:cxn ang="0">
                  <a:pos x="32" y="0"/>
                </a:cxn>
              </a:cxnLst>
              <a:rect l="0" t="0" r="r" b="b"/>
              <a:pathLst>
                <a:path w="511" h="281">
                  <a:moveTo>
                    <a:pt x="32" y="0"/>
                  </a:moveTo>
                  <a:lnTo>
                    <a:pt x="32" y="0"/>
                  </a:lnTo>
                  <a:lnTo>
                    <a:pt x="87" y="12"/>
                  </a:lnTo>
                  <a:lnTo>
                    <a:pt x="147" y="28"/>
                  </a:lnTo>
                  <a:lnTo>
                    <a:pt x="218" y="48"/>
                  </a:lnTo>
                  <a:lnTo>
                    <a:pt x="297" y="75"/>
                  </a:lnTo>
                  <a:lnTo>
                    <a:pt x="376" y="107"/>
                  </a:lnTo>
                  <a:lnTo>
                    <a:pt x="447" y="143"/>
                  </a:lnTo>
                  <a:lnTo>
                    <a:pt x="483" y="162"/>
                  </a:lnTo>
                  <a:lnTo>
                    <a:pt x="511" y="186"/>
                  </a:lnTo>
                  <a:lnTo>
                    <a:pt x="511" y="186"/>
                  </a:lnTo>
                  <a:lnTo>
                    <a:pt x="507" y="194"/>
                  </a:lnTo>
                  <a:lnTo>
                    <a:pt x="503" y="202"/>
                  </a:lnTo>
                  <a:lnTo>
                    <a:pt x="487" y="206"/>
                  </a:lnTo>
                  <a:lnTo>
                    <a:pt x="463" y="202"/>
                  </a:lnTo>
                  <a:lnTo>
                    <a:pt x="428" y="190"/>
                  </a:lnTo>
                  <a:lnTo>
                    <a:pt x="376" y="166"/>
                  </a:lnTo>
                  <a:lnTo>
                    <a:pt x="309" y="127"/>
                  </a:lnTo>
                  <a:lnTo>
                    <a:pt x="309" y="127"/>
                  </a:lnTo>
                  <a:lnTo>
                    <a:pt x="329" y="143"/>
                  </a:lnTo>
                  <a:lnTo>
                    <a:pt x="368" y="182"/>
                  </a:lnTo>
                  <a:lnTo>
                    <a:pt x="392" y="206"/>
                  </a:lnTo>
                  <a:lnTo>
                    <a:pt x="408" y="230"/>
                  </a:lnTo>
                  <a:lnTo>
                    <a:pt x="420" y="249"/>
                  </a:lnTo>
                  <a:lnTo>
                    <a:pt x="420" y="257"/>
                  </a:lnTo>
                  <a:lnTo>
                    <a:pt x="420" y="265"/>
                  </a:lnTo>
                  <a:lnTo>
                    <a:pt x="420" y="265"/>
                  </a:lnTo>
                  <a:lnTo>
                    <a:pt x="416" y="269"/>
                  </a:lnTo>
                  <a:lnTo>
                    <a:pt x="412" y="269"/>
                  </a:lnTo>
                  <a:lnTo>
                    <a:pt x="392" y="265"/>
                  </a:lnTo>
                  <a:lnTo>
                    <a:pt x="372" y="249"/>
                  </a:lnTo>
                  <a:lnTo>
                    <a:pt x="349" y="230"/>
                  </a:lnTo>
                  <a:lnTo>
                    <a:pt x="297" y="178"/>
                  </a:lnTo>
                  <a:lnTo>
                    <a:pt x="250" y="123"/>
                  </a:lnTo>
                  <a:lnTo>
                    <a:pt x="250" y="123"/>
                  </a:lnTo>
                  <a:lnTo>
                    <a:pt x="293" y="194"/>
                  </a:lnTo>
                  <a:lnTo>
                    <a:pt x="317" y="246"/>
                  </a:lnTo>
                  <a:lnTo>
                    <a:pt x="325" y="265"/>
                  </a:lnTo>
                  <a:lnTo>
                    <a:pt x="325" y="277"/>
                  </a:lnTo>
                  <a:lnTo>
                    <a:pt x="325" y="277"/>
                  </a:lnTo>
                  <a:lnTo>
                    <a:pt x="317" y="281"/>
                  </a:lnTo>
                  <a:lnTo>
                    <a:pt x="309" y="277"/>
                  </a:lnTo>
                  <a:lnTo>
                    <a:pt x="293" y="269"/>
                  </a:lnTo>
                  <a:lnTo>
                    <a:pt x="277" y="257"/>
                  </a:lnTo>
                  <a:lnTo>
                    <a:pt x="261" y="234"/>
                  </a:lnTo>
                  <a:lnTo>
                    <a:pt x="242" y="206"/>
                  </a:lnTo>
                  <a:lnTo>
                    <a:pt x="222" y="166"/>
                  </a:lnTo>
                  <a:lnTo>
                    <a:pt x="202" y="123"/>
                  </a:lnTo>
                  <a:lnTo>
                    <a:pt x="202" y="123"/>
                  </a:lnTo>
                  <a:lnTo>
                    <a:pt x="218" y="186"/>
                  </a:lnTo>
                  <a:lnTo>
                    <a:pt x="226" y="234"/>
                  </a:lnTo>
                  <a:lnTo>
                    <a:pt x="226" y="249"/>
                  </a:lnTo>
                  <a:lnTo>
                    <a:pt x="222" y="261"/>
                  </a:lnTo>
                  <a:lnTo>
                    <a:pt x="222" y="261"/>
                  </a:lnTo>
                  <a:lnTo>
                    <a:pt x="214" y="265"/>
                  </a:lnTo>
                  <a:lnTo>
                    <a:pt x="206" y="261"/>
                  </a:lnTo>
                  <a:lnTo>
                    <a:pt x="194" y="249"/>
                  </a:lnTo>
                  <a:lnTo>
                    <a:pt x="186" y="230"/>
                  </a:lnTo>
                  <a:lnTo>
                    <a:pt x="166" y="178"/>
                  </a:lnTo>
                  <a:lnTo>
                    <a:pt x="151" y="119"/>
                  </a:lnTo>
                  <a:lnTo>
                    <a:pt x="151" y="119"/>
                  </a:lnTo>
                  <a:lnTo>
                    <a:pt x="155" y="182"/>
                  </a:lnTo>
                  <a:lnTo>
                    <a:pt x="159" y="230"/>
                  </a:lnTo>
                  <a:lnTo>
                    <a:pt x="155" y="249"/>
                  </a:lnTo>
                  <a:lnTo>
                    <a:pt x="151" y="261"/>
                  </a:lnTo>
                  <a:lnTo>
                    <a:pt x="151" y="261"/>
                  </a:lnTo>
                  <a:lnTo>
                    <a:pt x="143" y="261"/>
                  </a:lnTo>
                  <a:lnTo>
                    <a:pt x="135" y="257"/>
                  </a:lnTo>
                  <a:lnTo>
                    <a:pt x="127" y="242"/>
                  </a:lnTo>
                  <a:lnTo>
                    <a:pt x="119" y="222"/>
                  </a:lnTo>
                  <a:lnTo>
                    <a:pt x="111" y="198"/>
                  </a:lnTo>
                  <a:lnTo>
                    <a:pt x="103" y="170"/>
                  </a:lnTo>
                  <a:lnTo>
                    <a:pt x="99" y="139"/>
                  </a:lnTo>
                  <a:lnTo>
                    <a:pt x="95" y="107"/>
                  </a:lnTo>
                  <a:lnTo>
                    <a:pt x="95" y="107"/>
                  </a:lnTo>
                  <a:lnTo>
                    <a:pt x="87" y="166"/>
                  </a:lnTo>
                  <a:lnTo>
                    <a:pt x="79" y="206"/>
                  </a:lnTo>
                  <a:lnTo>
                    <a:pt x="75" y="222"/>
                  </a:lnTo>
                  <a:lnTo>
                    <a:pt x="67" y="230"/>
                  </a:lnTo>
                  <a:lnTo>
                    <a:pt x="67" y="230"/>
                  </a:lnTo>
                  <a:lnTo>
                    <a:pt x="60" y="230"/>
                  </a:lnTo>
                  <a:lnTo>
                    <a:pt x="56" y="226"/>
                  </a:lnTo>
                  <a:lnTo>
                    <a:pt x="52" y="214"/>
                  </a:lnTo>
                  <a:lnTo>
                    <a:pt x="48" y="194"/>
                  </a:lnTo>
                  <a:lnTo>
                    <a:pt x="44" y="147"/>
                  </a:lnTo>
                  <a:lnTo>
                    <a:pt x="48" y="123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40" y="154"/>
                  </a:lnTo>
                  <a:lnTo>
                    <a:pt x="28" y="194"/>
                  </a:lnTo>
                  <a:lnTo>
                    <a:pt x="20" y="214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8" y="222"/>
                  </a:lnTo>
                  <a:lnTo>
                    <a:pt x="4" y="222"/>
                  </a:lnTo>
                  <a:lnTo>
                    <a:pt x="0" y="210"/>
                  </a:lnTo>
                  <a:lnTo>
                    <a:pt x="4" y="170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2" y="63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5BC1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5802313" y="3532188"/>
              <a:ext cx="558800" cy="2317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6" y="20"/>
                </a:cxn>
                <a:cxn ang="0">
                  <a:pos x="127" y="71"/>
                </a:cxn>
                <a:cxn ang="0">
                  <a:pos x="178" y="95"/>
                </a:cxn>
                <a:cxn ang="0">
                  <a:pos x="233" y="119"/>
                </a:cxn>
                <a:cxn ang="0">
                  <a:pos x="285" y="138"/>
                </a:cxn>
                <a:cxn ang="0">
                  <a:pos x="305" y="142"/>
                </a:cxn>
                <a:cxn ang="0">
                  <a:pos x="328" y="146"/>
                </a:cxn>
                <a:cxn ang="0">
                  <a:pos x="328" y="146"/>
                </a:cxn>
                <a:cxn ang="0">
                  <a:pos x="352" y="146"/>
                </a:cxn>
                <a:cxn ang="0">
                  <a:pos x="352" y="142"/>
                </a:cxn>
                <a:cxn ang="0">
                  <a:pos x="344" y="138"/>
                </a:cxn>
                <a:cxn ang="0">
                  <a:pos x="313" y="123"/>
                </a:cxn>
                <a:cxn ang="0">
                  <a:pos x="265" y="103"/>
                </a:cxn>
                <a:cxn ang="0">
                  <a:pos x="135" y="55"/>
                </a:cxn>
                <a:cxn ang="0">
                  <a:pos x="63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2" h="146">
                  <a:moveTo>
                    <a:pt x="0" y="0"/>
                  </a:moveTo>
                  <a:lnTo>
                    <a:pt x="0" y="0"/>
                  </a:lnTo>
                  <a:lnTo>
                    <a:pt x="36" y="20"/>
                  </a:lnTo>
                  <a:lnTo>
                    <a:pt x="127" y="71"/>
                  </a:lnTo>
                  <a:lnTo>
                    <a:pt x="178" y="95"/>
                  </a:lnTo>
                  <a:lnTo>
                    <a:pt x="233" y="119"/>
                  </a:lnTo>
                  <a:lnTo>
                    <a:pt x="285" y="138"/>
                  </a:lnTo>
                  <a:lnTo>
                    <a:pt x="305" y="142"/>
                  </a:lnTo>
                  <a:lnTo>
                    <a:pt x="328" y="146"/>
                  </a:lnTo>
                  <a:lnTo>
                    <a:pt x="328" y="146"/>
                  </a:lnTo>
                  <a:lnTo>
                    <a:pt x="352" y="146"/>
                  </a:lnTo>
                  <a:lnTo>
                    <a:pt x="352" y="142"/>
                  </a:lnTo>
                  <a:lnTo>
                    <a:pt x="344" y="138"/>
                  </a:lnTo>
                  <a:lnTo>
                    <a:pt x="313" y="123"/>
                  </a:lnTo>
                  <a:lnTo>
                    <a:pt x="265" y="103"/>
                  </a:lnTo>
                  <a:lnTo>
                    <a:pt x="135" y="55"/>
                  </a:lnTo>
                  <a:lnTo>
                    <a:pt x="63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5010151" y="2695575"/>
              <a:ext cx="1011238" cy="1019175"/>
            </a:xfrm>
            <a:custGeom>
              <a:avLst/>
              <a:gdLst/>
              <a:ahLst/>
              <a:cxnLst>
                <a:cxn ang="0">
                  <a:pos x="637" y="642"/>
                </a:cxn>
                <a:cxn ang="0">
                  <a:pos x="637" y="642"/>
                </a:cxn>
                <a:cxn ang="0">
                  <a:pos x="602" y="606"/>
                </a:cxn>
                <a:cxn ang="0">
                  <a:pos x="586" y="590"/>
                </a:cxn>
                <a:cxn ang="0">
                  <a:pos x="574" y="574"/>
                </a:cxn>
                <a:cxn ang="0">
                  <a:pos x="574" y="574"/>
                </a:cxn>
                <a:cxn ang="0">
                  <a:pos x="487" y="428"/>
                </a:cxn>
                <a:cxn ang="0">
                  <a:pos x="436" y="341"/>
                </a:cxn>
                <a:cxn ang="0">
                  <a:pos x="392" y="281"/>
                </a:cxn>
                <a:cxn ang="0">
                  <a:pos x="392" y="281"/>
                </a:cxn>
                <a:cxn ang="0">
                  <a:pos x="356" y="238"/>
                </a:cxn>
                <a:cxn ang="0">
                  <a:pos x="321" y="198"/>
                </a:cxn>
                <a:cxn ang="0">
                  <a:pos x="289" y="151"/>
                </a:cxn>
                <a:cxn ang="0">
                  <a:pos x="273" y="123"/>
                </a:cxn>
                <a:cxn ang="0">
                  <a:pos x="257" y="87"/>
                </a:cxn>
                <a:cxn ang="0">
                  <a:pos x="257" y="87"/>
                </a:cxn>
                <a:cxn ang="0">
                  <a:pos x="250" y="72"/>
                </a:cxn>
                <a:cxn ang="0">
                  <a:pos x="242" y="56"/>
                </a:cxn>
                <a:cxn ang="0">
                  <a:pos x="218" y="32"/>
                </a:cxn>
                <a:cxn ang="0">
                  <a:pos x="190" y="12"/>
                </a:cxn>
                <a:cxn ang="0">
                  <a:pos x="162" y="4"/>
                </a:cxn>
                <a:cxn ang="0">
                  <a:pos x="135" y="0"/>
                </a:cxn>
                <a:cxn ang="0">
                  <a:pos x="107" y="4"/>
                </a:cxn>
                <a:cxn ang="0">
                  <a:pos x="79" y="12"/>
                </a:cxn>
                <a:cxn ang="0">
                  <a:pos x="64" y="28"/>
                </a:cxn>
                <a:cxn ang="0">
                  <a:pos x="64" y="28"/>
                </a:cxn>
                <a:cxn ang="0">
                  <a:pos x="44" y="40"/>
                </a:cxn>
                <a:cxn ang="0">
                  <a:pos x="24" y="52"/>
                </a:cxn>
                <a:cxn ang="0">
                  <a:pos x="0" y="60"/>
                </a:cxn>
                <a:cxn ang="0">
                  <a:pos x="40" y="87"/>
                </a:cxn>
                <a:cxn ang="0">
                  <a:pos x="40" y="87"/>
                </a:cxn>
                <a:cxn ang="0">
                  <a:pos x="52" y="95"/>
                </a:cxn>
                <a:cxn ang="0">
                  <a:pos x="64" y="107"/>
                </a:cxn>
                <a:cxn ang="0">
                  <a:pos x="71" y="119"/>
                </a:cxn>
                <a:cxn ang="0">
                  <a:pos x="79" y="131"/>
                </a:cxn>
                <a:cxn ang="0">
                  <a:pos x="91" y="167"/>
                </a:cxn>
                <a:cxn ang="0">
                  <a:pos x="99" y="206"/>
                </a:cxn>
                <a:cxn ang="0">
                  <a:pos x="111" y="254"/>
                </a:cxn>
                <a:cxn ang="0">
                  <a:pos x="123" y="305"/>
                </a:cxn>
                <a:cxn ang="0">
                  <a:pos x="147" y="361"/>
                </a:cxn>
                <a:cxn ang="0">
                  <a:pos x="178" y="420"/>
                </a:cxn>
                <a:cxn ang="0">
                  <a:pos x="178" y="420"/>
                </a:cxn>
                <a:cxn ang="0">
                  <a:pos x="198" y="448"/>
                </a:cxn>
                <a:cxn ang="0">
                  <a:pos x="218" y="471"/>
                </a:cxn>
                <a:cxn ang="0">
                  <a:pos x="238" y="495"/>
                </a:cxn>
                <a:cxn ang="0">
                  <a:pos x="261" y="511"/>
                </a:cxn>
                <a:cxn ang="0">
                  <a:pos x="285" y="527"/>
                </a:cxn>
                <a:cxn ang="0">
                  <a:pos x="309" y="539"/>
                </a:cxn>
                <a:cxn ang="0">
                  <a:pos x="356" y="558"/>
                </a:cxn>
                <a:cxn ang="0">
                  <a:pos x="404" y="570"/>
                </a:cxn>
                <a:cxn ang="0">
                  <a:pos x="447" y="582"/>
                </a:cxn>
                <a:cxn ang="0">
                  <a:pos x="487" y="590"/>
                </a:cxn>
                <a:cxn ang="0">
                  <a:pos x="523" y="598"/>
                </a:cxn>
                <a:cxn ang="0">
                  <a:pos x="523" y="598"/>
                </a:cxn>
                <a:cxn ang="0">
                  <a:pos x="550" y="606"/>
                </a:cxn>
                <a:cxn ang="0">
                  <a:pos x="582" y="618"/>
                </a:cxn>
                <a:cxn ang="0">
                  <a:pos x="637" y="642"/>
                </a:cxn>
                <a:cxn ang="0">
                  <a:pos x="637" y="642"/>
                </a:cxn>
              </a:cxnLst>
              <a:rect l="0" t="0" r="r" b="b"/>
              <a:pathLst>
                <a:path w="637" h="642">
                  <a:moveTo>
                    <a:pt x="637" y="642"/>
                  </a:moveTo>
                  <a:lnTo>
                    <a:pt x="637" y="642"/>
                  </a:lnTo>
                  <a:lnTo>
                    <a:pt x="602" y="606"/>
                  </a:lnTo>
                  <a:lnTo>
                    <a:pt x="586" y="590"/>
                  </a:lnTo>
                  <a:lnTo>
                    <a:pt x="574" y="574"/>
                  </a:lnTo>
                  <a:lnTo>
                    <a:pt x="574" y="574"/>
                  </a:lnTo>
                  <a:lnTo>
                    <a:pt x="487" y="428"/>
                  </a:lnTo>
                  <a:lnTo>
                    <a:pt x="436" y="341"/>
                  </a:lnTo>
                  <a:lnTo>
                    <a:pt x="392" y="281"/>
                  </a:lnTo>
                  <a:lnTo>
                    <a:pt x="392" y="281"/>
                  </a:lnTo>
                  <a:lnTo>
                    <a:pt x="356" y="238"/>
                  </a:lnTo>
                  <a:lnTo>
                    <a:pt x="321" y="198"/>
                  </a:lnTo>
                  <a:lnTo>
                    <a:pt x="289" y="151"/>
                  </a:lnTo>
                  <a:lnTo>
                    <a:pt x="273" y="123"/>
                  </a:lnTo>
                  <a:lnTo>
                    <a:pt x="257" y="87"/>
                  </a:lnTo>
                  <a:lnTo>
                    <a:pt x="257" y="87"/>
                  </a:lnTo>
                  <a:lnTo>
                    <a:pt x="250" y="72"/>
                  </a:lnTo>
                  <a:lnTo>
                    <a:pt x="242" y="56"/>
                  </a:lnTo>
                  <a:lnTo>
                    <a:pt x="218" y="32"/>
                  </a:lnTo>
                  <a:lnTo>
                    <a:pt x="190" y="12"/>
                  </a:lnTo>
                  <a:lnTo>
                    <a:pt x="162" y="4"/>
                  </a:lnTo>
                  <a:lnTo>
                    <a:pt x="135" y="0"/>
                  </a:lnTo>
                  <a:lnTo>
                    <a:pt x="107" y="4"/>
                  </a:lnTo>
                  <a:lnTo>
                    <a:pt x="79" y="12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44" y="40"/>
                  </a:lnTo>
                  <a:lnTo>
                    <a:pt x="24" y="52"/>
                  </a:lnTo>
                  <a:lnTo>
                    <a:pt x="0" y="60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52" y="95"/>
                  </a:lnTo>
                  <a:lnTo>
                    <a:pt x="64" y="107"/>
                  </a:lnTo>
                  <a:lnTo>
                    <a:pt x="71" y="119"/>
                  </a:lnTo>
                  <a:lnTo>
                    <a:pt x="79" y="131"/>
                  </a:lnTo>
                  <a:lnTo>
                    <a:pt x="91" y="167"/>
                  </a:lnTo>
                  <a:lnTo>
                    <a:pt x="99" y="206"/>
                  </a:lnTo>
                  <a:lnTo>
                    <a:pt x="111" y="254"/>
                  </a:lnTo>
                  <a:lnTo>
                    <a:pt x="123" y="305"/>
                  </a:lnTo>
                  <a:lnTo>
                    <a:pt x="147" y="361"/>
                  </a:lnTo>
                  <a:lnTo>
                    <a:pt x="178" y="420"/>
                  </a:lnTo>
                  <a:lnTo>
                    <a:pt x="178" y="420"/>
                  </a:lnTo>
                  <a:lnTo>
                    <a:pt x="198" y="448"/>
                  </a:lnTo>
                  <a:lnTo>
                    <a:pt x="218" y="471"/>
                  </a:lnTo>
                  <a:lnTo>
                    <a:pt x="238" y="495"/>
                  </a:lnTo>
                  <a:lnTo>
                    <a:pt x="261" y="511"/>
                  </a:lnTo>
                  <a:lnTo>
                    <a:pt x="285" y="527"/>
                  </a:lnTo>
                  <a:lnTo>
                    <a:pt x="309" y="539"/>
                  </a:lnTo>
                  <a:lnTo>
                    <a:pt x="356" y="558"/>
                  </a:lnTo>
                  <a:lnTo>
                    <a:pt x="404" y="570"/>
                  </a:lnTo>
                  <a:lnTo>
                    <a:pt x="447" y="582"/>
                  </a:lnTo>
                  <a:lnTo>
                    <a:pt x="487" y="590"/>
                  </a:lnTo>
                  <a:lnTo>
                    <a:pt x="523" y="598"/>
                  </a:lnTo>
                  <a:lnTo>
                    <a:pt x="523" y="598"/>
                  </a:lnTo>
                  <a:lnTo>
                    <a:pt x="550" y="606"/>
                  </a:lnTo>
                  <a:lnTo>
                    <a:pt x="582" y="618"/>
                  </a:lnTo>
                  <a:lnTo>
                    <a:pt x="637" y="642"/>
                  </a:lnTo>
                  <a:lnTo>
                    <a:pt x="637" y="642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5048251" y="2797175"/>
              <a:ext cx="792163" cy="847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" y="8"/>
                </a:cxn>
                <a:cxn ang="0">
                  <a:pos x="40" y="27"/>
                </a:cxn>
                <a:cxn ang="0">
                  <a:pos x="55" y="43"/>
                </a:cxn>
                <a:cxn ang="0">
                  <a:pos x="71" y="63"/>
                </a:cxn>
                <a:cxn ang="0">
                  <a:pos x="83" y="91"/>
                </a:cxn>
                <a:cxn ang="0">
                  <a:pos x="95" y="122"/>
                </a:cxn>
                <a:cxn ang="0">
                  <a:pos x="95" y="122"/>
                </a:cxn>
                <a:cxn ang="0">
                  <a:pos x="111" y="162"/>
                </a:cxn>
                <a:cxn ang="0">
                  <a:pos x="138" y="213"/>
                </a:cxn>
                <a:cxn ang="0">
                  <a:pos x="174" y="269"/>
                </a:cxn>
                <a:cxn ang="0">
                  <a:pos x="222" y="324"/>
                </a:cxn>
                <a:cxn ang="0">
                  <a:pos x="281" y="384"/>
                </a:cxn>
                <a:cxn ang="0">
                  <a:pos x="344" y="439"/>
                </a:cxn>
                <a:cxn ang="0">
                  <a:pos x="380" y="467"/>
                </a:cxn>
                <a:cxn ang="0">
                  <a:pos x="416" y="491"/>
                </a:cxn>
                <a:cxn ang="0">
                  <a:pos x="455" y="514"/>
                </a:cxn>
                <a:cxn ang="0">
                  <a:pos x="499" y="534"/>
                </a:cxn>
                <a:cxn ang="0">
                  <a:pos x="499" y="534"/>
                </a:cxn>
                <a:cxn ang="0">
                  <a:pos x="459" y="530"/>
                </a:cxn>
                <a:cxn ang="0">
                  <a:pos x="416" y="526"/>
                </a:cxn>
                <a:cxn ang="0">
                  <a:pos x="364" y="514"/>
                </a:cxn>
                <a:cxn ang="0">
                  <a:pos x="309" y="502"/>
                </a:cxn>
                <a:cxn ang="0">
                  <a:pos x="249" y="479"/>
                </a:cxn>
                <a:cxn ang="0">
                  <a:pos x="218" y="467"/>
                </a:cxn>
                <a:cxn ang="0">
                  <a:pos x="194" y="451"/>
                </a:cxn>
                <a:cxn ang="0">
                  <a:pos x="166" y="431"/>
                </a:cxn>
                <a:cxn ang="0">
                  <a:pos x="142" y="411"/>
                </a:cxn>
                <a:cxn ang="0">
                  <a:pos x="142" y="411"/>
                </a:cxn>
                <a:cxn ang="0">
                  <a:pos x="123" y="388"/>
                </a:cxn>
                <a:cxn ang="0">
                  <a:pos x="107" y="364"/>
                </a:cxn>
                <a:cxn ang="0">
                  <a:pos x="91" y="336"/>
                </a:cxn>
                <a:cxn ang="0">
                  <a:pos x="83" y="308"/>
                </a:cxn>
                <a:cxn ang="0">
                  <a:pos x="67" y="253"/>
                </a:cxn>
                <a:cxn ang="0">
                  <a:pos x="55" y="198"/>
                </a:cxn>
                <a:cxn ang="0">
                  <a:pos x="47" y="142"/>
                </a:cxn>
                <a:cxn ang="0">
                  <a:pos x="40" y="91"/>
                </a:cxn>
                <a:cxn ang="0">
                  <a:pos x="24" y="39"/>
                </a:cxn>
                <a:cxn ang="0">
                  <a:pos x="12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99" h="534">
                  <a:moveTo>
                    <a:pt x="0" y="0"/>
                  </a:moveTo>
                  <a:lnTo>
                    <a:pt x="0" y="0"/>
                  </a:lnTo>
                  <a:lnTo>
                    <a:pt x="12" y="8"/>
                  </a:lnTo>
                  <a:lnTo>
                    <a:pt x="40" y="27"/>
                  </a:lnTo>
                  <a:lnTo>
                    <a:pt x="55" y="43"/>
                  </a:lnTo>
                  <a:lnTo>
                    <a:pt x="71" y="63"/>
                  </a:lnTo>
                  <a:lnTo>
                    <a:pt x="83" y="91"/>
                  </a:lnTo>
                  <a:lnTo>
                    <a:pt x="95" y="122"/>
                  </a:lnTo>
                  <a:lnTo>
                    <a:pt x="95" y="122"/>
                  </a:lnTo>
                  <a:lnTo>
                    <a:pt x="111" y="162"/>
                  </a:lnTo>
                  <a:lnTo>
                    <a:pt x="138" y="213"/>
                  </a:lnTo>
                  <a:lnTo>
                    <a:pt x="174" y="269"/>
                  </a:lnTo>
                  <a:lnTo>
                    <a:pt x="222" y="324"/>
                  </a:lnTo>
                  <a:lnTo>
                    <a:pt x="281" y="384"/>
                  </a:lnTo>
                  <a:lnTo>
                    <a:pt x="344" y="439"/>
                  </a:lnTo>
                  <a:lnTo>
                    <a:pt x="380" y="467"/>
                  </a:lnTo>
                  <a:lnTo>
                    <a:pt x="416" y="491"/>
                  </a:lnTo>
                  <a:lnTo>
                    <a:pt x="455" y="514"/>
                  </a:lnTo>
                  <a:lnTo>
                    <a:pt x="499" y="534"/>
                  </a:lnTo>
                  <a:lnTo>
                    <a:pt x="499" y="534"/>
                  </a:lnTo>
                  <a:lnTo>
                    <a:pt x="459" y="530"/>
                  </a:lnTo>
                  <a:lnTo>
                    <a:pt x="416" y="526"/>
                  </a:lnTo>
                  <a:lnTo>
                    <a:pt x="364" y="514"/>
                  </a:lnTo>
                  <a:lnTo>
                    <a:pt x="309" y="502"/>
                  </a:lnTo>
                  <a:lnTo>
                    <a:pt x="249" y="479"/>
                  </a:lnTo>
                  <a:lnTo>
                    <a:pt x="218" y="467"/>
                  </a:lnTo>
                  <a:lnTo>
                    <a:pt x="194" y="451"/>
                  </a:lnTo>
                  <a:lnTo>
                    <a:pt x="166" y="431"/>
                  </a:lnTo>
                  <a:lnTo>
                    <a:pt x="142" y="411"/>
                  </a:lnTo>
                  <a:lnTo>
                    <a:pt x="142" y="411"/>
                  </a:lnTo>
                  <a:lnTo>
                    <a:pt x="123" y="388"/>
                  </a:lnTo>
                  <a:lnTo>
                    <a:pt x="107" y="364"/>
                  </a:lnTo>
                  <a:lnTo>
                    <a:pt x="91" y="336"/>
                  </a:lnTo>
                  <a:lnTo>
                    <a:pt x="83" y="308"/>
                  </a:lnTo>
                  <a:lnTo>
                    <a:pt x="67" y="253"/>
                  </a:lnTo>
                  <a:lnTo>
                    <a:pt x="55" y="198"/>
                  </a:lnTo>
                  <a:lnTo>
                    <a:pt x="47" y="142"/>
                  </a:lnTo>
                  <a:lnTo>
                    <a:pt x="40" y="91"/>
                  </a:lnTo>
                  <a:lnTo>
                    <a:pt x="24" y="39"/>
                  </a:lnTo>
                  <a:lnTo>
                    <a:pt x="12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E7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5732463" y="3551238"/>
              <a:ext cx="352425" cy="327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6" y="23"/>
                </a:cxn>
                <a:cxn ang="0">
                  <a:pos x="64" y="83"/>
                </a:cxn>
                <a:cxn ang="0">
                  <a:pos x="91" y="118"/>
                </a:cxn>
                <a:cxn ang="0">
                  <a:pos x="127" y="154"/>
                </a:cxn>
                <a:cxn ang="0">
                  <a:pos x="163" y="182"/>
                </a:cxn>
                <a:cxn ang="0">
                  <a:pos x="198" y="202"/>
                </a:cxn>
                <a:cxn ang="0">
                  <a:pos x="198" y="202"/>
                </a:cxn>
                <a:cxn ang="0">
                  <a:pos x="214" y="206"/>
                </a:cxn>
                <a:cxn ang="0">
                  <a:pos x="222" y="206"/>
                </a:cxn>
                <a:cxn ang="0">
                  <a:pos x="222" y="202"/>
                </a:cxn>
                <a:cxn ang="0">
                  <a:pos x="218" y="194"/>
                </a:cxn>
                <a:cxn ang="0">
                  <a:pos x="194" y="166"/>
                </a:cxn>
                <a:cxn ang="0">
                  <a:pos x="159" y="130"/>
                </a:cxn>
                <a:cxn ang="0">
                  <a:pos x="72" y="51"/>
                </a:cxn>
                <a:cxn ang="0">
                  <a:pos x="28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2" h="206">
                  <a:moveTo>
                    <a:pt x="0" y="0"/>
                  </a:moveTo>
                  <a:lnTo>
                    <a:pt x="0" y="0"/>
                  </a:lnTo>
                  <a:lnTo>
                    <a:pt x="16" y="23"/>
                  </a:lnTo>
                  <a:lnTo>
                    <a:pt x="64" y="83"/>
                  </a:lnTo>
                  <a:lnTo>
                    <a:pt x="91" y="118"/>
                  </a:lnTo>
                  <a:lnTo>
                    <a:pt x="127" y="154"/>
                  </a:lnTo>
                  <a:lnTo>
                    <a:pt x="163" y="182"/>
                  </a:lnTo>
                  <a:lnTo>
                    <a:pt x="198" y="202"/>
                  </a:lnTo>
                  <a:lnTo>
                    <a:pt x="198" y="202"/>
                  </a:lnTo>
                  <a:lnTo>
                    <a:pt x="214" y="206"/>
                  </a:lnTo>
                  <a:lnTo>
                    <a:pt x="222" y="206"/>
                  </a:lnTo>
                  <a:lnTo>
                    <a:pt x="222" y="202"/>
                  </a:lnTo>
                  <a:lnTo>
                    <a:pt x="218" y="194"/>
                  </a:lnTo>
                  <a:lnTo>
                    <a:pt x="194" y="166"/>
                  </a:lnTo>
                  <a:lnTo>
                    <a:pt x="159" y="130"/>
                  </a:lnTo>
                  <a:lnTo>
                    <a:pt x="72" y="51"/>
                  </a:lnTo>
                  <a:lnTo>
                    <a:pt x="28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5757863" y="3538538"/>
              <a:ext cx="409575" cy="320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4" y="27"/>
                </a:cxn>
                <a:cxn ang="0">
                  <a:pos x="79" y="87"/>
                </a:cxn>
                <a:cxn ang="0">
                  <a:pos x="115" y="119"/>
                </a:cxn>
                <a:cxn ang="0">
                  <a:pos x="155" y="150"/>
                </a:cxn>
                <a:cxn ang="0">
                  <a:pos x="194" y="178"/>
                </a:cxn>
                <a:cxn ang="0">
                  <a:pos x="234" y="198"/>
                </a:cxn>
                <a:cxn ang="0">
                  <a:pos x="234" y="198"/>
                </a:cxn>
                <a:cxn ang="0">
                  <a:pos x="250" y="202"/>
                </a:cxn>
                <a:cxn ang="0">
                  <a:pos x="258" y="202"/>
                </a:cxn>
                <a:cxn ang="0">
                  <a:pos x="258" y="194"/>
                </a:cxn>
                <a:cxn ang="0">
                  <a:pos x="250" y="186"/>
                </a:cxn>
                <a:cxn ang="0">
                  <a:pos x="222" y="158"/>
                </a:cxn>
                <a:cxn ang="0">
                  <a:pos x="182" y="126"/>
                </a:cxn>
                <a:cxn ang="0">
                  <a:pos x="83" y="51"/>
                </a:cxn>
                <a:cxn ang="0">
                  <a:pos x="36" y="2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8" h="202">
                  <a:moveTo>
                    <a:pt x="0" y="0"/>
                  </a:moveTo>
                  <a:lnTo>
                    <a:pt x="0" y="0"/>
                  </a:lnTo>
                  <a:lnTo>
                    <a:pt x="24" y="27"/>
                  </a:lnTo>
                  <a:lnTo>
                    <a:pt x="79" y="87"/>
                  </a:lnTo>
                  <a:lnTo>
                    <a:pt x="115" y="119"/>
                  </a:lnTo>
                  <a:lnTo>
                    <a:pt x="155" y="150"/>
                  </a:lnTo>
                  <a:lnTo>
                    <a:pt x="194" y="178"/>
                  </a:lnTo>
                  <a:lnTo>
                    <a:pt x="234" y="198"/>
                  </a:lnTo>
                  <a:lnTo>
                    <a:pt x="234" y="198"/>
                  </a:lnTo>
                  <a:lnTo>
                    <a:pt x="250" y="202"/>
                  </a:lnTo>
                  <a:lnTo>
                    <a:pt x="258" y="202"/>
                  </a:lnTo>
                  <a:lnTo>
                    <a:pt x="258" y="194"/>
                  </a:lnTo>
                  <a:lnTo>
                    <a:pt x="250" y="186"/>
                  </a:lnTo>
                  <a:lnTo>
                    <a:pt x="222" y="158"/>
                  </a:lnTo>
                  <a:lnTo>
                    <a:pt x="182" y="126"/>
                  </a:lnTo>
                  <a:lnTo>
                    <a:pt x="83" y="51"/>
                  </a:lnTo>
                  <a:lnTo>
                    <a:pt x="36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5783263" y="3538538"/>
              <a:ext cx="446088" cy="295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8" y="24"/>
                </a:cxn>
                <a:cxn ang="0">
                  <a:pos x="91" y="79"/>
                </a:cxn>
                <a:cxn ang="0">
                  <a:pos x="135" y="111"/>
                </a:cxn>
                <a:cxn ang="0">
                  <a:pos x="178" y="142"/>
                </a:cxn>
                <a:cxn ang="0">
                  <a:pos x="222" y="166"/>
                </a:cxn>
                <a:cxn ang="0">
                  <a:pos x="261" y="182"/>
                </a:cxn>
                <a:cxn ang="0">
                  <a:pos x="261" y="182"/>
                </a:cxn>
                <a:cxn ang="0">
                  <a:pos x="277" y="186"/>
                </a:cxn>
                <a:cxn ang="0">
                  <a:pos x="281" y="186"/>
                </a:cxn>
                <a:cxn ang="0">
                  <a:pos x="281" y="178"/>
                </a:cxn>
                <a:cxn ang="0">
                  <a:pos x="273" y="170"/>
                </a:cxn>
                <a:cxn ang="0">
                  <a:pos x="242" y="146"/>
                </a:cxn>
                <a:cxn ang="0">
                  <a:pos x="198" y="115"/>
                </a:cxn>
                <a:cxn ang="0">
                  <a:pos x="87" y="43"/>
                </a:cxn>
                <a:cxn ang="0">
                  <a:pos x="36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1" h="186">
                  <a:moveTo>
                    <a:pt x="0" y="0"/>
                  </a:moveTo>
                  <a:lnTo>
                    <a:pt x="0" y="0"/>
                  </a:lnTo>
                  <a:lnTo>
                    <a:pt x="28" y="24"/>
                  </a:lnTo>
                  <a:lnTo>
                    <a:pt x="91" y="79"/>
                  </a:lnTo>
                  <a:lnTo>
                    <a:pt x="135" y="111"/>
                  </a:lnTo>
                  <a:lnTo>
                    <a:pt x="178" y="142"/>
                  </a:lnTo>
                  <a:lnTo>
                    <a:pt x="222" y="166"/>
                  </a:lnTo>
                  <a:lnTo>
                    <a:pt x="261" y="182"/>
                  </a:lnTo>
                  <a:lnTo>
                    <a:pt x="261" y="182"/>
                  </a:lnTo>
                  <a:lnTo>
                    <a:pt x="277" y="186"/>
                  </a:lnTo>
                  <a:lnTo>
                    <a:pt x="281" y="186"/>
                  </a:lnTo>
                  <a:lnTo>
                    <a:pt x="281" y="178"/>
                  </a:lnTo>
                  <a:lnTo>
                    <a:pt x="273" y="170"/>
                  </a:lnTo>
                  <a:lnTo>
                    <a:pt x="242" y="146"/>
                  </a:lnTo>
                  <a:lnTo>
                    <a:pt x="198" y="115"/>
                  </a:lnTo>
                  <a:lnTo>
                    <a:pt x="87" y="43"/>
                  </a:lnTo>
                  <a:lnTo>
                    <a:pt x="3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5802313" y="3519488"/>
              <a:ext cx="484188" cy="276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2" y="24"/>
                </a:cxn>
                <a:cxn ang="0">
                  <a:pos x="103" y="79"/>
                </a:cxn>
                <a:cxn ang="0">
                  <a:pos x="150" y="107"/>
                </a:cxn>
                <a:cxn ang="0">
                  <a:pos x="198" y="134"/>
                </a:cxn>
                <a:cxn ang="0">
                  <a:pos x="245" y="158"/>
                </a:cxn>
                <a:cxn ang="0">
                  <a:pos x="285" y="170"/>
                </a:cxn>
                <a:cxn ang="0">
                  <a:pos x="285" y="170"/>
                </a:cxn>
                <a:cxn ang="0">
                  <a:pos x="301" y="174"/>
                </a:cxn>
                <a:cxn ang="0">
                  <a:pos x="305" y="170"/>
                </a:cxn>
                <a:cxn ang="0">
                  <a:pos x="305" y="166"/>
                </a:cxn>
                <a:cxn ang="0">
                  <a:pos x="293" y="158"/>
                </a:cxn>
                <a:cxn ang="0">
                  <a:pos x="261" y="134"/>
                </a:cxn>
                <a:cxn ang="0">
                  <a:pos x="210" y="103"/>
                </a:cxn>
                <a:cxn ang="0">
                  <a:pos x="91" y="43"/>
                </a:cxn>
                <a:cxn ang="0">
                  <a:pos x="40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5" h="174">
                  <a:moveTo>
                    <a:pt x="0" y="0"/>
                  </a:moveTo>
                  <a:lnTo>
                    <a:pt x="0" y="0"/>
                  </a:lnTo>
                  <a:lnTo>
                    <a:pt x="32" y="24"/>
                  </a:lnTo>
                  <a:lnTo>
                    <a:pt x="103" y="79"/>
                  </a:lnTo>
                  <a:lnTo>
                    <a:pt x="150" y="107"/>
                  </a:lnTo>
                  <a:lnTo>
                    <a:pt x="198" y="134"/>
                  </a:lnTo>
                  <a:lnTo>
                    <a:pt x="245" y="158"/>
                  </a:lnTo>
                  <a:lnTo>
                    <a:pt x="285" y="170"/>
                  </a:lnTo>
                  <a:lnTo>
                    <a:pt x="285" y="170"/>
                  </a:lnTo>
                  <a:lnTo>
                    <a:pt x="301" y="174"/>
                  </a:lnTo>
                  <a:lnTo>
                    <a:pt x="305" y="170"/>
                  </a:lnTo>
                  <a:lnTo>
                    <a:pt x="305" y="166"/>
                  </a:lnTo>
                  <a:lnTo>
                    <a:pt x="293" y="158"/>
                  </a:lnTo>
                  <a:lnTo>
                    <a:pt x="261" y="134"/>
                  </a:lnTo>
                  <a:lnTo>
                    <a:pt x="210" y="103"/>
                  </a:lnTo>
                  <a:lnTo>
                    <a:pt x="91" y="43"/>
                  </a:lnTo>
                  <a:lnTo>
                    <a:pt x="40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4640263" y="2652713"/>
              <a:ext cx="458788" cy="187325"/>
            </a:xfrm>
            <a:custGeom>
              <a:avLst/>
              <a:gdLst/>
              <a:ahLst/>
              <a:cxnLst>
                <a:cxn ang="0">
                  <a:pos x="289" y="59"/>
                </a:cxn>
                <a:cxn ang="0">
                  <a:pos x="289" y="59"/>
                </a:cxn>
                <a:cxn ang="0">
                  <a:pos x="277" y="63"/>
                </a:cxn>
                <a:cxn ang="0">
                  <a:pos x="265" y="63"/>
                </a:cxn>
                <a:cxn ang="0">
                  <a:pos x="241" y="59"/>
                </a:cxn>
                <a:cxn ang="0">
                  <a:pos x="241" y="59"/>
                </a:cxn>
                <a:cxn ang="0">
                  <a:pos x="118" y="31"/>
                </a:cxn>
                <a:cxn ang="0">
                  <a:pos x="51" y="15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5" y="15"/>
                </a:cxn>
                <a:cxn ang="0">
                  <a:pos x="114" y="39"/>
                </a:cxn>
                <a:cxn ang="0">
                  <a:pos x="162" y="55"/>
                </a:cxn>
                <a:cxn ang="0">
                  <a:pos x="205" y="75"/>
                </a:cxn>
                <a:cxn ang="0">
                  <a:pos x="245" y="95"/>
                </a:cxn>
                <a:cxn ang="0">
                  <a:pos x="273" y="118"/>
                </a:cxn>
                <a:cxn ang="0">
                  <a:pos x="273" y="118"/>
                </a:cxn>
                <a:cxn ang="0">
                  <a:pos x="269" y="110"/>
                </a:cxn>
                <a:cxn ang="0">
                  <a:pos x="269" y="103"/>
                </a:cxn>
                <a:cxn ang="0">
                  <a:pos x="273" y="99"/>
                </a:cxn>
                <a:cxn ang="0">
                  <a:pos x="273" y="99"/>
                </a:cxn>
                <a:cxn ang="0">
                  <a:pos x="273" y="83"/>
                </a:cxn>
                <a:cxn ang="0">
                  <a:pos x="277" y="71"/>
                </a:cxn>
                <a:cxn ang="0">
                  <a:pos x="289" y="59"/>
                </a:cxn>
                <a:cxn ang="0">
                  <a:pos x="289" y="59"/>
                </a:cxn>
              </a:cxnLst>
              <a:rect l="0" t="0" r="r" b="b"/>
              <a:pathLst>
                <a:path w="289" h="118">
                  <a:moveTo>
                    <a:pt x="289" y="59"/>
                  </a:moveTo>
                  <a:lnTo>
                    <a:pt x="289" y="59"/>
                  </a:lnTo>
                  <a:lnTo>
                    <a:pt x="277" y="63"/>
                  </a:lnTo>
                  <a:lnTo>
                    <a:pt x="265" y="63"/>
                  </a:lnTo>
                  <a:lnTo>
                    <a:pt x="241" y="59"/>
                  </a:lnTo>
                  <a:lnTo>
                    <a:pt x="241" y="59"/>
                  </a:lnTo>
                  <a:lnTo>
                    <a:pt x="118" y="31"/>
                  </a:lnTo>
                  <a:lnTo>
                    <a:pt x="51" y="15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35" y="15"/>
                  </a:lnTo>
                  <a:lnTo>
                    <a:pt x="114" y="39"/>
                  </a:lnTo>
                  <a:lnTo>
                    <a:pt x="162" y="55"/>
                  </a:lnTo>
                  <a:lnTo>
                    <a:pt x="205" y="75"/>
                  </a:lnTo>
                  <a:lnTo>
                    <a:pt x="245" y="95"/>
                  </a:lnTo>
                  <a:lnTo>
                    <a:pt x="273" y="118"/>
                  </a:lnTo>
                  <a:lnTo>
                    <a:pt x="273" y="118"/>
                  </a:lnTo>
                  <a:lnTo>
                    <a:pt x="269" y="110"/>
                  </a:lnTo>
                  <a:lnTo>
                    <a:pt x="269" y="103"/>
                  </a:lnTo>
                  <a:lnTo>
                    <a:pt x="273" y="99"/>
                  </a:lnTo>
                  <a:lnTo>
                    <a:pt x="273" y="99"/>
                  </a:lnTo>
                  <a:lnTo>
                    <a:pt x="273" y="83"/>
                  </a:lnTo>
                  <a:lnTo>
                    <a:pt x="277" y="71"/>
                  </a:lnTo>
                  <a:lnTo>
                    <a:pt x="289" y="59"/>
                  </a:lnTo>
                  <a:lnTo>
                    <a:pt x="289" y="59"/>
                  </a:lnTo>
                  <a:close/>
                </a:path>
              </a:pathLst>
            </a:custGeom>
            <a:solidFill>
              <a:srgbClr val="283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5116513" y="2784475"/>
              <a:ext cx="50800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16"/>
                </a:cxn>
                <a:cxn ang="0">
                  <a:pos x="8" y="20"/>
                </a:cxn>
                <a:cxn ang="0">
                  <a:pos x="12" y="20"/>
                </a:cxn>
                <a:cxn ang="0">
                  <a:pos x="20" y="20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20" y="16"/>
                </a:cxn>
                <a:cxn ang="0">
                  <a:pos x="8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 h="20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20" y="2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0" y="16"/>
                  </a:lnTo>
                  <a:lnTo>
                    <a:pt x="8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4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4778376" y="3098800"/>
              <a:ext cx="754063" cy="735013"/>
            </a:xfrm>
            <a:custGeom>
              <a:avLst/>
              <a:gdLst/>
              <a:ahLst/>
              <a:cxnLst>
                <a:cxn ang="0">
                  <a:pos x="396" y="16"/>
                </a:cxn>
                <a:cxn ang="0">
                  <a:pos x="380" y="4"/>
                </a:cxn>
                <a:cxn ang="0">
                  <a:pos x="360" y="0"/>
                </a:cxn>
                <a:cxn ang="0">
                  <a:pos x="312" y="39"/>
                </a:cxn>
                <a:cxn ang="0">
                  <a:pos x="210" y="134"/>
                </a:cxn>
                <a:cxn ang="0">
                  <a:pos x="91" y="269"/>
                </a:cxn>
                <a:cxn ang="0">
                  <a:pos x="35" y="344"/>
                </a:cxn>
                <a:cxn ang="0">
                  <a:pos x="0" y="419"/>
                </a:cxn>
                <a:cxn ang="0">
                  <a:pos x="4" y="427"/>
                </a:cxn>
                <a:cxn ang="0">
                  <a:pos x="27" y="427"/>
                </a:cxn>
                <a:cxn ang="0">
                  <a:pos x="75" y="384"/>
                </a:cxn>
                <a:cxn ang="0">
                  <a:pos x="158" y="265"/>
                </a:cxn>
                <a:cxn ang="0">
                  <a:pos x="146" y="289"/>
                </a:cxn>
                <a:cxn ang="0">
                  <a:pos x="115" y="384"/>
                </a:cxn>
                <a:cxn ang="0">
                  <a:pos x="107" y="443"/>
                </a:cxn>
                <a:cxn ang="0">
                  <a:pos x="115" y="459"/>
                </a:cxn>
                <a:cxn ang="0">
                  <a:pos x="118" y="463"/>
                </a:cxn>
                <a:cxn ang="0">
                  <a:pos x="138" y="447"/>
                </a:cxn>
                <a:cxn ang="0">
                  <a:pos x="166" y="392"/>
                </a:cxn>
                <a:cxn ang="0">
                  <a:pos x="210" y="233"/>
                </a:cxn>
                <a:cxn ang="0">
                  <a:pos x="202" y="324"/>
                </a:cxn>
                <a:cxn ang="0">
                  <a:pos x="202" y="415"/>
                </a:cxn>
                <a:cxn ang="0">
                  <a:pos x="206" y="431"/>
                </a:cxn>
                <a:cxn ang="0">
                  <a:pos x="221" y="423"/>
                </a:cxn>
                <a:cxn ang="0">
                  <a:pos x="241" y="388"/>
                </a:cxn>
                <a:cxn ang="0">
                  <a:pos x="253" y="312"/>
                </a:cxn>
                <a:cxn ang="0">
                  <a:pos x="257" y="209"/>
                </a:cxn>
                <a:cxn ang="0">
                  <a:pos x="265" y="285"/>
                </a:cxn>
                <a:cxn ang="0">
                  <a:pos x="285" y="356"/>
                </a:cxn>
                <a:cxn ang="0">
                  <a:pos x="297" y="368"/>
                </a:cxn>
                <a:cxn ang="0">
                  <a:pos x="301" y="368"/>
                </a:cxn>
                <a:cxn ang="0">
                  <a:pos x="312" y="340"/>
                </a:cxn>
                <a:cxn ang="0">
                  <a:pos x="308" y="253"/>
                </a:cxn>
                <a:cxn ang="0">
                  <a:pos x="301" y="182"/>
                </a:cxn>
                <a:cxn ang="0">
                  <a:pos x="340" y="304"/>
                </a:cxn>
                <a:cxn ang="0">
                  <a:pos x="360" y="332"/>
                </a:cxn>
                <a:cxn ang="0">
                  <a:pos x="364" y="332"/>
                </a:cxn>
                <a:cxn ang="0">
                  <a:pos x="372" y="320"/>
                </a:cxn>
                <a:cxn ang="0">
                  <a:pos x="372" y="277"/>
                </a:cxn>
                <a:cxn ang="0">
                  <a:pos x="364" y="213"/>
                </a:cxn>
                <a:cxn ang="0">
                  <a:pos x="344" y="146"/>
                </a:cxn>
                <a:cxn ang="0">
                  <a:pos x="376" y="202"/>
                </a:cxn>
                <a:cxn ang="0">
                  <a:pos x="411" y="257"/>
                </a:cxn>
                <a:cxn ang="0">
                  <a:pos x="423" y="265"/>
                </a:cxn>
                <a:cxn ang="0">
                  <a:pos x="431" y="253"/>
                </a:cxn>
                <a:cxn ang="0">
                  <a:pos x="423" y="217"/>
                </a:cxn>
                <a:cxn ang="0">
                  <a:pos x="396" y="138"/>
                </a:cxn>
                <a:cxn ang="0">
                  <a:pos x="380" y="111"/>
                </a:cxn>
                <a:cxn ang="0">
                  <a:pos x="443" y="209"/>
                </a:cxn>
                <a:cxn ang="0">
                  <a:pos x="471" y="229"/>
                </a:cxn>
                <a:cxn ang="0">
                  <a:pos x="475" y="229"/>
                </a:cxn>
                <a:cxn ang="0">
                  <a:pos x="475" y="213"/>
                </a:cxn>
                <a:cxn ang="0">
                  <a:pos x="407" y="79"/>
                </a:cxn>
                <a:cxn ang="0">
                  <a:pos x="403" y="63"/>
                </a:cxn>
                <a:cxn ang="0">
                  <a:pos x="403" y="43"/>
                </a:cxn>
                <a:cxn ang="0">
                  <a:pos x="407" y="39"/>
                </a:cxn>
                <a:cxn ang="0">
                  <a:pos x="396" y="16"/>
                </a:cxn>
              </a:cxnLst>
              <a:rect l="0" t="0" r="r" b="b"/>
              <a:pathLst>
                <a:path w="475" h="463">
                  <a:moveTo>
                    <a:pt x="396" y="16"/>
                  </a:moveTo>
                  <a:lnTo>
                    <a:pt x="396" y="16"/>
                  </a:lnTo>
                  <a:lnTo>
                    <a:pt x="388" y="8"/>
                  </a:lnTo>
                  <a:lnTo>
                    <a:pt x="380" y="4"/>
                  </a:lnTo>
                  <a:lnTo>
                    <a:pt x="368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12" y="39"/>
                  </a:lnTo>
                  <a:lnTo>
                    <a:pt x="265" y="83"/>
                  </a:lnTo>
                  <a:lnTo>
                    <a:pt x="210" y="134"/>
                  </a:lnTo>
                  <a:lnTo>
                    <a:pt x="150" y="202"/>
                  </a:lnTo>
                  <a:lnTo>
                    <a:pt x="91" y="269"/>
                  </a:lnTo>
                  <a:lnTo>
                    <a:pt x="63" y="308"/>
                  </a:lnTo>
                  <a:lnTo>
                    <a:pt x="35" y="344"/>
                  </a:lnTo>
                  <a:lnTo>
                    <a:pt x="16" y="380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4" y="427"/>
                  </a:lnTo>
                  <a:lnTo>
                    <a:pt x="12" y="431"/>
                  </a:lnTo>
                  <a:lnTo>
                    <a:pt x="27" y="427"/>
                  </a:lnTo>
                  <a:lnTo>
                    <a:pt x="47" y="415"/>
                  </a:lnTo>
                  <a:lnTo>
                    <a:pt x="75" y="384"/>
                  </a:lnTo>
                  <a:lnTo>
                    <a:pt x="111" y="336"/>
                  </a:lnTo>
                  <a:lnTo>
                    <a:pt x="158" y="265"/>
                  </a:lnTo>
                  <a:lnTo>
                    <a:pt x="158" y="265"/>
                  </a:lnTo>
                  <a:lnTo>
                    <a:pt x="146" y="289"/>
                  </a:lnTo>
                  <a:lnTo>
                    <a:pt x="126" y="352"/>
                  </a:lnTo>
                  <a:lnTo>
                    <a:pt x="115" y="384"/>
                  </a:lnTo>
                  <a:lnTo>
                    <a:pt x="111" y="415"/>
                  </a:lnTo>
                  <a:lnTo>
                    <a:pt x="107" y="443"/>
                  </a:lnTo>
                  <a:lnTo>
                    <a:pt x="111" y="451"/>
                  </a:lnTo>
                  <a:lnTo>
                    <a:pt x="115" y="459"/>
                  </a:lnTo>
                  <a:lnTo>
                    <a:pt x="115" y="459"/>
                  </a:lnTo>
                  <a:lnTo>
                    <a:pt x="118" y="463"/>
                  </a:lnTo>
                  <a:lnTo>
                    <a:pt x="126" y="463"/>
                  </a:lnTo>
                  <a:lnTo>
                    <a:pt x="138" y="447"/>
                  </a:lnTo>
                  <a:lnTo>
                    <a:pt x="150" y="423"/>
                  </a:lnTo>
                  <a:lnTo>
                    <a:pt x="166" y="392"/>
                  </a:lnTo>
                  <a:lnTo>
                    <a:pt x="190" y="308"/>
                  </a:lnTo>
                  <a:lnTo>
                    <a:pt x="210" y="233"/>
                  </a:lnTo>
                  <a:lnTo>
                    <a:pt x="210" y="233"/>
                  </a:lnTo>
                  <a:lnTo>
                    <a:pt x="202" y="324"/>
                  </a:lnTo>
                  <a:lnTo>
                    <a:pt x="202" y="392"/>
                  </a:lnTo>
                  <a:lnTo>
                    <a:pt x="202" y="415"/>
                  </a:lnTo>
                  <a:lnTo>
                    <a:pt x="206" y="431"/>
                  </a:lnTo>
                  <a:lnTo>
                    <a:pt x="206" y="431"/>
                  </a:lnTo>
                  <a:lnTo>
                    <a:pt x="213" y="431"/>
                  </a:lnTo>
                  <a:lnTo>
                    <a:pt x="221" y="423"/>
                  </a:lnTo>
                  <a:lnTo>
                    <a:pt x="229" y="411"/>
                  </a:lnTo>
                  <a:lnTo>
                    <a:pt x="241" y="388"/>
                  </a:lnTo>
                  <a:lnTo>
                    <a:pt x="249" y="356"/>
                  </a:lnTo>
                  <a:lnTo>
                    <a:pt x="253" y="312"/>
                  </a:lnTo>
                  <a:lnTo>
                    <a:pt x="257" y="265"/>
                  </a:lnTo>
                  <a:lnTo>
                    <a:pt x="257" y="209"/>
                  </a:lnTo>
                  <a:lnTo>
                    <a:pt x="257" y="209"/>
                  </a:lnTo>
                  <a:lnTo>
                    <a:pt x="265" y="285"/>
                  </a:lnTo>
                  <a:lnTo>
                    <a:pt x="281" y="336"/>
                  </a:lnTo>
                  <a:lnTo>
                    <a:pt x="285" y="356"/>
                  </a:lnTo>
                  <a:lnTo>
                    <a:pt x="297" y="368"/>
                  </a:lnTo>
                  <a:lnTo>
                    <a:pt x="297" y="368"/>
                  </a:lnTo>
                  <a:lnTo>
                    <a:pt x="301" y="368"/>
                  </a:lnTo>
                  <a:lnTo>
                    <a:pt x="301" y="368"/>
                  </a:lnTo>
                  <a:lnTo>
                    <a:pt x="308" y="356"/>
                  </a:lnTo>
                  <a:lnTo>
                    <a:pt x="312" y="340"/>
                  </a:lnTo>
                  <a:lnTo>
                    <a:pt x="312" y="316"/>
                  </a:lnTo>
                  <a:lnTo>
                    <a:pt x="308" y="253"/>
                  </a:lnTo>
                  <a:lnTo>
                    <a:pt x="301" y="182"/>
                  </a:lnTo>
                  <a:lnTo>
                    <a:pt x="301" y="182"/>
                  </a:lnTo>
                  <a:lnTo>
                    <a:pt x="320" y="253"/>
                  </a:lnTo>
                  <a:lnTo>
                    <a:pt x="340" y="304"/>
                  </a:lnTo>
                  <a:lnTo>
                    <a:pt x="348" y="324"/>
                  </a:lnTo>
                  <a:lnTo>
                    <a:pt x="360" y="332"/>
                  </a:lnTo>
                  <a:lnTo>
                    <a:pt x="360" y="332"/>
                  </a:lnTo>
                  <a:lnTo>
                    <a:pt x="364" y="332"/>
                  </a:lnTo>
                  <a:lnTo>
                    <a:pt x="364" y="332"/>
                  </a:lnTo>
                  <a:lnTo>
                    <a:pt x="372" y="320"/>
                  </a:lnTo>
                  <a:lnTo>
                    <a:pt x="372" y="301"/>
                  </a:lnTo>
                  <a:lnTo>
                    <a:pt x="372" y="277"/>
                  </a:lnTo>
                  <a:lnTo>
                    <a:pt x="372" y="249"/>
                  </a:lnTo>
                  <a:lnTo>
                    <a:pt x="364" y="213"/>
                  </a:lnTo>
                  <a:lnTo>
                    <a:pt x="356" y="182"/>
                  </a:lnTo>
                  <a:lnTo>
                    <a:pt x="344" y="146"/>
                  </a:lnTo>
                  <a:lnTo>
                    <a:pt x="344" y="146"/>
                  </a:lnTo>
                  <a:lnTo>
                    <a:pt x="376" y="202"/>
                  </a:lnTo>
                  <a:lnTo>
                    <a:pt x="400" y="241"/>
                  </a:lnTo>
                  <a:lnTo>
                    <a:pt x="411" y="257"/>
                  </a:lnTo>
                  <a:lnTo>
                    <a:pt x="423" y="265"/>
                  </a:lnTo>
                  <a:lnTo>
                    <a:pt x="423" y="265"/>
                  </a:lnTo>
                  <a:lnTo>
                    <a:pt x="427" y="261"/>
                  </a:lnTo>
                  <a:lnTo>
                    <a:pt x="431" y="253"/>
                  </a:lnTo>
                  <a:lnTo>
                    <a:pt x="427" y="237"/>
                  </a:lnTo>
                  <a:lnTo>
                    <a:pt x="423" y="217"/>
                  </a:lnTo>
                  <a:lnTo>
                    <a:pt x="407" y="166"/>
                  </a:lnTo>
                  <a:lnTo>
                    <a:pt x="396" y="138"/>
                  </a:lnTo>
                  <a:lnTo>
                    <a:pt x="380" y="111"/>
                  </a:lnTo>
                  <a:lnTo>
                    <a:pt x="380" y="111"/>
                  </a:lnTo>
                  <a:lnTo>
                    <a:pt x="411" y="166"/>
                  </a:lnTo>
                  <a:lnTo>
                    <a:pt x="443" y="209"/>
                  </a:lnTo>
                  <a:lnTo>
                    <a:pt x="455" y="221"/>
                  </a:lnTo>
                  <a:lnTo>
                    <a:pt x="471" y="229"/>
                  </a:lnTo>
                  <a:lnTo>
                    <a:pt x="471" y="229"/>
                  </a:lnTo>
                  <a:lnTo>
                    <a:pt x="475" y="229"/>
                  </a:lnTo>
                  <a:lnTo>
                    <a:pt x="475" y="225"/>
                  </a:lnTo>
                  <a:lnTo>
                    <a:pt x="475" y="213"/>
                  </a:lnTo>
                  <a:lnTo>
                    <a:pt x="455" y="170"/>
                  </a:lnTo>
                  <a:lnTo>
                    <a:pt x="407" y="79"/>
                  </a:lnTo>
                  <a:lnTo>
                    <a:pt x="407" y="79"/>
                  </a:lnTo>
                  <a:lnTo>
                    <a:pt x="403" y="63"/>
                  </a:lnTo>
                  <a:lnTo>
                    <a:pt x="400" y="55"/>
                  </a:lnTo>
                  <a:lnTo>
                    <a:pt x="403" y="43"/>
                  </a:lnTo>
                  <a:lnTo>
                    <a:pt x="403" y="43"/>
                  </a:lnTo>
                  <a:lnTo>
                    <a:pt x="407" y="39"/>
                  </a:lnTo>
                  <a:lnTo>
                    <a:pt x="403" y="27"/>
                  </a:lnTo>
                  <a:lnTo>
                    <a:pt x="396" y="16"/>
                  </a:lnTo>
                  <a:lnTo>
                    <a:pt x="396" y="16"/>
                  </a:lnTo>
                  <a:close/>
                </a:path>
              </a:pathLst>
            </a:custGeom>
            <a:solidFill>
              <a:srgbClr val="5BC1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000364" y="1571612"/>
            <a:ext cx="1720850" cy="1225550"/>
            <a:chOff x="4640263" y="2652713"/>
            <a:chExt cx="1720850" cy="1225550"/>
          </a:xfrm>
        </p:grpSpPr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5462588" y="3035300"/>
              <a:ext cx="811213" cy="4460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47" y="28"/>
                </a:cxn>
                <a:cxn ang="0">
                  <a:pos x="297" y="75"/>
                </a:cxn>
                <a:cxn ang="0">
                  <a:pos x="447" y="143"/>
                </a:cxn>
                <a:cxn ang="0">
                  <a:pos x="511" y="186"/>
                </a:cxn>
                <a:cxn ang="0">
                  <a:pos x="507" y="194"/>
                </a:cxn>
                <a:cxn ang="0">
                  <a:pos x="487" y="206"/>
                </a:cxn>
                <a:cxn ang="0">
                  <a:pos x="428" y="190"/>
                </a:cxn>
                <a:cxn ang="0">
                  <a:pos x="309" y="127"/>
                </a:cxn>
                <a:cxn ang="0">
                  <a:pos x="329" y="143"/>
                </a:cxn>
                <a:cxn ang="0">
                  <a:pos x="392" y="206"/>
                </a:cxn>
                <a:cxn ang="0">
                  <a:pos x="420" y="249"/>
                </a:cxn>
                <a:cxn ang="0">
                  <a:pos x="420" y="265"/>
                </a:cxn>
                <a:cxn ang="0">
                  <a:pos x="416" y="269"/>
                </a:cxn>
                <a:cxn ang="0">
                  <a:pos x="392" y="265"/>
                </a:cxn>
                <a:cxn ang="0">
                  <a:pos x="349" y="230"/>
                </a:cxn>
                <a:cxn ang="0">
                  <a:pos x="250" y="123"/>
                </a:cxn>
                <a:cxn ang="0">
                  <a:pos x="293" y="194"/>
                </a:cxn>
                <a:cxn ang="0">
                  <a:pos x="325" y="265"/>
                </a:cxn>
                <a:cxn ang="0">
                  <a:pos x="325" y="277"/>
                </a:cxn>
                <a:cxn ang="0">
                  <a:pos x="309" y="277"/>
                </a:cxn>
                <a:cxn ang="0">
                  <a:pos x="277" y="257"/>
                </a:cxn>
                <a:cxn ang="0">
                  <a:pos x="242" y="206"/>
                </a:cxn>
                <a:cxn ang="0">
                  <a:pos x="202" y="123"/>
                </a:cxn>
                <a:cxn ang="0">
                  <a:pos x="218" y="186"/>
                </a:cxn>
                <a:cxn ang="0">
                  <a:pos x="226" y="249"/>
                </a:cxn>
                <a:cxn ang="0">
                  <a:pos x="222" y="261"/>
                </a:cxn>
                <a:cxn ang="0">
                  <a:pos x="206" y="261"/>
                </a:cxn>
                <a:cxn ang="0">
                  <a:pos x="186" y="230"/>
                </a:cxn>
                <a:cxn ang="0">
                  <a:pos x="151" y="119"/>
                </a:cxn>
                <a:cxn ang="0">
                  <a:pos x="155" y="182"/>
                </a:cxn>
                <a:cxn ang="0">
                  <a:pos x="155" y="249"/>
                </a:cxn>
                <a:cxn ang="0">
                  <a:pos x="151" y="261"/>
                </a:cxn>
                <a:cxn ang="0">
                  <a:pos x="135" y="257"/>
                </a:cxn>
                <a:cxn ang="0">
                  <a:pos x="119" y="222"/>
                </a:cxn>
                <a:cxn ang="0">
                  <a:pos x="103" y="170"/>
                </a:cxn>
                <a:cxn ang="0">
                  <a:pos x="95" y="107"/>
                </a:cxn>
                <a:cxn ang="0">
                  <a:pos x="87" y="166"/>
                </a:cxn>
                <a:cxn ang="0">
                  <a:pos x="75" y="222"/>
                </a:cxn>
                <a:cxn ang="0">
                  <a:pos x="67" y="230"/>
                </a:cxn>
                <a:cxn ang="0">
                  <a:pos x="56" y="226"/>
                </a:cxn>
                <a:cxn ang="0">
                  <a:pos x="48" y="194"/>
                </a:cxn>
                <a:cxn ang="0">
                  <a:pos x="48" y="123"/>
                </a:cxn>
                <a:cxn ang="0">
                  <a:pos x="52" y="95"/>
                </a:cxn>
                <a:cxn ang="0">
                  <a:pos x="28" y="194"/>
                </a:cxn>
                <a:cxn ang="0">
                  <a:pos x="12" y="222"/>
                </a:cxn>
                <a:cxn ang="0">
                  <a:pos x="8" y="222"/>
                </a:cxn>
                <a:cxn ang="0">
                  <a:pos x="0" y="210"/>
                </a:cxn>
                <a:cxn ang="0">
                  <a:pos x="16" y="83"/>
                </a:cxn>
                <a:cxn ang="0">
                  <a:pos x="12" y="63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4" y="28"/>
                </a:cxn>
                <a:cxn ang="0">
                  <a:pos x="12" y="12"/>
                </a:cxn>
                <a:cxn ang="0">
                  <a:pos x="32" y="0"/>
                </a:cxn>
              </a:cxnLst>
              <a:rect l="0" t="0" r="r" b="b"/>
              <a:pathLst>
                <a:path w="511" h="281">
                  <a:moveTo>
                    <a:pt x="32" y="0"/>
                  </a:moveTo>
                  <a:lnTo>
                    <a:pt x="32" y="0"/>
                  </a:lnTo>
                  <a:lnTo>
                    <a:pt x="87" y="12"/>
                  </a:lnTo>
                  <a:lnTo>
                    <a:pt x="147" y="28"/>
                  </a:lnTo>
                  <a:lnTo>
                    <a:pt x="218" y="48"/>
                  </a:lnTo>
                  <a:lnTo>
                    <a:pt x="297" y="75"/>
                  </a:lnTo>
                  <a:lnTo>
                    <a:pt x="376" y="107"/>
                  </a:lnTo>
                  <a:lnTo>
                    <a:pt x="447" y="143"/>
                  </a:lnTo>
                  <a:lnTo>
                    <a:pt x="483" y="162"/>
                  </a:lnTo>
                  <a:lnTo>
                    <a:pt x="511" y="186"/>
                  </a:lnTo>
                  <a:lnTo>
                    <a:pt x="511" y="186"/>
                  </a:lnTo>
                  <a:lnTo>
                    <a:pt x="507" y="194"/>
                  </a:lnTo>
                  <a:lnTo>
                    <a:pt x="503" y="202"/>
                  </a:lnTo>
                  <a:lnTo>
                    <a:pt x="487" y="206"/>
                  </a:lnTo>
                  <a:lnTo>
                    <a:pt x="463" y="202"/>
                  </a:lnTo>
                  <a:lnTo>
                    <a:pt x="428" y="190"/>
                  </a:lnTo>
                  <a:lnTo>
                    <a:pt x="376" y="166"/>
                  </a:lnTo>
                  <a:lnTo>
                    <a:pt x="309" y="127"/>
                  </a:lnTo>
                  <a:lnTo>
                    <a:pt x="309" y="127"/>
                  </a:lnTo>
                  <a:lnTo>
                    <a:pt x="329" y="143"/>
                  </a:lnTo>
                  <a:lnTo>
                    <a:pt x="368" y="182"/>
                  </a:lnTo>
                  <a:lnTo>
                    <a:pt x="392" y="206"/>
                  </a:lnTo>
                  <a:lnTo>
                    <a:pt x="408" y="230"/>
                  </a:lnTo>
                  <a:lnTo>
                    <a:pt x="420" y="249"/>
                  </a:lnTo>
                  <a:lnTo>
                    <a:pt x="420" y="257"/>
                  </a:lnTo>
                  <a:lnTo>
                    <a:pt x="420" y="265"/>
                  </a:lnTo>
                  <a:lnTo>
                    <a:pt x="420" y="265"/>
                  </a:lnTo>
                  <a:lnTo>
                    <a:pt x="416" y="269"/>
                  </a:lnTo>
                  <a:lnTo>
                    <a:pt x="412" y="269"/>
                  </a:lnTo>
                  <a:lnTo>
                    <a:pt x="392" y="265"/>
                  </a:lnTo>
                  <a:lnTo>
                    <a:pt x="372" y="249"/>
                  </a:lnTo>
                  <a:lnTo>
                    <a:pt x="349" y="230"/>
                  </a:lnTo>
                  <a:lnTo>
                    <a:pt x="297" y="178"/>
                  </a:lnTo>
                  <a:lnTo>
                    <a:pt x="250" y="123"/>
                  </a:lnTo>
                  <a:lnTo>
                    <a:pt x="250" y="123"/>
                  </a:lnTo>
                  <a:lnTo>
                    <a:pt x="293" y="194"/>
                  </a:lnTo>
                  <a:lnTo>
                    <a:pt x="317" y="246"/>
                  </a:lnTo>
                  <a:lnTo>
                    <a:pt x="325" y="265"/>
                  </a:lnTo>
                  <a:lnTo>
                    <a:pt x="325" y="277"/>
                  </a:lnTo>
                  <a:lnTo>
                    <a:pt x="325" y="277"/>
                  </a:lnTo>
                  <a:lnTo>
                    <a:pt x="317" y="281"/>
                  </a:lnTo>
                  <a:lnTo>
                    <a:pt x="309" y="277"/>
                  </a:lnTo>
                  <a:lnTo>
                    <a:pt x="293" y="269"/>
                  </a:lnTo>
                  <a:lnTo>
                    <a:pt x="277" y="257"/>
                  </a:lnTo>
                  <a:lnTo>
                    <a:pt x="261" y="234"/>
                  </a:lnTo>
                  <a:lnTo>
                    <a:pt x="242" y="206"/>
                  </a:lnTo>
                  <a:lnTo>
                    <a:pt x="222" y="166"/>
                  </a:lnTo>
                  <a:lnTo>
                    <a:pt x="202" y="123"/>
                  </a:lnTo>
                  <a:lnTo>
                    <a:pt x="202" y="123"/>
                  </a:lnTo>
                  <a:lnTo>
                    <a:pt x="218" y="186"/>
                  </a:lnTo>
                  <a:lnTo>
                    <a:pt x="226" y="234"/>
                  </a:lnTo>
                  <a:lnTo>
                    <a:pt x="226" y="249"/>
                  </a:lnTo>
                  <a:lnTo>
                    <a:pt x="222" y="261"/>
                  </a:lnTo>
                  <a:lnTo>
                    <a:pt x="222" y="261"/>
                  </a:lnTo>
                  <a:lnTo>
                    <a:pt x="214" y="265"/>
                  </a:lnTo>
                  <a:lnTo>
                    <a:pt x="206" y="261"/>
                  </a:lnTo>
                  <a:lnTo>
                    <a:pt x="194" y="249"/>
                  </a:lnTo>
                  <a:lnTo>
                    <a:pt x="186" y="230"/>
                  </a:lnTo>
                  <a:lnTo>
                    <a:pt x="166" y="178"/>
                  </a:lnTo>
                  <a:lnTo>
                    <a:pt x="151" y="119"/>
                  </a:lnTo>
                  <a:lnTo>
                    <a:pt x="151" y="119"/>
                  </a:lnTo>
                  <a:lnTo>
                    <a:pt x="155" y="182"/>
                  </a:lnTo>
                  <a:lnTo>
                    <a:pt x="159" y="230"/>
                  </a:lnTo>
                  <a:lnTo>
                    <a:pt x="155" y="249"/>
                  </a:lnTo>
                  <a:lnTo>
                    <a:pt x="151" y="261"/>
                  </a:lnTo>
                  <a:lnTo>
                    <a:pt x="151" y="261"/>
                  </a:lnTo>
                  <a:lnTo>
                    <a:pt x="143" y="261"/>
                  </a:lnTo>
                  <a:lnTo>
                    <a:pt x="135" y="257"/>
                  </a:lnTo>
                  <a:lnTo>
                    <a:pt x="127" y="242"/>
                  </a:lnTo>
                  <a:lnTo>
                    <a:pt x="119" y="222"/>
                  </a:lnTo>
                  <a:lnTo>
                    <a:pt x="111" y="198"/>
                  </a:lnTo>
                  <a:lnTo>
                    <a:pt x="103" y="170"/>
                  </a:lnTo>
                  <a:lnTo>
                    <a:pt x="99" y="139"/>
                  </a:lnTo>
                  <a:lnTo>
                    <a:pt x="95" y="107"/>
                  </a:lnTo>
                  <a:lnTo>
                    <a:pt x="95" y="107"/>
                  </a:lnTo>
                  <a:lnTo>
                    <a:pt x="87" y="166"/>
                  </a:lnTo>
                  <a:lnTo>
                    <a:pt x="79" y="206"/>
                  </a:lnTo>
                  <a:lnTo>
                    <a:pt x="75" y="222"/>
                  </a:lnTo>
                  <a:lnTo>
                    <a:pt x="67" y="230"/>
                  </a:lnTo>
                  <a:lnTo>
                    <a:pt x="67" y="230"/>
                  </a:lnTo>
                  <a:lnTo>
                    <a:pt x="60" y="230"/>
                  </a:lnTo>
                  <a:lnTo>
                    <a:pt x="56" y="226"/>
                  </a:lnTo>
                  <a:lnTo>
                    <a:pt x="52" y="214"/>
                  </a:lnTo>
                  <a:lnTo>
                    <a:pt x="48" y="194"/>
                  </a:lnTo>
                  <a:lnTo>
                    <a:pt x="44" y="147"/>
                  </a:lnTo>
                  <a:lnTo>
                    <a:pt x="48" y="123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40" y="154"/>
                  </a:lnTo>
                  <a:lnTo>
                    <a:pt x="28" y="194"/>
                  </a:lnTo>
                  <a:lnTo>
                    <a:pt x="20" y="214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8" y="222"/>
                  </a:lnTo>
                  <a:lnTo>
                    <a:pt x="4" y="222"/>
                  </a:lnTo>
                  <a:lnTo>
                    <a:pt x="0" y="210"/>
                  </a:lnTo>
                  <a:lnTo>
                    <a:pt x="4" y="170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2" y="63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5BC1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5802313" y="3532188"/>
              <a:ext cx="558800" cy="2317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6" y="20"/>
                </a:cxn>
                <a:cxn ang="0">
                  <a:pos x="127" y="71"/>
                </a:cxn>
                <a:cxn ang="0">
                  <a:pos x="178" y="95"/>
                </a:cxn>
                <a:cxn ang="0">
                  <a:pos x="233" y="119"/>
                </a:cxn>
                <a:cxn ang="0">
                  <a:pos x="285" y="138"/>
                </a:cxn>
                <a:cxn ang="0">
                  <a:pos x="305" y="142"/>
                </a:cxn>
                <a:cxn ang="0">
                  <a:pos x="328" y="146"/>
                </a:cxn>
                <a:cxn ang="0">
                  <a:pos x="328" y="146"/>
                </a:cxn>
                <a:cxn ang="0">
                  <a:pos x="352" y="146"/>
                </a:cxn>
                <a:cxn ang="0">
                  <a:pos x="352" y="142"/>
                </a:cxn>
                <a:cxn ang="0">
                  <a:pos x="344" y="138"/>
                </a:cxn>
                <a:cxn ang="0">
                  <a:pos x="313" y="123"/>
                </a:cxn>
                <a:cxn ang="0">
                  <a:pos x="265" y="103"/>
                </a:cxn>
                <a:cxn ang="0">
                  <a:pos x="135" y="55"/>
                </a:cxn>
                <a:cxn ang="0">
                  <a:pos x="63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2" h="146">
                  <a:moveTo>
                    <a:pt x="0" y="0"/>
                  </a:moveTo>
                  <a:lnTo>
                    <a:pt x="0" y="0"/>
                  </a:lnTo>
                  <a:lnTo>
                    <a:pt x="36" y="20"/>
                  </a:lnTo>
                  <a:lnTo>
                    <a:pt x="127" y="71"/>
                  </a:lnTo>
                  <a:lnTo>
                    <a:pt x="178" y="95"/>
                  </a:lnTo>
                  <a:lnTo>
                    <a:pt x="233" y="119"/>
                  </a:lnTo>
                  <a:lnTo>
                    <a:pt x="285" y="138"/>
                  </a:lnTo>
                  <a:lnTo>
                    <a:pt x="305" y="142"/>
                  </a:lnTo>
                  <a:lnTo>
                    <a:pt x="328" y="146"/>
                  </a:lnTo>
                  <a:lnTo>
                    <a:pt x="328" y="146"/>
                  </a:lnTo>
                  <a:lnTo>
                    <a:pt x="352" y="146"/>
                  </a:lnTo>
                  <a:lnTo>
                    <a:pt x="352" y="142"/>
                  </a:lnTo>
                  <a:lnTo>
                    <a:pt x="344" y="138"/>
                  </a:lnTo>
                  <a:lnTo>
                    <a:pt x="313" y="123"/>
                  </a:lnTo>
                  <a:lnTo>
                    <a:pt x="265" y="103"/>
                  </a:lnTo>
                  <a:lnTo>
                    <a:pt x="135" y="55"/>
                  </a:lnTo>
                  <a:lnTo>
                    <a:pt x="63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5010151" y="2695575"/>
              <a:ext cx="1011238" cy="1019175"/>
            </a:xfrm>
            <a:custGeom>
              <a:avLst/>
              <a:gdLst/>
              <a:ahLst/>
              <a:cxnLst>
                <a:cxn ang="0">
                  <a:pos x="637" y="642"/>
                </a:cxn>
                <a:cxn ang="0">
                  <a:pos x="637" y="642"/>
                </a:cxn>
                <a:cxn ang="0">
                  <a:pos x="602" y="606"/>
                </a:cxn>
                <a:cxn ang="0">
                  <a:pos x="586" y="590"/>
                </a:cxn>
                <a:cxn ang="0">
                  <a:pos x="574" y="574"/>
                </a:cxn>
                <a:cxn ang="0">
                  <a:pos x="574" y="574"/>
                </a:cxn>
                <a:cxn ang="0">
                  <a:pos x="487" y="428"/>
                </a:cxn>
                <a:cxn ang="0">
                  <a:pos x="436" y="341"/>
                </a:cxn>
                <a:cxn ang="0">
                  <a:pos x="392" y="281"/>
                </a:cxn>
                <a:cxn ang="0">
                  <a:pos x="392" y="281"/>
                </a:cxn>
                <a:cxn ang="0">
                  <a:pos x="356" y="238"/>
                </a:cxn>
                <a:cxn ang="0">
                  <a:pos x="321" y="198"/>
                </a:cxn>
                <a:cxn ang="0">
                  <a:pos x="289" y="151"/>
                </a:cxn>
                <a:cxn ang="0">
                  <a:pos x="273" y="123"/>
                </a:cxn>
                <a:cxn ang="0">
                  <a:pos x="257" y="87"/>
                </a:cxn>
                <a:cxn ang="0">
                  <a:pos x="257" y="87"/>
                </a:cxn>
                <a:cxn ang="0">
                  <a:pos x="250" y="72"/>
                </a:cxn>
                <a:cxn ang="0">
                  <a:pos x="242" y="56"/>
                </a:cxn>
                <a:cxn ang="0">
                  <a:pos x="218" y="32"/>
                </a:cxn>
                <a:cxn ang="0">
                  <a:pos x="190" y="12"/>
                </a:cxn>
                <a:cxn ang="0">
                  <a:pos x="162" y="4"/>
                </a:cxn>
                <a:cxn ang="0">
                  <a:pos x="135" y="0"/>
                </a:cxn>
                <a:cxn ang="0">
                  <a:pos x="107" y="4"/>
                </a:cxn>
                <a:cxn ang="0">
                  <a:pos x="79" y="12"/>
                </a:cxn>
                <a:cxn ang="0">
                  <a:pos x="64" y="28"/>
                </a:cxn>
                <a:cxn ang="0">
                  <a:pos x="64" y="28"/>
                </a:cxn>
                <a:cxn ang="0">
                  <a:pos x="44" y="40"/>
                </a:cxn>
                <a:cxn ang="0">
                  <a:pos x="24" y="52"/>
                </a:cxn>
                <a:cxn ang="0">
                  <a:pos x="0" y="60"/>
                </a:cxn>
                <a:cxn ang="0">
                  <a:pos x="40" y="87"/>
                </a:cxn>
                <a:cxn ang="0">
                  <a:pos x="40" y="87"/>
                </a:cxn>
                <a:cxn ang="0">
                  <a:pos x="52" y="95"/>
                </a:cxn>
                <a:cxn ang="0">
                  <a:pos x="64" y="107"/>
                </a:cxn>
                <a:cxn ang="0">
                  <a:pos x="71" y="119"/>
                </a:cxn>
                <a:cxn ang="0">
                  <a:pos x="79" y="131"/>
                </a:cxn>
                <a:cxn ang="0">
                  <a:pos x="91" y="167"/>
                </a:cxn>
                <a:cxn ang="0">
                  <a:pos x="99" y="206"/>
                </a:cxn>
                <a:cxn ang="0">
                  <a:pos x="111" y="254"/>
                </a:cxn>
                <a:cxn ang="0">
                  <a:pos x="123" y="305"/>
                </a:cxn>
                <a:cxn ang="0">
                  <a:pos x="147" y="361"/>
                </a:cxn>
                <a:cxn ang="0">
                  <a:pos x="178" y="420"/>
                </a:cxn>
                <a:cxn ang="0">
                  <a:pos x="178" y="420"/>
                </a:cxn>
                <a:cxn ang="0">
                  <a:pos x="198" y="448"/>
                </a:cxn>
                <a:cxn ang="0">
                  <a:pos x="218" y="471"/>
                </a:cxn>
                <a:cxn ang="0">
                  <a:pos x="238" y="495"/>
                </a:cxn>
                <a:cxn ang="0">
                  <a:pos x="261" y="511"/>
                </a:cxn>
                <a:cxn ang="0">
                  <a:pos x="285" y="527"/>
                </a:cxn>
                <a:cxn ang="0">
                  <a:pos x="309" y="539"/>
                </a:cxn>
                <a:cxn ang="0">
                  <a:pos x="356" y="558"/>
                </a:cxn>
                <a:cxn ang="0">
                  <a:pos x="404" y="570"/>
                </a:cxn>
                <a:cxn ang="0">
                  <a:pos x="447" y="582"/>
                </a:cxn>
                <a:cxn ang="0">
                  <a:pos x="487" y="590"/>
                </a:cxn>
                <a:cxn ang="0">
                  <a:pos x="523" y="598"/>
                </a:cxn>
                <a:cxn ang="0">
                  <a:pos x="523" y="598"/>
                </a:cxn>
                <a:cxn ang="0">
                  <a:pos x="550" y="606"/>
                </a:cxn>
                <a:cxn ang="0">
                  <a:pos x="582" y="618"/>
                </a:cxn>
                <a:cxn ang="0">
                  <a:pos x="637" y="642"/>
                </a:cxn>
                <a:cxn ang="0">
                  <a:pos x="637" y="642"/>
                </a:cxn>
              </a:cxnLst>
              <a:rect l="0" t="0" r="r" b="b"/>
              <a:pathLst>
                <a:path w="637" h="642">
                  <a:moveTo>
                    <a:pt x="637" y="642"/>
                  </a:moveTo>
                  <a:lnTo>
                    <a:pt x="637" y="642"/>
                  </a:lnTo>
                  <a:lnTo>
                    <a:pt x="602" y="606"/>
                  </a:lnTo>
                  <a:lnTo>
                    <a:pt x="586" y="590"/>
                  </a:lnTo>
                  <a:lnTo>
                    <a:pt x="574" y="574"/>
                  </a:lnTo>
                  <a:lnTo>
                    <a:pt x="574" y="574"/>
                  </a:lnTo>
                  <a:lnTo>
                    <a:pt x="487" y="428"/>
                  </a:lnTo>
                  <a:lnTo>
                    <a:pt x="436" y="341"/>
                  </a:lnTo>
                  <a:lnTo>
                    <a:pt x="392" y="281"/>
                  </a:lnTo>
                  <a:lnTo>
                    <a:pt x="392" y="281"/>
                  </a:lnTo>
                  <a:lnTo>
                    <a:pt x="356" y="238"/>
                  </a:lnTo>
                  <a:lnTo>
                    <a:pt x="321" y="198"/>
                  </a:lnTo>
                  <a:lnTo>
                    <a:pt x="289" y="151"/>
                  </a:lnTo>
                  <a:lnTo>
                    <a:pt x="273" y="123"/>
                  </a:lnTo>
                  <a:lnTo>
                    <a:pt x="257" y="87"/>
                  </a:lnTo>
                  <a:lnTo>
                    <a:pt x="257" y="87"/>
                  </a:lnTo>
                  <a:lnTo>
                    <a:pt x="250" y="72"/>
                  </a:lnTo>
                  <a:lnTo>
                    <a:pt x="242" y="56"/>
                  </a:lnTo>
                  <a:lnTo>
                    <a:pt x="218" y="32"/>
                  </a:lnTo>
                  <a:lnTo>
                    <a:pt x="190" y="12"/>
                  </a:lnTo>
                  <a:lnTo>
                    <a:pt x="162" y="4"/>
                  </a:lnTo>
                  <a:lnTo>
                    <a:pt x="135" y="0"/>
                  </a:lnTo>
                  <a:lnTo>
                    <a:pt x="107" y="4"/>
                  </a:lnTo>
                  <a:lnTo>
                    <a:pt x="79" y="12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44" y="40"/>
                  </a:lnTo>
                  <a:lnTo>
                    <a:pt x="24" y="52"/>
                  </a:lnTo>
                  <a:lnTo>
                    <a:pt x="0" y="60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52" y="95"/>
                  </a:lnTo>
                  <a:lnTo>
                    <a:pt x="64" y="107"/>
                  </a:lnTo>
                  <a:lnTo>
                    <a:pt x="71" y="119"/>
                  </a:lnTo>
                  <a:lnTo>
                    <a:pt x="79" y="131"/>
                  </a:lnTo>
                  <a:lnTo>
                    <a:pt x="91" y="167"/>
                  </a:lnTo>
                  <a:lnTo>
                    <a:pt x="99" y="206"/>
                  </a:lnTo>
                  <a:lnTo>
                    <a:pt x="111" y="254"/>
                  </a:lnTo>
                  <a:lnTo>
                    <a:pt x="123" y="305"/>
                  </a:lnTo>
                  <a:lnTo>
                    <a:pt x="147" y="361"/>
                  </a:lnTo>
                  <a:lnTo>
                    <a:pt x="178" y="420"/>
                  </a:lnTo>
                  <a:lnTo>
                    <a:pt x="178" y="420"/>
                  </a:lnTo>
                  <a:lnTo>
                    <a:pt x="198" y="448"/>
                  </a:lnTo>
                  <a:lnTo>
                    <a:pt x="218" y="471"/>
                  </a:lnTo>
                  <a:lnTo>
                    <a:pt x="238" y="495"/>
                  </a:lnTo>
                  <a:lnTo>
                    <a:pt x="261" y="511"/>
                  </a:lnTo>
                  <a:lnTo>
                    <a:pt x="285" y="527"/>
                  </a:lnTo>
                  <a:lnTo>
                    <a:pt x="309" y="539"/>
                  </a:lnTo>
                  <a:lnTo>
                    <a:pt x="356" y="558"/>
                  </a:lnTo>
                  <a:lnTo>
                    <a:pt x="404" y="570"/>
                  </a:lnTo>
                  <a:lnTo>
                    <a:pt x="447" y="582"/>
                  </a:lnTo>
                  <a:lnTo>
                    <a:pt x="487" y="590"/>
                  </a:lnTo>
                  <a:lnTo>
                    <a:pt x="523" y="598"/>
                  </a:lnTo>
                  <a:lnTo>
                    <a:pt x="523" y="598"/>
                  </a:lnTo>
                  <a:lnTo>
                    <a:pt x="550" y="606"/>
                  </a:lnTo>
                  <a:lnTo>
                    <a:pt x="582" y="618"/>
                  </a:lnTo>
                  <a:lnTo>
                    <a:pt x="637" y="642"/>
                  </a:lnTo>
                  <a:lnTo>
                    <a:pt x="637" y="642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5048251" y="2797175"/>
              <a:ext cx="792163" cy="847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" y="8"/>
                </a:cxn>
                <a:cxn ang="0">
                  <a:pos x="40" y="27"/>
                </a:cxn>
                <a:cxn ang="0">
                  <a:pos x="55" y="43"/>
                </a:cxn>
                <a:cxn ang="0">
                  <a:pos x="71" y="63"/>
                </a:cxn>
                <a:cxn ang="0">
                  <a:pos x="83" y="91"/>
                </a:cxn>
                <a:cxn ang="0">
                  <a:pos x="95" y="122"/>
                </a:cxn>
                <a:cxn ang="0">
                  <a:pos x="95" y="122"/>
                </a:cxn>
                <a:cxn ang="0">
                  <a:pos x="111" y="162"/>
                </a:cxn>
                <a:cxn ang="0">
                  <a:pos x="138" y="213"/>
                </a:cxn>
                <a:cxn ang="0">
                  <a:pos x="174" y="269"/>
                </a:cxn>
                <a:cxn ang="0">
                  <a:pos x="222" y="324"/>
                </a:cxn>
                <a:cxn ang="0">
                  <a:pos x="281" y="384"/>
                </a:cxn>
                <a:cxn ang="0">
                  <a:pos x="344" y="439"/>
                </a:cxn>
                <a:cxn ang="0">
                  <a:pos x="380" y="467"/>
                </a:cxn>
                <a:cxn ang="0">
                  <a:pos x="416" y="491"/>
                </a:cxn>
                <a:cxn ang="0">
                  <a:pos x="455" y="514"/>
                </a:cxn>
                <a:cxn ang="0">
                  <a:pos x="499" y="534"/>
                </a:cxn>
                <a:cxn ang="0">
                  <a:pos x="499" y="534"/>
                </a:cxn>
                <a:cxn ang="0">
                  <a:pos x="459" y="530"/>
                </a:cxn>
                <a:cxn ang="0">
                  <a:pos x="416" y="526"/>
                </a:cxn>
                <a:cxn ang="0">
                  <a:pos x="364" y="514"/>
                </a:cxn>
                <a:cxn ang="0">
                  <a:pos x="309" y="502"/>
                </a:cxn>
                <a:cxn ang="0">
                  <a:pos x="249" y="479"/>
                </a:cxn>
                <a:cxn ang="0">
                  <a:pos x="218" y="467"/>
                </a:cxn>
                <a:cxn ang="0">
                  <a:pos x="194" y="451"/>
                </a:cxn>
                <a:cxn ang="0">
                  <a:pos x="166" y="431"/>
                </a:cxn>
                <a:cxn ang="0">
                  <a:pos x="142" y="411"/>
                </a:cxn>
                <a:cxn ang="0">
                  <a:pos x="142" y="411"/>
                </a:cxn>
                <a:cxn ang="0">
                  <a:pos x="123" y="388"/>
                </a:cxn>
                <a:cxn ang="0">
                  <a:pos x="107" y="364"/>
                </a:cxn>
                <a:cxn ang="0">
                  <a:pos x="91" y="336"/>
                </a:cxn>
                <a:cxn ang="0">
                  <a:pos x="83" y="308"/>
                </a:cxn>
                <a:cxn ang="0">
                  <a:pos x="67" y="253"/>
                </a:cxn>
                <a:cxn ang="0">
                  <a:pos x="55" y="198"/>
                </a:cxn>
                <a:cxn ang="0">
                  <a:pos x="47" y="142"/>
                </a:cxn>
                <a:cxn ang="0">
                  <a:pos x="40" y="91"/>
                </a:cxn>
                <a:cxn ang="0">
                  <a:pos x="24" y="39"/>
                </a:cxn>
                <a:cxn ang="0">
                  <a:pos x="12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99" h="534">
                  <a:moveTo>
                    <a:pt x="0" y="0"/>
                  </a:moveTo>
                  <a:lnTo>
                    <a:pt x="0" y="0"/>
                  </a:lnTo>
                  <a:lnTo>
                    <a:pt x="12" y="8"/>
                  </a:lnTo>
                  <a:lnTo>
                    <a:pt x="40" y="27"/>
                  </a:lnTo>
                  <a:lnTo>
                    <a:pt x="55" y="43"/>
                  </a:lnTo>
                  <a:lnTo>
                    <a:pt x="71" y="63"/>
                  </a:lnTo>
                  <a:lnTo>
                    <a:pt x="83" y="91"/>
                  </a:lnTo>
                  <a:lnTo>
                    <a:pt x="95" y="122"/>
                  </a:lnTo>
                  <a:lnTo>
                    <a:pt x="95" y="122"/>
                  </a:lnTo>
                  <a:lnTo>
                    <a:pt x="111" y="162"/>
                  </a:lnTo>
                  <a:lnTo>
                    <a:pt x="138" y="213"/>
                  </a:lnTo>
                  <a:lnTo>
                    <a:pt x="174" y="269"/>
                  </a:lnTo>
                  <a:lnTo>
                    <a:pt x="222" y="324"/>
                  </a:lnTo>
                  <a:lnTo>
                    <a:pt x="281" y="384"/>
                  </a:lnTo>
                  <a:lnTo>
                    <a:pt x="344" y="439"/>
                  </a:lnTo>
                  <a:lnTo>
                    <a:pt x="380" y="467"/>
                  </a:lnTo>
                  <a:lnTo>
                    <a:pt x="416" y="491"/>
                  </a:lnTo>
                  <a:lnTo>
                    <a:pt x="455" y="514"/>
                  </a:lnTo>
                  <a:lnTo>
                    <a:pt x="499" y="534"/>
                  </a:lnTo>
                  <a:lnTo>
                    <a:pt x="499" y="534"/>
                  </a:lnTo>
                  <a:lnTo>
                    <a:pt x="459" y="530"/>
                  </a:lnTo>
                  <a:lnTo>
                    <a:pt x="416" y="526"/>
                  </a:lnTo>
                  <a:lnTo>
                    <a:pt x="364" y="514"/>
                  </a:lnTo>
                  <a:lnTo>
                    <a:pt x="309" y="502"/>
                  </a:lnTo>
                  <a:lnTo>
                    <a:pt x="249" y="479"/>
                  </a:lnTo>
                  <a:lnTo>
                    <a:pt x="218" y="467"/>
                  </a:lnTo>
                  <a:lnTo>
                    <a:pt x="194" y="451"/>
                  </a:lnTo>
                  <a:lnTo>
                    <a:pt x="166" y="431"/>
                  </a:lnTo>
                  <a:lnTo>
                    <a:pt x="142" y="411"/>
                  </a:lnTo>
                  <a:lnTo>
                    <a:pt x="142" y="411"/>
                  </a:lnTo>
                  <a:lnTo>
                    <a:pt x="123" y="388"/>
                  </a:lnTo>
                  <a:lnTo>
                    <a:pt x="107" y="364"/>
                  </a:lnTo>
                  <a:lnTo>
                    <a:pt x="91" y="336"/>
                  </a:lnTo>
                  <a:lnTo>
                    <a:pt x="83" y="308"/>
                  </a:lnTo>
                  <a:lnTo>
                    <a:pt x="67" y="253"/>
                  </a:lnTo>
                  <a:lnTo>
                    <a:pt x="55" y="198"/>
                  </a:lnTo>
                  <a:lnTo>
                    <a:pt x="47" y="142"/>
                  </a:lnTo>
                  <a:lnTo>
                    <a:pt x="40" y="91"/>
                  </a:lnTo>
                  <a:lnTo>
                    <a:pt x="24" y="39"/>
                  </a:lnTo>
                  <a:lnTo>
                    <a:pt x="12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E7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5732463" y="3551238"/>
              <a:ext cx="352425" cy="327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6" y="23"/>
                </a:cxn>
                <a:cxn ang="0">
                  <a:pos x="64" y="83"/>
                </a:cxn>
                <a:cxn ang="0">
                  <a:pos x="91" y="118"/>
                </a:cxn>
                <a:cxn ang="0">
                  <a:pos x="127" y="154"/>
                </a:cxn>
                <a:cxn ang="0">
                  <a:pos x="163" y="182"/>
                </a:cxn>
                <a:cxn ang="0">
                  <a:pos x="198" y="202"/>
                </a:cxn>
                <a:cxn ang="0">
                  <a:pos x="198" y="202"/>
                </a:cxn>
                <a:cxn ang="0">
                  <a:pos x="214" y="206"/>
                </a:cxn>
                <a:cxn ang="0">
                  <a:pos x="222" y="206"/>
                </a:cxn>
                <a:cxn ang="0">
                  <a:pos x="222" y="202"/>
                </a:cxn>
                <a:cxn ang="0">
                  <a:pos x="218" y="194"/>
                </a:cxn>
                <a:cxn ang="0">
                  <a:pos x="194" y="166"/>
                </a:cxn>
                <a:cxn ang="0">
                  <a:pos x="159" y="130"/>
                </a:cxn>
                <a:cxn ang="0">
                  <a:pos x="72" y="51"/>
                </a:cxn>
                <a:cxn ang="0">
                  <a:pos x="28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2" h="206">
                  <a:moveTo>
                    <a:pt x="0" y="0"/>
                  </a:moveTo>
                  <a:lnTo>
                    <a:pt x="0" y="0"/>
                  </a:lnTo>
                  <a:lnTo>
                    <a:pt x="16" y="23"/>
                  </a:lnTo>
                  <a:lnTo>
                    <a:pt x="64" y="83"/>
                  </a:lnTo>
                  <a:lnTo>
                    <a:pt x="91" y="118"/>
                  </a:lnTo>
                  <a:lnTo>
                    <a:pt x="127" y="154"/>
                  </a:lnTo>
                  <a:lnTo>
                    <a:pt x="163" y="182"/>
                  </a:lnTo>
                  <a:lnTo>
                    <a:pt x="198" y="202"/>
                  </a:lnTo>
                  <a:lnTo>
                    <a:pt x="198" y="202"/>
                  </a:lnTo>
                  <a:lnTo>
                    <a:pt x="214" y="206"/>
                  </a:lnTo>
                  <a:lnTo>
                    <a:pt x="222" y="206"/>
                  </a:lnTo>
                  <a:lnTo>
                    <a:pt x="222" y="202"/>
                  </a:lnTo>
                  <a:lnTo>
                    <a:pt x="218" y="194"/>
                  </a:lnTo>
                  <a:lnTo>
                    <a:pt x="194" y="166"/>
                  </a:lnTo>
                  <a:lnTo>
                    <a:pt x="159" y="130"/>
                  </a:lnTo>
                  <a:lnTo>
                    <a:pt x="72" y="51"/>
                  </a:lnTo>
                  <a:lnTo>
                    <a:pt x="28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12"/>
            <p:cNvSpPr>
              <a:spLocks/>
            </p:cNvSpPr>
            <p:nvPr/>
          </p:nvSpPr>
          <p:spPr bwMode="auto">
            <a:xfrm>
              <a:off x="5757863" y="3538538"/>
              <a:ext cx="409575" cy="320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4" y="27"/>
                </a:cxn>
                <a:cxn ang="0">
                  <a:pos x="79" y="87"/>
                </a:cxn>
                <a:cxn ang="0">
                  <a:pos x="115" y="119"/>
                </a:cxn>
                <a:cxn ang="0">
                  <a:pos x="155" y="150"/>
                </a:cxn>
                <a:cxn ang="0">
                  <a:pos x="194" y="178"/>
                </a:cxn>
                <a:cxn ang="0">
                  <a:pos x="234" y="198"/>
                </a:cxn>
                <a:cxn ang="0">
                  <a:pos x="234" y="198"/>
                </a:cxn>
                <a:cxn ang="0">
                  <a:pos x="250" y="202"/>
                </a:cxn>
                <a:cxn ang="0">
                  <a:pos x="258" y="202"/>
                </a:cxn>
                <a:cxn ang="0">
                  <a:pos x="258" y="194"/>
                </a:cxn>
                <a:cxn ang="0">
                  <a:pos x="250" y="186"/>
                </a:cxn>
                <a:cxn ang="0">
                  <a:pos x="222" y="158"/>
                </a:cxn>
                <a:cxn ang="0">
                  <a:pos x="182" y="126"/>
                </a:cxn>
                <a:cxn ang="0">
                  <a:pos x="83" y="51"/>
                </a:cxn>
                <a:cxn ang="0">
                  <a:pos x="36" y="2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8" h="202">
                  <a:moveTo>
                    <a:pt x="0" y="0"/>
                  </a:moveTo>
                  <a:lnTo>
                    <a:pt x="0" y="0"/>
                  </a:lnTo>
                  <a:lnTo>
                    <a:pt x="24" y="27"/>
                  </a:lnTo>
                  <a:lnTo>
                    <a:pt x="79" y="87"/>
                  </a:lnTo>
                  <a:lnTo>
                    <a:pt x="115" y="119"/>
                  </a:lnTo>
                  <a:lnTo>
                    <a:pt x="155" y="150"/>
                  </a:lnTo>
                  <a:lnTo>
                    <a:pt x="194" y="178"/>
                  </a:lnTo>
                  <a:lnTo>
                    <a:pt x="234" y="198"/>
                  </a:lnTo>
                  <a:lnTo>
                    <a:pt x="234" y="198"/>
                  </a:lnTo>
                  <a:lnTo>
                    <a:pt x="250" y="202"/>
                  </a:lnTo>
                  <a:lnTo>
                    <a:pt x="258" y="202"/>
                  </a:lnTo>
                  <a:lnTo>
                    <a:pt x="258" y="194"/>
                  </a:lnTo>
                  <a:lnTo>
                    <a:pt x="250" y="186"/>
                  </a:lnTo>
                  <a:lnTo>
                    <a:pt x="222" y="158"/>
                  </a:lnTo>
                  <a:lnTo>
                    <a:pt x="182" y="126"/>
                  </a:lnTo>
                  <a:lnTo>
                    <a:pt x="83" y="51"/>
                  </a:lnTo>
                  <a:lnTo>
                    <a:pt x="36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13"/>
            <p:cNvSpPr>
              <a:spLocks/>
            </p:cNvSpPr>
            <p:nvPr/>
          </p:nvSpPr>
          <p:spPr bwMode="auto">
            <a:xfrm>
              <a:off x="5783263" y="3538538"/>
              <a:ext cx="446088" cy="295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8" y="24"/>
                </a:cxn>
                <a:cxn ang="0">
                  <a:pos x="91" y="79"/>
                </a:cxn>
                <a:cxn ang="0">
                  <a:pos x="135" y="111"/>
                </a:cxn>
                <a:cxn ang="0">
                  <a:pos x="178" y="142"/>
                </a:cxn>
                <a:cxn ang="0">
                  <a:pos x="222" y="166"/>
                </a:cxn>
                <a:cxn ang="0">
                  <a:pos x="261" y="182"/>
                </a:cxn>
                <a:cxn ang="0">
                  <a:pos x="261" y="182"/>
                </a:cxn>
                <a:cxn ang="0">
                  <a:pos x="277" y="186"/>
                </a:cxn>
                <a:cxn ang="0">
                  <a:pos x="281" y="186"/>
                </a:cxn>
                <a:cxn ang="0">
                  <a:pos x="281" y="178"/>
                </a:cxn>
                <a:cxn ang="0">
                  <a:pos x="273" y="170"/>
                </a:cxn>
                <a:cxn ang="0">
                  <a:pos x="242" y="146"/>
                </a:cxn>
                <a:cxn ang="0">
                  <a:pos x="198" y="115"/>
                </a:cxn>
                <a:cxn ang="0">
                  <a:pos x="87" y="43"/>
                </a:cxn>
                <a:cxn ang="0">
                  <a:pos x="36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1" h="186">
                  <a:moveTo>
                    <a:pt x="0" y="0"/>
                  </a:moveTo>
                  <a:lnTo>
                    <a:pt x="0" y="0"/>
                  </a:lnTo>
                  <a:lnTo>
                    <a:pt x="28" y="24"/>
                  </a:lnTo>
                  <a:lnTo>
                    <a:pt x="91" y="79"/>
                  </a:lnTo>
                  <a:lnTo>
                    <a:pt x="135" y="111"/>
                  </a:lnTo>
                  <a:lnTo>
                    <a:pt x="178" y="142"/>
                  </a:lnTo>
                  <a:lnTo>
                    <a:pt x="222" y="166"/>
                  </a:lnTo>
                  <a:lnTo>
                    <a:pt x="261" y="182"/>
                  </a:lnTo>
                  <a:lnTo>
                    <a:pt x="261" y="182"/>
                  </a:lnTo>
                  <a:lnTo>
                    <a:pt x="277" y="186"/>
                  </a:lnTo>
                  <a:lnTo>
                    <a:pt x="281" y="186"/>
                  </a:lnTo>
                  <a:lnTo>
                    <a:pt x="281" y="178"/>
                  </a:lnTo>
                  <a:lnTo>
                    <a:pt x="273" y="170"/>
                  </a:lnTo>
                  <a:lnTo>
                    <a:pt x="242" y="146"/>
                  </a:lnTo>
                  <a:lnTo>
                    <a:pt x="198" y="115"/>
                  </a:lnTo>
                  <a:lnTo>
                    <a:pt x="87" y="43"/>
                  </a:lnTo>
                  <a:lnTo>
                    <a:pt x="3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5802313" y="3519488"/>
              <a:ext cx="484188" cy="276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2" y="24"/>
                </a:cxn>
                <a:cxn ang="0">
                  <a:pos x="103" y="79"/>
                </a:cxn>
                <a:cxn ang="0">
                  <a:pos x="150" y="107"/>
                </a:cxn>
                <a:cxn ang="0">
                  <a:pos x="198" y="134"/>
                </a:cxn>
                <a:cxn ang="0">
                  <a:pos x="245" y="158"/>
                </a:cxn>
                <a:cxn ang="0">
                  <a:pos x="285" y="170"/>
                </a:cxn>
                <a:cxn ang="0">
                  <a:pos x="285" y="170"/>
                </a:cxn>
                <a:cxn ang="0">
                  <a:pos x="301" y="174"/>
                </a:cxn>
                <a:cxn ang="0">
                  <a:pos x="305" y="170"/>
                </a:cxn>
                <a:cxn ang="0">
                  <a:pos x="305" y="166"/>
                </a:cxn>
                <a:cxn ang="0">
                  <a:pos x="293" y="158"/>
                </a:cxn>
                <a:cxn ang="0">
                  <a:pos x="261" y="134"/>
                </a:cxn>
                <a:cxn ang="0">
                  <a:pos x="210" y="103"/>
                </a:cxn>
                <a:cxn ang="0">
                  <a:pos x="91" y="43"/>
                </a:cxn>
                <a:cxn ang="0">
                  <a:pos x="40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5" h="174">
                  <a:moveTo>
                    <a:pt x="0" y="0"/>
                  </a:moveTo>
                  <a:lnTo>
                    <a:pt x="0" y="0"/>
                  </a:lnTo>
                  <a:lnTo>
                    <a:pt x="32" y="24"/>
                  </a:lnTo>
                  <a:lnTo>
                    <a:pt x="103" y="79"/>
                  </a:lnTo>
                  <a:lnTo>
                    <a:pt x="150" y="107"/>
                  </a:lnTo>
                  <a:lnTo>
                    <a:pt x="198" y="134"/>
                  </a:lnTo>
                  <a:lnTo>
                    <a:pt x="245" y="158"/>
                  </a:lnTo>
                  <a:lnTo>
                    <a:pt x="285" y="170"/>
                  </a:lnTo>
                  <a:lnTo>
                    <a:pt x="285" y="170"/>
                  </a:lnTo>
                  <a:lnTo>
                    <a:pt x="301" y="174"/>
                  </a:lnTo>
                  <a:lnTo>
                    <a:pt x="305" y="170"/>
                  </a:lnTo>
                  <a:lnTo>
                    <a:pt x="305" y="166"/>
                  </a:lnTo>
                  <a:lnTo>
                    <a:pt x="293" y="158"/>
                  </a:lnTo>
                  <a:lnTo>
                    <a:pt x="261" y="134"/>
                  </a:lnTo>
                  <a:lnTo>
                    <a:pt x="210" y="103"/>
                  </a:lnTo>
                  <a:lnTo>
                    <a:pt x="91" y="43"/>
                  </a:lnTo>
                  <a:lnTo>
                    <a:pt x="40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15"/>
            <p:cNvSpPr>
              <a:spLocks/>
            </p:cNvSpPr>
            <p:nvPr/>
          </p:nvSpPr>
          <p:spPr bwMode="auto">
            <a:xfrm>
              <a:off x="4640263" y="2652713"/>
              <a:ext cx="458788" cy="187325"/>
            </a:xfrm>
            <a:custGeom>
              <a:avLst/>
              <a:gdLst/>
              <a:ahLst/>
              <a:cxnLst>
                <a:cxn ang="0">
                  <a:pos x="289" y="59"/>
                </a:cxn>
                <a:cxn ang="0">
                  <a:pos x="289" y="59"/>
                </a:cxn>
                <a:cxn ang="0">
                  <a:pos x="277" y="63"/>
                </a:cxn>
                <a:cxn ang="0">
                  <a:pos x="265" y="63"/>
                </a:cxn>
                <a:cxn ang="0">
                  <a:pos x="241" y="59"/>
                </a:cxn>
                <a:cxn ang="0">
                  <a:pos x="241" y="59"/>
                </a:cxn>
                <a:cxn ang="0">
                  <a:pos x="118" y="31"/>
                </a:cxn>
                <a:cxn ang="0">
                  <a:pos x="51" y="15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5" y="15"/>
                </a:cxn>
                <a:cxn ang="0">
                  <a:pos x="114" y="39"/>
                </a:cxn>
                <a:cxn ang="0">
                  <a:pos x="162" y="55"/>
                </a:cxn>
                <a:cxn ang="0">
                  <a:pos x="205" y="75"/>
                </a:cxn>
                <a:cxn ang="0">
                  <a:pos x="245" y="95"/>
                </a:cxn>
                <a:cxn ang="0">
                  <a:pos x="273" y="118"/>
                </a:cxn>
                <a:cxn ang="0">
                  <a:pos x="273" y="118"/>
                </a:cxn>
                <a:cxn ang="0">
                  <a:pos x="269" y="110"/>
                </a:cxn>
                <a:cxn ang="0">
                  <a:pos x="269" y="103"/>
                </a:cxn>
                <a:cxn ang="0">
                  <a:pos x="273" y="99"/>
                </a:cxn>
                <a:cxn ang="0">
                  <a:pos x="273" y="99"/>
                </a:cxn>
                <a:cxn ang="0">
                  <a:pos x="273" y="83"/>
                </a:cxn>
                <a:cxn ang="0">
                  <a:pos x="277" y="71"/>
                </a:cxn>
                <a:cxn ang="0">
                  <a:pos x="289" y="59"/>
                </a:cxn>
                <a:cxn ang="0">
                  <a:pos x="289" y="59"/>
                </a:cxn>
              </a:cxnLst>
              <a:rect l="0" t="0" r="r" b="b"/>
              <a:pathLst>
                <a:path w="289" h="118">
                  <a:moveTo>
                    <a:pt x="289" y="59"/>
                  </a:moveTo>
                  <a:lnTo>
                    <a:pt x="289" y="59"/>
                  </a:lnTo>
                  <a:lnTo>
                    <a:pt x="277" y="63"/>
                  </a:lnTo>
                  <a:lnTo>
                    <a:pt x="265" y="63"/>
                  </a:lnTo>
                  <a:lnTo>
                    <a:pt x="241" y="59"/>
                  </a:lnTo>
                  <a:lnTo>
                    <a:pt x="241" y="59"/>
                  </a:lnTo>
                  <a:lnTo>
                    <a:pt x="118" y="31"/>
                  </a:lnTo>
                  <a:lnTo>
                    <a:pt x="51" y="15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35" y="15"/>
                  </a:lnTo>
                  <a:lnTo>
                    <a:pt x="114" y="39"/>
                  </a:lnTo>
                  <a:lnTo>
                    <a:pt x="162" y="55"/>
                  </a:lnTo>
                  <a:lnTo>
                    <a:pt x="205" y="75"/>
                  </a:lnTo>
                  <a:lnTo>
                    <a:pt x="245" y="95"/>
                  </a:lnTo>
                  <a:lnTo>
                    <a:pt x="273" y="118"/>
                  </a:lnTo>
                  <a:lnTo>
                    <a:pt x="273" y="118"/>
                  </a:lnTo>
                  <a:lnTo>
                    <a:pt x="269" y="110"/>
                  </a:lnTo>
                  <a:lnTo>
                    <a:pt x="269" y="103"/>
                  </a:lnTo>
                  <a:lnTo>
                    <a:pt x="273" y="99"/>
                  </a:lnTo>
                  <a:lnTo>
                    <a:pt x="273" y="99"/>
                  </a:lnTo>
                  <a:lnTo>
                    <a:pt x="273" y="83"/>
                  </a:lnTo>
                  <a:lnTo>
                    <a:pt x="277" y="71"/>
                  </a:lnTo>
                  <a:lnTo>
                    <a:pt x="289" y="59"/>
                  </a:lnTo>
                  <a:lnTo>
                    <a:pt x="289" y="59"/>
                  </a:lnTo>
                  <a:close/>
                </a:path>
              </a:pathLst>
            </a:custGeom>
            <a:solidFill>
              <a:srgbClr val="283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16"/>
            <p:cNvSpPr>
              <a:spLocks/>
            </p:cNvSpPr>
            <p:nvPr/>
          </p:nvSpPr>
          <p:spPr bwMode="auto">
            <a:xfrm>
              <a:off x="5116513" y="2784475"/>
              <a:ext cx="50800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16"/>
                </a:cxn>
                <a:cxn ang="0">
                  <a:pos x="8" y="20"/>
                </a:cxn>
                <a:cxn ang="0">
                  <a:pos x="12" y="20"/>
                </a:cxn>
                <a:cxn ang="0">
                  <a:pos x="20" y="20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20" y="16"/>
                </a:cxn>
                <a:cxn ang="0">
                  <a:pos x="8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 h="20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20" y="2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0" y="16"/>
                  </a:lnTo>
                  <a:lnTo>
                    <a:pt x="8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4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4778376" y="3098800"/>
              <a:ext cx="754063" cy="735013"/>
            </a:xfrm>
            <a:custGeom>
              <a:avLst/>
              <a:gdLst/>
              <a:ahLst/>
              <a:cxnLst>
                <a:cxn ang="0">
                  <a:pos x="396" y="16"/>
                </a:cxn>
                <a:cxn ang="0">
                  <a:pos x="380" y="4"/>
                </a:cxn>
                <a:cxn ang="0">
                  <a:pos x="360" y="0"/>
                </a:cxn>
                <a:cxn ang="0">
                  <a:pos x="312" y="39"/>
                </a:cxn>
                <a:cxn ang="0">
                  <a:pos x="210" y="134"/>
                </a:cxn>
                <a:cxn ang="0">
                  <a:pos x="91" y="269"/>
                </a:cxn>
                <a:cxn ang="0">
                  <a:pos x="35" y="344"/>
                </a:cxn>
                <a:cxn ang="0">
                  <a:pos x="0" y="419"/>
                </a:cxn>
                <a:cxn ang="0">
                  <a:pos x="4" y="427"/>
                </a:cxn>
                <a:cxn ang="0">
                  <a:pos x="27" y="427"/>
                </a:cxn>
                <a:cxn ang="0">
                  <a:pos x="75" y="384"/>
                </a:cxn>
                <a:cxn ang="0">
                  <a:pos x="158" y="265"/>
                </a:cxn>
                <a:cxn ang="0">
                  <a:pos x="146" y="289"/>
                </a:cxn>
                <a:cxn ang="0">
                  <a:pos x="115" y="384"/>
                </a:cxn>
                <a:cxn ang="0">
                  <a:pos x="107" y="443"/>
                </a:cxn>
                <a:cxn ang="0">
                  <a:pos x="115" y="459"/>
                </a:cxn>
                <a:cxn ang="0">
                  <a:pos x="118" y="463"/>
                </a:cxn>
                <a:cxn ang="0">
                  <a:pos x="138" y="447"/>
                </a:cxn>
                <a:cxn ang="0">
                  <a:pos x="166" y="392"/>
                </a:cxn>
                <a:cxn ang="0">
                  <a:pos x="210" y="233"/>
                </a:cxn>
                <a:cxn ang="0">
                  <a:pos x="202" y="324"/>
                </a:cxn>
                <a:cxn ang="0">
                  <a:pos x="202" y="415"/>
                </a:cxn>
                <a:cxn ang="0">
                  <a:pos x="206" y="431"/>
                </a:cxn>
                <a:cxn ang="0">
                  <a:pos x="221" y="423"/>
                </a:cxn>
                <a:cxn ang="0">
                  <a:pos x="241" y="388"/>
                </a:cxn>
                <a:cxn ang="0">
                  <a:pos x="253" y="312"/>
                </a:cxn>
                <a:cxn ang="0">
                  <a:pos x="257" y="209"/>
                </a:cxn>
                <a:cxn ang="0">
                  <a:pos x="265" y="285"/>
                </a:cxn>
                <a:cxn ang="0">
                  <a:pos x="285" y="356"/>
                </a:cxn>
                <a:cxn ang="0">
                  <a:pos x="297" y="368"/>
                </a:cxn>
                <a:cxn ang="0">
                  <a:pos x="301" y="368"/>
                </a:cxn>
                <a:cxn ang="0">
                  <a:pos x="312" y="340"/>
                </a:cxn>
                <a:cxn ang="0">
                  <a:pos x="308" y="253"/>
                </a:cxn>
                <a:cxn ang="0">
                  <a:pos x="301" y="182"/>
                </a:cxn>
                <a:cxn ang="0">
                  <a:pos x="340" y="304"/>
                </a:cxn>
                <a:cxn ang="0">
                  <a:pos x="360" y="332"/>
                </a:cxn>
                <a:cxn ang="0">
                  <a:pos x="364" y="332"/>
                </a:cxn>
                <a:cxn ang="0">
                  <a:pos x="372" y="320"/>
                </a:cxn>
                <a:cxn ang="0">
                  <a:pos x="372" y="277"/>
                </a:cxn>
                <a:cxn ang="0">
                  <a:pos x="364" y="213"/>
                </a:cxn>
                <a:cxn ang="0">
                  <a:pos x="344" y="146"/>
                </a:cxn>
                <a:cxn ang="0">
                  <a:pos x="376" y="202"/>
                </a:cxn>
                <a:cxn ang="0">
                  <a:pos x="411" y="257"/>
                </a:cxn>
                <a:cxn ang="0">
                  <a:pos x="423" y="265"/>
                </a:cxn>
                <a:cxn ang="0">
                  <a:pos x="431" y="253"/>
                </a:cxn>
                <a:cxn ang="0">
                  <a:pos x="423" y="217"/>
                </a:cxn>
                <a:cxn ang="0">
                  <a:pos x="396" y="138"/>
                </a:cxn>
                <a:cxn ang="0">
                  <a:pos x="380" y="111"/>
                </a:cxn>
                <a:cxn ang="0">
                  <a:pos x="443" y="209"/>
                </a:cxn>
                <a:cxn ang="0">
                  <a:pos x="471" y="229"/>
                </a:cxn>
                <a:cxn ang="0">
                  <a:pos x="475" y="229"/>
                </a:cxn>
                <a:cxn ang="0">
                  <a:pos x="475" y="213"/>
                </a:cxn>
                <a:cxn ang="0">
                  <a:pos x="407" y="79"/>
                </a:cxn>
                <a:cxn ang="0">
                  <a:pos x="403" y="63"/>
                </a:cxn>
                <a:cxn ang="0">
                  <a:pos x="403" y="43"/>
                </a:cxn>
                <a:cxn ang="0">
                  <a:pos x="407" y="39"/>
                </a:cxn>
                <a:cxn ang="0">
                  <a:pos x="396" y="16"/>
                </a:cxn>
              </a:cxnLst>
              <a:rect l="0" t="0" r="r" b="b"/>
              <a:pathLst>
                <a:path w="475" h="463">
                  <a:moveTo>
                    <a:pt x="396" y="16"/>
                  </a:moveTo>
                  <a:lnTo>
                    <a:pt x="396" y="16"/>
                  </a:lnTo>
                  <a:lnTo>
                    <a:pt x="388" y="8"/>
                  </a:lnTo>
                  <a:lnTo>
                    <a:pt x="380" y="4"/>
                  </a:lnTo>
                  <a:lnTo>
                    <a:pt x="368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12" y="39"/>
                  </a:lnTo>
                  <a:lnTo>
                    <a:pt x="265" y="83"/>
                  </a:lnTo>
                  <a:lnTo>
                    <a:pt x="210" y="134"/>
                  </a:lnTo>
                  <a:lnTo>
                    <a:pt x="150" y="202"/>
                  </a:lnTo>
                  <a:lnTo>
                    <a:pt x="91" y="269"/>
                  </a:lnTo>
                  <a:lnTo>
                    <a:pt x="63" y="308"/>
                  </a:lnTo>
                  <a:lnTo>
                    <a:pt x="35" y="344"/>
                  </a:lnTo>
                  <a:lnTo>
                    <a:pt x="16" y="380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4" y="427"/>
                  </a:lnTo>
                  <a:lnTo>
                    <a:pt x="12" y="431"/>
                  </a:lnTo>
                  <a:lnTo>
                    <a:pt x="27" y="427"/>
                  </a:lnTo>
                  <a:lnTo>
                    <a:pt x="47" y="415"/>
                  </a:lnTo>
                  <a:lnTo>
                    <a:pt x="75" y="384"/>
                  </a:lnTo>
                  <a:lnTo>
                    <a:pt x="111" y="336"/>
                  </a:lnTo>
                  <a:lnTo>
                    <a:pt x="158" y="265"/>
                  </a:lnTo>
                  <a:lnTo>
                    <a:pt x="158" y="265"/>
                  </a:lnTo>
                  <a:lnTo>
                    <a:pt x="146" y="289"/>
                  </a:lnTo>
                  <a:lnTo>
                    <a:pt x="126" y="352"/>
                  </a:lnTo>
                  <a:lnTo>
                    <a:pt x="115" y="384"/>
                  </a:lnTo>
                  <a:lnTo>
                    <a:pt x="111" y="415"/>
                  </a:lnTo>
                  <a:lnTo>
                    <a:pt x="107" y="443"/>
                  </a:lnTo>
                  <a:lnTo>
                    <a:pt x="111" y="451"/>
                  </a:lnTo>
                  <a:lnTo>
                    <a:pt x="115" y="459"/>
                  </a:lnTo>
                  <a:lnTo>
                    <a:pt x="115" y="459"/>
                  </a:lnTo>
                  <a:lnTo>
                    <a:pt x="118" y="463"/>
                  </a:lnTo>
                  <a:lnTo>
                    <a:pt x="126" y="463"/>
                  </a:lnTo>
                  <a:lnTo>
                    <a:pt x="138" y="447"/>
                  </a:lnTo>
                  <a:lnTo>
                    <a:pt x="150" y="423"/>
                  </a:lnTo>
                  <a:lnTo>
                    <a:pt x="166" y="392"/>
                  </a:lnTo>
                  <a:lnTo>
                    <a:pt x="190" y="308"/>
                  </a:lnTo>
                  <a:lnTo>
                    <a:pt x="210" y="233"/>
                  </a:lnTo>
                  <a:lnTo>
                    <a:pt x="210" y="233"/>
                  </a:lnTo>
                  <a:lnTo>
                    <a:pt x="202" y="324"/>
                  </a:lnTo>
                  <a:lnTo>
                    <a:pt x="202" y="392"/>
                  </a:lnTo>
                  <a:lnTo>
                    <a:pt x="202" y="415"/>
                  </a:lnTo>
                  <a:lnTo>
                    <a:pt x="206" y="431"/>
                  </a:lnTo>
                  <a:lnTo>
                    <a:pt x="206" y="431"/>
                  </a:lnTo>
                  <a:lnTo>
                    <a:pt x="213" y="431"/>
                  </a:lnTo>
                  <a:lnTo>
                    <a:pt x="221" y="423"/>
                  </a:lnTo>
                  <a:lnTo>
                    <a:pt x="229" y="411"/>
                  </a:lnTo>
                  <a:lnTo>
                    <a:pt x="241" y="388"/>
                  </a:lnTo>
                  <a:lnTo>
                    <a:pt x="249" y="356"/>
                  </a:lnTo>
                  <a:lnTo>
                    <a:pt x="253" y="312"/>
                  </a:lnTo>
                  <a:lnTo>
                    <a:pt x="257" y="265"/>
                  </a:lnTo>
                  <a:lnTo>
                    <a:pt x="257" y="209"/>
                  </a:lnTo>
                  <a:lnTo>
                    <a:pt x="257" y="209"/>
                  </a:lnTo>
                  <a:lnTo>
                    <a:pt x="265" y="285"/>
                  </a:lnTo>
                  <a:lnTo>
                    <a:pt x="281" y="336"/>
                  </a:lnTo>
                  <a:lnTo>
                    <a:pt x="285" y="356"/>
                  </a:lnTo>
                  <a:lnTo>
                    <a:pt x="297" y="368"/>
                  </a:lnTo>
                  <a:lnTo>
                    <a:pt x="297" y="368"/>
                  </a:lnTo>
                  <a:lnTo>
                    <a:pt x="301" y="368"/>
                  </a:lnTo>
                  <a:lnTo>
                    <a:pt x="301" y="368"/>
                  </a:lnTo>
                  <a:lnTo>
                    <a:pt x="308" y="356"/>
                  </a:lnTo>
                  <a:lnTo>
                    <a:pt x="312" y="340"/>
                  </a:lnTo>
                  <a:lnTo>
                    <a:pt x="312" y="316"/>
                  </a:lnTo>
                  <a:lnTo>
                    <a:pt x="308" y="253"/>
                  </a:lnTo>
                  <a:lnTo>
                    <a:pt x="301" y="182"/>
                  </a:lnTo>
                  <a:lnTo>
                    <a:pt x="301" y="182"/>
                  </a:lnTo>
                  <a:lnTo>
                    <a:pt x="320" y="253"/>
                  </a:lnTo>
                  <a:lnTo>
                    <a:pt x="340" y="304"/>
                  </a:lnTo>
                  <a:lnTo>
                    <a:pt x="348" y="324"/>
                  </a:lnTo>
                  <a:lnTo>
                    <a:pt x="360" y="332"/>
                  </a:lnTo>
                  <a:lnTo>
                    <a:pt x="360" y="332"/>
                  </a:lnTo>
                  <a:lnTo>
                    <a:pt x="364" y="332"/>
                  </a:lnTo>
                  <a:lnTo>
                    <a:pt x="364" y="332"/>
                  </a:lnTo>
                  <a:lnTo>
                    <a:pt x="372" y="320"/>
                  </a:lnTo>
                  <a:lnTo>
                    <a:pt x="372" y="301"/>
                  </a:lnTo>
                  <a:lnTo>
                    <a:pt x="372" y="277"/>
                  </a:lnTo>
                  <a:lnTo>
                    <a:pt x="372" y="249"/>
                  </a:lnTo>
                  <a:lnTo>
                    <a:pt x="364" y="213"/>
                  </a:lnTo>
                  <a:lnTo>
                    <a:pt x="356" y="182"/>
                  </a:lnTo>
                  <a:lnTo>
                    <a:pt x="344" y="146"/>
                  </a:lnTo>
                  <a:lnTo>
                    <a:pt x="344" y="146"/>
                  </a:lnTo>
                  <a:lnTo>
                    <a:pt x="376" y="202"/>
                  </a:lnTo>
                  <a:lnTo>
                    <a:pt x="400" y="241"/>
                  </a:lnTo>
                  <a:lnTo>
                    <a:pt x="411" y="257"/>
                  </a:lnTo>
                  <a:lnTo>
                    <a:pt x="423" y="265"/>
                  </a:lnTo>
                  <a:lnTo>
                    <a:pt x="423" y="265"/>
                  </a:lnTo>
                  <a:lnTo>
                    <a:pt x="427" y="261"/>
                  </a:lnTo>
                  <a:lnTo>
                    <a:pt x="431" y="253"/>
                  </a:lnTo>
                  <a:lnTo>
                    <a:pt x="427" y="237"/>
                  </a:lnTo>
                  <a:lnTo>
                    <a:pt x="423" y="217"/>
                  </a:lnTo>
                  <a:lnTo>
                    <a:pt x="407" y="166"/>
                  </a:lnTo>
                  <a:lnTo>
                    <a:pt x="396" y="138"/>
                  </a:lnTo>
                  <a:lnTo>
                    <a:pt x="380" y="111"/>
                  </a:lnTo>
                  <a:lnTo>
                    <a:pt x="380" y="111"/>
                  </a:lnTo>
                  <a:lnTo>
                    <a:pt x="411" y="166"/>
                  </a:lnTo>
                  <a:lnTo>
                    <a:pt x="443" y="209"/>
                  </a:lnTo>
                  <a:lnTo>
                    <a:pt x="455" y="221"/>
                  </a:lnTo>
                  <a:lnTo>
                    <a:pt x="471" y="229"/>
                  </a:lnTo>
                  <a:lnTo>
                    <a:pt x="471" y="229"/>
                  </a:lnTo>
                  <a:lnTo>
                    <a:pt x="475" y="229"/>
                  </a:lnTo>
                  <a:lnTo>
                    <a:pt x="475" y="225"/>
                  </a:lnTo>
                  <a:lnTo>
                    <a:pt x="475" y="213"/>
                  </a:lnTo>
                  <a:lnTo>
                    <a:pt x="455" y="170"/>
                  </a:lnTo>
                  <a:lnTo>
                    <a:pt x="407" y="79"/>
                  </a:lnTo>
                  <a:lnTo>
                    <a:pt x="407" y="79"/>
                  </a:lnTo>
                  <a:lnTo>
                    <a:pt x="403" y="63"/>
                  </a:lnTo>
                  <a:lnTo>
                    <a:pt x="400" y="55"/>
                  </a:lnTo>
                  <a:lnTo>
                    <a:pt x="403" y="43"/>
                  </a:lnTo>
                  <a:lnTo>
                    <a:pt x="403" y="43"/>
                  </a:lnTo>
                  <a:lnTo>
                    <a:pt x="407" y="39"/>
                  </a:lnTo>
                  <a:lnTo>
                    <a:pt x="403" y="27"/>
                  </a:lnTo>
                  <a:lnTo>
                    <a:pt x="396" y="16"/>
                  </a:lnTo>
                  <a:lnTo>
                    <a:pt x="396" y="16"/>
                  </a:lnTo>
                  <a:close/>
                </a:path>
              </a:pathLst>
            </a:custGeom>
            <a:solidFill>
              <a:srgbClr val="5BC1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5143504" y="3500438"/>
            <a:ext cx="1720850" cy="1225550"/>
            <a:chOff x="4640263" y="2652713"/>
            <a:chExt cx="1720850" cy="1225550"/>
          </a:xfrm>
        </p:grpSpPr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5462588" y="3035300"/>
              <a:ext cx="811213" cy="4460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47" y="28"/>
                </a:cxn>
                <a:cxn ang="0">
                  <a:pos x="297" y="75"/>
                </a:cxn>
                <a:cxn ang="0">
                  <a:pos x="447" y="143"/>
                </a:cxn>
                <a:cxn ang="0">
                  <a:pos x="511" y="186"/>
                </a:cxn>
                <a:cxn ang="0">
                  <a:pos x="507" y="194"/>
                </a:cxn>
                <a:cxn ang="0">
                  <a:pos x="487" y="206"/>
                </a:cxn>
                <a:cxn ang="0">
                  <a:pos x="428" y="190"/>
                </a:cxn>
                <a:cxn ang="0">
                  <a:pos x="309" y="127"/>
                </a:cxn>
                <a:cxn ang="0">
                  <a:pos x="329" y="143"/>
                </a:cxn>
                <a:cxn ang="0">
                  <a:pos x="392" y="206"/>
                </a:cxn>
                <a:cxn ang="0">
                  <a:pos x="420" y="249"/>
                </a:cxn>
                <a:cxn ang="0">
                  <a:pos x="420" y="265"/>
                </a:cxn>
                <a:cxn ang="0">
                  <a:pos x="416" y="269"/>
                </a:cxn>
                <a:cxn ang="0">
                  <a:pos x="392" y="265"/>
                </a:cxn>
                <a:cxn ang="0">
                  <a:pos x="349" y="230"/>
                </a:cxn>
                <a:cxn ang="0">
                  <a:pos x="250" y="123"/>
                </a:cxn>
                <a:cxn ang="0">
                  <a:pos x="293" y="194"/>
                </a:cxn>
                <a:cxn ang="0">
                  <a:pos x="325" y="265"/>
                </a:cxn>
                <a:cxn ang="0">
                  <a:pos x="325" y="277"/>
                </a:cxn>
                <a:cxn ang="0">
                  <a:pos x="309" y="277"/>
                </a:cxn>
                <a:cxn ang="0">
                  <a:pos x="277" y="257"/>
                </a:cxn>
                <a:cxn ang="0">
                  <a:pos x="242" y="206"/>
                </a:cxn>
                <a:cxn ang="0">
                  <a:pos x="202" y="123"/>
                </a:cxn>
                <a:cxn ang="0">
                  <a:pos x="218" y="186"/>
                </a:cxn>
                <a:cxn ang="0">
                  <a:pos x="226" y="249"/>
                </a:cxn>
                <a:cxn ang="0">
                  <a:pos x="222" y="261"/>
                </a:cxn>
                <a:cxn ang="0">
                  <a:pos x="206" y="261"/>
                </a:cxn>
                <a:cxn ang="0">
                  <a:pos x="186" y="230"/>
                </a:cxn>
                <a:cxn ang="0">
                  <a:pos x="151" y="119"/>
                </a:cxn>
                <a:cxn ang="0">
                  <a:pos x="155" y="182"/>
                </a:cxn>
                <a:cxn ang="0">
                  <a:pos x="155" y="249"/>
                </a:cxn>
                <a:cxn ang="0">
                  <a:pos x="151" y="261"/>
                </a:cxn>
                <a:cxn ang="0">
                  <a:pos x="135" y="257"/>
                </a:cxn>
                <a:cxn ang="0">
                  <a:pos x="119" y="222"/>
                </a:cxn>
                <a:cxn ang="0">
                  <a:pos x="103" y="170"/>
                </a:cxn>
                <a:cxn ang="0">
                  <a:pos x="95" y="107"/>
                </a:cxn>
                <a:cxn ang="0">
                  <a:pos x="87" y="166"/>
                </a:cxn>
                <a:cxn ang="0">
                  <a:pos x="75" y="222"/>
                </a:cxn>
                <a:cxn ang="0">
                  <a:pos x="67" y="230"/>
                </a:cxn>
                <a:cxn ang="0">
                  <a:pos x="56" y="226"/>
                </a:cxn>
                <a:cxn ang="0">
                  <a:pos x="48" y="194"/>
                </a:cxn>
                <a:cxn ang="0">
                  <a:pos x="48" y="123"/>
                </a:cxn>
                <a:cxn ang="0">
                  <a:pos x="52" y="95"/>
                </a:cxn>
                <a:cxn ang="0">
                  <a:pos x="28" y="194"/>
                </a:cxn>
                <a:cxn ang="0">
                  <a:pos x="12" y="222"/>
                </a:cxn>
                <a:cxn ang="0">
                  <a:pos x="8" y="222"/>
                </a:cxn>
                <a:cxn ang="0">
                  <a:pos x="0" y="210"/>
                </a:cxn>
                <a:cxn ang="0">
                  <a:pos x="16" y="83"/>
                </a:cxn>
                <a:cxn ang="0">
                  <a:pos x="12" y="63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4" y="28"/>
                </a:cxn>
                <a:cxn ang="0">
                  <a:pos x="12" y="12"/>
                </a:cxn>
                <a:cxn ang="0">
                  <a:pos x="32" y="0"/>
                </a:cxn>
              </a:cxnLst>
              <a:rect l="0" t="0" r="r" b="b"/>
              <a:pathLst>
                <a:path w="511" h="281">
                  <a:moveTo>
                    <a:pt x="32" y="0"/>
                  </a:moveTo>
                  <a:lnTo>
                    <a:pt x="32" y="0"/>
                  </a:lnTo>
                  <a:lnTo>
                    <a:pt x="87" y="12"/>
                  </a:lnTo>
                  <a:lnTo>
                    <a:pt x="147" y="28"/>
                  </a:lnTo>
                  <a:lnTo>
                    <a:pt x="218" y="48"/>
                  </a:lnTo>
                  <a:lnTo>
                    <a:pt x="297" y="75"/>
                  </a:lnTo>
                  <a:lnTo>
                    <a:pt x="376" y="107"/>
                  </a:lnTo>
                  <a:lnTo>
                    <a:pt x="447" y="143"/>
                  </a:lnTo>
                  <a:lnTo>
                    <a:pt x="483" y="162"/>
                  </a:lnTo>
                  <a:lnTo>
                    <a:pt x="511" y="186"/>
                  </a:lnTo>
                  <a:lnTo>
                    <a:pt x="511" y="186"/>
                  </a:lnTo>
                  <a:lnTo>
                    <a:pt x="507" y="194"/>
                  </a:lnTo>
                  <a:lnTo>
                    <a:pt x="503" y="202"/>
                  </a:lnTo>
                  <a:lnTo>
                    <a:pt x="487" y="206"/>
                  </a:lnTo>
                  <a:lnTo>
                    <a:pt x="463" y="202"/>
                  </a:lnTo>
                  <a:lnTo>
                    <a:pt x="428" y="190"/>
                  </a:lnTo>
                  <a:lnTo>
                    <a:pt x="376" y="166"/>
                  </a:lnTo>
                  <a:lnTo>
                    <a:pt x="309" y="127"/>
                  </a:lnTo>
                  <a:lnTo>
                    <a:pt x="309" y="127"/>
                  </a:lnTo>
                  <a:lnTo>
                    <a:pt x="329" y="143"/>
                  </a:lnTo>
                  <a:lnTo>
                    <a:pt x="368" y="182"/>
                  </a:lnTo>
                  <a:lnTo>
                    <a:pt x="392" y="206"/>
                  </a:lnTo>
                  <a:lnTo>
                    <a:pt x="408" y="230"/>
                  </a:lnTo>
                  <a:lnTo>
                    <a:pt x="420" y="249"/>
                  </a:lnTo>
                  <a:lnTo>
                    <a:pt x="420" y="257"/>
                  </a:lnTo>
                  <a:lnTo>
                    <a:pt x="420" y="265"/>
                  </a:lnTo>
                  <a:lnTo>
                    <a:pt x="420" y="265"/>
                  </a:lnTo>
                  <a:lnTo>
                    <a:pt x="416" y="269"/>
                  </a:lnTo>
                  <a:lnTo>
                    <a:pt x="412" y="269"/>
                  </a:lnTo>
                  <a:lnTo>
                    <a:pt x="392" y="265"/>
                  </a:lnTo>
                  <a:lnTo>
                    <a:pt x="372" y="249"/>
                  </a:lnTo>
                  <a:lnTo>
                    <a:pt x="349" y="230"/>
                  </a:lnTo>
                  <a:lnTo>
                    <a:pt x="297" y="178"/>
                  </a:lnTo>
                  <a:lnTo>
                    <a:pt x="250" y="123"/>
                  </a:lnTo>
                  <a:lnTo>
                    <a:pt x="250" y="123"/>
                  </a:lnTo>
                  <a:lnTo>
                    <a:pt x="293" y="194"/>
                  </a:lnTo>
                  <a:lnTo>
                    <a:pt x="317" y="246"/>
                  </a:lnTo>
                  <a:lnTo>
                    <a:pt x="325" y="265"/>
                  </a:lnTo>
                  <a:lnTo>
                    <a:pt x="325" y="277"/>
                  </a:lnTo>
                  <a:lnTo>
                    <a:pt x="325" y="277"/>
                  </a:lnTo>
                  <a:lnTo>
                    <a:pt x="317" y="281"/>
                  </a:lnTo>
                  <a:lnTo>
                    <a:pt x="309" y="277"/>
                  </a:lnTo>
                  <a:lnTo>
                    <a:pt x="293" y="269"/>
                  </a:lnTo>
                  <a:lnTo>
                    <a:pt x="277" y="257"/>
                  </a:lnTo>
                  <a:lnTo>
                    <a:pt x="261" y="234"/>
                  </a:lnTo>
                  <a:lnTo>
                    <a:pt x="242" y="206"/>
                  </a:lnTo>
                  <a:lnTo>
                    <a:pt x="222" y="166"/>
                  </a:lnTo>
                  <a:lnTo>
                    <a:pt x="202" y="123"/>
                  </a:lnTo>
                  <a:lnTo>
                    <a:pt x="202" y="123"/>
                  </a:lnTo>
                  <a:lnTo>
                    <a:pt x="218" y="186"/>
                  </a:lnTo>
                  <a:lnTo>
                    <a:pt x="226" y="234"/>
                  </a:lnTo>
                  <a:lnTo>
                    <a:pt x="226" y="249"/>
                  </a:lnTo>
                  <a:lnTo>
                    <a:pt x="222" y="261"/>
                  </a:lnTo>
                  <a:lnTo>
                    <a:pt x="222" y="261"/>
                  </a:lnTo>
                  <a:lnTo>
                    <a:pt x="214" y="265"/>
                  </a:lnTo>
                  <a:lnTo>
                    <a:pt x="206" y="261"/>
                  </a:lnTo>
                  <a:lnTo>
                    <a:pt x="194" y="249"/>
                  </a:lnTo>
                  <a:lnTo>
                    <a:pt x="186" y="230"/>
                  </a:lnTo>
                  <a:lnTo>
                    <a:pt x="166" y="178"/>
                  </a:lnTo>
                  <a:lnTo>
                    <a:pt x="151" y="119"/>
                  </a:lnTo>
                  <a:lnTo>
                    <a:pt x="151" y="119"/>
                  </a:lnTo>
                  <a:lnTo>
                    <a:pt x="155" y="182"/>
                  </a:lnTo>
                  <a:lnTo>
                    <a:pt x="159" y="230"/>
                  </a:lnTo>
                  <a:lnTo>
                    <a:pt x="155" y="249"/>
                  </a:lnTo>
                  <a:lnTo>
                    <a:pt x="151" y="261"/>
                  </a:lnTo>
                  <a:lnTo>
                    <a:pt x="151" y="261"/>
                  </a:lnTo>
                  <a:lnTo>
                    <a:pt x="143" y="261"/>
                  </a:lnTo>
                  <a:lnTo>
                    <a:pt x="135" y="257"/>
                  </a:lnTo>
                  <a:lnTo>
                    <a:pt x="127" y="242"/>
                  </a:lnTo>
                  <a:lnTo>
                    <a:pt x="119" y="222"/>
                  </a:lnTo>
                  <a:lnTo>
                    <a:pt x="111" y="198"/>
                  </a:lnTo>
                  <a:lnTo>
                    <a:pt x="103" y="170"/>
                  </a:lnTo>
                  <a:lnTo>
                    <a:pt x="99" y="139"/>
                  </a:lnTo>
                  <a:lnTo>
                    <a:pt x="95" y="107"/>
                  </a:lnTo>
                  <a:lnTo>
                    <a:pt x="95" y="107"/>
                  </a:lnTo>
                  <a:lnTo>
                    <a:pt x="87" y="166"/>
                  </a:lnTo>
                  <a:lnTo>
                    <a:pt x="79" y="206"/>
                  </a:lnTo>
                  <a:lnTo>
                    <a:pt x="75" y="222"/>
                  </a:lnTo>
                  <a:lnTo>
                    <a:pt x="67" y="230"/>
                  </a:lnTo>
                  <a:lnTo>
                    <a:pt x="67" y="230"/>
                  </a:lnTo>
                  <a:lnTo>
                    <a:pt x="60" y="230"/>
                  </a:lnTo>
                  <a:lnTo>
                    <a:pt x="56" y="226"/>
                  </a:lnTo>
                  <a:lnTo>
                    <a:pt x="52" y="214"/>
                  </a:lnTo>
                  <a:lnTo>
                    <a:pt x="48" y="194"/>
                  </a:lnTo>
                  <a:lnTo>
                    <a:pt x="44" y="147"/>
                  </a:lnTo>
                  <a:lnTo>
                    <a:pt x="48" y="123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40" y="154"/>
                  </a:lnTo>
                  <a:lnTo>
                    <a:pt x="28" y="194"/>
                  </a:lnTo>
                  <a:lnTo>
                    <a:pt x="20" y="214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8" y="222"/>
                  </a:lnTo>
                  <a:lnTo>
                    <a:pt x="4" y="222"/>
                  </a:lnTo>
                  <a:lnTo>
                    <a:pt x="0" y="210"/>
                  </a:lnTo>
                  <a:lnTo>
                    <a:pt x="4" y="170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2" y="63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5BC1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5802313" y="3532188"/>
              <a:ext cx="558800" cy="2317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6" y="20"/>
                </a:cxn>
                <a:cxn ang="0">
                  <a:pos x="127" y="71"/>
                </a:cxn>
                <a:cxn ang="0">
                  <a:pos x="178" y="95"/>
                </a:cxn>
                <a:cxn ang="0">
                  <a:pos x="233" y="119"/>
                </a:cxn>
                <a:cxn ang="0">
                  <a:pos x="285" y="138"/>
                </a:cxn>
                <a:cxn ang="0">
                  <a:pos x="305" y="142"/>
                </a:cxn>
                <a:cxn ang="0">
                  <a:pos x="328" y="146"/>
                </a:cxn>
                <a:cxn ang="0">
                  <a:pos x="328" y="146"/>
                </a:cxn>
                <a:cxn ang="0">
                  <a:pos x="352" y="146"/>
                </a:cxn>
                <a:cxn ang="0">
                  <a:pos x="352" y="142"/>
                </a:cxn>
                <a:cxn ang="0">
                  <a:pos x="344" y="138"/>
                </a:cxn>
                <a:cxn ang="0">
                  <a:pos x="313" y="123"/>
                </a:cxn>
                <a:cxn ang="0">
                  <a:pos x="265" y="103"/>
                </a:cxn>
                <a:cxn ang="0">
                  <a:pos x="135" y="55"/>
                </a:cxn>
                <a:cxn ang="0">
                  <a:pos x="63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2" h="146">
                  <a:moveTo>
                    <a:pt x="0" y="0"/>
                  </a:moveTo>
                  <a:lnTo>
                    <a:pt x="0" y="0"/>
                  </a:lnTo>
                  <a:lnTo>
                    <a:pt x="36" y="20"/>
                  </a:lnTo>
                  <a:lnTo>
                    <a:pt x="127" y="71"/>
                  </a:lnTo>
                  <a:lnTo>
                    <a:pt x="178" y="95"/>
                  </a:lnTo>
                  <a:lnTo>
                    <a:pt x="233" y="119"/>
                  </a:lnTo>
                  <a:lnTo>
                    <a:pt x="285" y="138"/>
                  </a:lnTo>
                  <a:lnTo>
                    <a:pt x="305" y="142"/>
                  </a:lnTo>
                  <a:lnTo>
                    <a:pt x="328" y="146"/>
                  </a:lnTo>
                  <a:lnTo>
                    <a:pt x="328" y="146"/>
                  </a:lnTo>
                  <a:lnTo>
                    <a:pt x="352" y="146"/>
                  </a:lnTo>
                  <a:lnTo>
                    <a:pt x="352" y="142"/>
                  </a:lnTo>
                  <a:lnTo>
                    <a:pt x="344" y="138"/>
                  </a:lnTo>
                  <a:lnTo>
                    <a:pt x="313" y="123"/>
                  </a:lnTo>
                  <a:lnTo>
                    <a:pt x="265" y="103"/>
                  </a:lnTo>
                  <a:lnTo>
                    <a:pt x="135" y="55"/>
                  </a:lnTo>
                  <a:lnTo>
                    <a:pt x="63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5010151" y="2695575"/>
              <a:ext cx="1011238" cy="1019175"/>
            </a:xfrm>
            <a:custGeom>
              <a:avLst/>
              <a:gdLst/>
              <a:ahLst/>
              <a:cxnLst>
                <a:cxn ang="0">
                  <a:pos x="637" y="642"/>
                </a:cxn>
                <a:cxn ang="0">
                  <a:pos x="637" y="642"/>
                </a:cxn>
                <a:cxn ang="0">
                  <a:pos x="602" y="606"/>
                </a:cxn>
                <a:cxn ang="0">
                  <a:pos x="586" y="590"/>
                </a:cxn>
                <a:cxn ang="0">
                  <a:pos x="574" y="574"/>
                </a:cxn>
                <a:cxn ang="0">
                  <a:pos x="574" y="574"/>
                </a:cxn>
                <a:cxn ang="0">
                  <a:pos x="487" y="428"/>
                </a:cxn>
                <a:cxn ang="0">
                  <a:pos x="436" y="341"/>
                </a:cxn>
                <a:cxn ang="0">
                  <a:pos x="392" y="281"/>
                </a:cxn>
                <a:cxn ang="0">
                  <a:pos x="392" y="281"/>
                </a:cxn>
                <a:cxn ang="0">
                  <a:pos x="356" y="238"/>
                </a:cxn>
                <a:cxn ang="0">
                  <a:pos x="321" y="198"/>
                </a:cxn>
                <a:cxn ang="0">
                  <a:pos x="289" y="151"/>
                </a:cxn>
                <a:cxn ang="0">
                  <a:pos x="273" y="123"/>
                </a:cxn>
                <a:cxn ang="0">
                  <a:pos x="257" y="87"/>
                </a:cxn>
                <a:cxn ang="0">
                  <a:pos x="257" y="87"/>
                </a:cxn>
                <a:cxn ang="0">
                  <a:pos x="250" y="72"/>
                </a:cxn>
                <a:cxn ang="0">
                  <a:pos x="242" y="56"/>
                </a:cxn>
                <a:cxn ang="0">
                  <a:pos x="218" y="32"/>
                </a:cxn>
                <a:cxn ang="0">
                  <a:pos x="190" y="12"/>
                </a:cxn>
                <a:cxn ang="0">
                  <a:pos x="162" y="4"/>
                </a:cxn>
                <a:cxn ang="0">
                  <a:pos x="135" y="0"/>
                </a:cxn>
                <a:cxn ang="0">
                  <a:pos x="107" y="4"/>
                </a:cxn>
                <a:cxn ang="0">
                  <a:pos x="79" y="12"/>
                </a:cxn>
                <a:cxn ang="0">
                  <a:pos x="64" y="28"/>
                </a:cxn>
                <a:cxn ang="0">
                  <a:pos x="64" y="28"/>
                </a:cxn>
                <a:cxn ang="0">
                  <a:pos x="44" y="40"/>
                </a:cxn>
                <a:cxn ang="0">
                  <a:pos x="24" y="52"/>
                </a:cxn>
                <a:cxn ang="0">
                  <a:pos x="0" y="60"/>
                </a:cxn>
                <a:cxn ang="0">
                  <a:pos x="40" y="87"/>
                </a:cxn>
                <a:cxn ang="0">
                  <a:pos x="40" y="87"/>
                </a:cxn>
                <a:cxn ang="0">
                  <a:pos x="52" y="95"/>
                </a:cxn>
                <a:cxn ang="0">
                  <a:pos x="64" y="107"/>
                </a:cxn>
                <a:cxn ang="0">
                  <a:pos x="71" y="119"/>
                </a:cxn>
                <a:cxn ang="0">
                  <a:pos x="79" y="131"/>
                </a:cxn>
                <a:cxn ang="0">
                  <a:pos x="91" y="167"/>
                </a:cxn>
                <a:cxn ang="0">
                  <a:pos x="99" y="206"/>
                </a:cxn>
                <a:cxn ang="0">
                  <a:pos x="111" y="254"/>
                </a:cxn>
                <a:cxn ang="0">
                  <a:pos x="123" y="305"/>
                </a:cxn>
                <a:cxn ang="0">
                  <a:pos x="147" y="361"/>
                </a:cxn>
                <a:cxn ang="0">
                  <a:pos x="178" y="420"/>
                </a:cxn>
                <a:cxn ang="0">
                  <a:pos x="178" y="420"/>
                </a:cxn>
                <a:cxn ang="0">
                  <a:pos x="198" y="448"/>
                </a:cxn>
                <a:cxn ang="0">
                  <a:pos x="218" y="471"/>
                </a:cxn>
                <a:cxn ang="0">
                  <a:pos x="238" y="495"/>
                </a:cxn>
                <a:cxn ang="0">
                  <a:pos x="261" y="511"/>
                </a:cxn>
                <a:cxn ang="0">
                  <a:pos x="285" y="527"/>
                </a:cxn>
                <a:cxn ang="0">
                  <a:pos x="309" y="539"/>
                </a:cxn>
                <a:cxn ang="0">
                  <a:pos x="356" y="558"/>
                </a:cxn>
                <a:cxn ang="0">
                  <a:pos x="404" y="570"/>
                </a:cxn>
                <a:cxn ang="0">
                  <a:pos x="447" y="582"/>
                </a:cxn>
                <a:cxn ang="0">
                  <a:pos x="487" y="590"/>
                </a:cxn>
                <a:cxn ang="0">
                  <a:pos x="523" y="598"/>
                </a:cxn>
                <a:cxn ang="0">
                  <a:pos x="523" y="598"/>
                </a:cxn>
                <a:cxn ang="0">
                  <a:pos x="550" y="606"/>
                </a:cxn>
                <a:cxn ang="0">
                  <a:pos x="582" y="618"/>
                </a:cxn>
                <a:cxn ang="0">
                  <a:pos x="637" y="642"/>
                </a:cxn>
                <a:cxn ang="0">
                  <a:pos x="637" y="642"/>
                </a:cxn>
              </a:cxnLst>
              <a:rect l="0" t="0" r="r" b="b"/>
              <a:pathLst>
                <a:path w="637" h="642">
                  <a:moveTo>
                    <a:pt x="637" y="642"/>
                  </a:moveTo>
                  <a:lnTo>
                    <a:pt x="637" y="642"/>
                  </a:lnTo>
                  <a:lnTo>
                    <a:pt x="602" y="606"/>
                  </a:lnTo>
                  <a:lnTo>
                    <a:pt x="586" y="590"/>
                  </a:lnTo>
                  <a:lnTo>
                    <a:pt x="574" y="574"/>
                  </a:lnTo>
                  <a:lnTo>
                    <a:pt x="574" y="574"/>
                  </a:lnTo>
                  <a:lnTo>
                    <a:pt x="487" y="428"/>
                  </a:lnTo>
                  <a:lnTo>
                    <a:pt x="436" y="341"/>
                  </a:lnTo>
                  <a:lnTo>
                    <a:pt x="392" y="281"/>
                  </a:lnTo>
                  <a:lnTo>
                    <a:pt x="392" y="281"/>
                  </a:lnTo>
                  <a:lnTo>
                    <a:pt x="356" y="238"/>
                  </a:lnTo>
                  <a:lnTo>
                    <a:pt x="321" y="198"/>
                  </a:lnTo>
                  <a:lnTo>
                    <a:pt x="289" y="151"/>
                  </a:lnTo>
                  <a:lnTo>
                    <a:pt x="273" y="123"/>
                  </a:lnTo>
                  <a:lnTo>
                    <a:pt x="257" y="87"/>
                  </a:lnTo>
                  <a:lnTo>
                    <a:pt x="257" y="87"/>
                  </a:lnTo>
                  <a:lnTo>
                    <a:pt x="250" y="72"/>
                  </a:lnTo>
                  <a:lnTo>
                    <a:pt x="242" y="56"/>
                  </a:lnTo>
                  <a:lnTo>
                    <a:pt x="218" y="32"/>
                  </a:lnTo>
                  <a:lnTo>
                    <a:pt x="190" y="12"/>
                  </a:lnTo>
                  <a:lnTo>
                    <a:pt x="162" y="4"/>
                  </a:lnTo>
                  <a:lnTo>
                    <a:pt x="135" y="0"/>
                  </a:lnTo>
                  <a:lnTo>
                    <a:pt x="107" y="4"/>
                  </a:lnTo>
                  <a:lnTo>
                    <a:pt x="79" y="12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44" y="40"/>
                  </a:lnTo>
                  <a:lnTo>
                    <a:pt x="24" y="52"/>
                  </a:lnTo>
                  <a:lnTo>
                    <a:pt x="0" y="60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52" y="95"/>
                  </a:lnTo>
                  <a:lnTo>
                    <a:pt x="64" y="107"/>
                  </a:lnTo>
                  <a:lnTo>
                    <a:pt x="71" y="119"/>
                  </a:lnTo>
                  <a:lnTo>
                    <a:pt x="79" y="131"/>
                  </a:lnTo>
                  <a:lnTo>
                    <a:pt x="91" y="167"/>
                  </a:lnTo>
                  <a:lnTo>
                    <a:pt x="99" y="206"/>
                  </a:lnTo>
                  <a:lnTo>
                    <a:pt x="111" y="254"/>
                  </a:lnTo>
                  <a:lnTo>
                    <a:pt x="123" y="305"/>
                  </a:lnTo>
                  <a:lnTo>
                    <a:pt x="147" y="361"/>
                  </a:lnTo>
                  <a:lnTo>
                    <a:pt x="178" y="420"/>
                  </a:lnTo>
                  <a:lnTo>
                    <a:pt x="178" y="420"/>
                  </a:lnTo>
                  <a:lnTo>
                    <a:pt x="198" y="448"/>
                  </a:lnTo>
                  <a:lnTo>
                    <a:pt x="218" y="471"/>
                  </a:lnTo>
                  <a:lnTo>
                    <a:pt x="238" y="495"/>
                  </a:lnTo>
                  <a:lnTo>
                    <a:pt x="261" y="511"/>
                  </a:lnTo>
                  <a:lnTo>
                    <a:pt x="285" y="527"/>
                  </a:lnTo>
                  <a:lnTo>
                    <a:pt x="309" y="539"/>
                  </a:lnTo>
                  <a:lnTo>
                    <a:pt x="356" y="558"/>
                  </a:lnTo>
                  <a:lnTo>
                    <a:pt x="404" y="570"/>
                  </a:lnTo>
                  <a:lnTo>
                    <a:pt x="447" y="582"/>
                  </a:lnTo>
                  <a:lnTo>
                    <a:pt x="487" y="590"/>
                  </a:lnTo>
                  <a:lnTo>
                    <a:pt x="523" y="598"/>
                  </a:lnTo>
                  <a:lnTo>
                    <a:pt x="523" y="598"/>
                  </a:lnTo>
                  <a:lnTo>
                    <a:pt x="550" y="606"/>
                  </a:lnTo>
                  <a:lnTo>
                    <a:pt x="582" y="618"/>
                  </a:lnTo>
                  <a:lnTo>
                    <a:pt x="637" y="642"/>
                  </a:lnTo>
                  <a:lnTo>
                    <a:pt x="637" y="642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5048251" y="2797175"/>
              <a:ext cx="792163" cy="847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" y="8"/>
                </a:cxn>
                <a:cxn ang="0">
                  <a:pos x="40" y="27"/>
                </a:cxn>
                <a:cxn ang="0">
                  <a:pos x="55" y="43"/>
                </a:cxn>
                <a:cxn ang="0">
                  <a:pos x="71" y="63"/>
                </a:cxn>
                <a:cxn ang="0">
                  <a:pos x="83" y="91"/>
                </a:cxn>
                <a:cxn ang="0">
                  <a:pos x="95" y="122"/>
                </a:cxn>
                <a:cxn ang="0">
                  <a:pos x="95" y="122"/>
                </a:cxn>
                <a:cxn ang="0">
                  <a:pos x="111" y="162"/>
                </a:cxn>
                <a:cxn ang="0">
                  <a:pos x="138" y="213"/>
                </a:cxn>
                <a:cxn ang="0">
                  <a:pos x="174" y="269"/>
                </a:cxn>
                <a:cxn ang="0">
                  <a:pos x="222" y="324"/>
                </a:cxn>
                <a:cxn ang="0">
                  <a:pos x="281" y="384"/>
                </a:cxn>
                <a:cxn ang="0">
                  <a:pos x="344" y="439"/>
                </a:cxn>
                <a:cxn ang="0">
                  <a:pos x="380" y="467"/>
                </a:cxn>
                <a:cxn ang="0">
                  <a:pos x="416" y="491"/>
                </a:cxn>
                <a:cxn ang="0">
                  <a:pos x="455" y="514"/>
                </a:cxn>
                <a:cxn ang="0">
                  <a:pos x="499" y="534"/>
                </a:cxn>
                <a:cxn ang="0">
                  <a:pos x="499" y="534"/>
                </a:cxn>
                <a:cxn ang="0">
                  <a:pos x="459" y="530"/>
                </a:cxn>
                <a:cxn ang="0">
                  <a:pos x="416" y="526"/>
                </a:cxn>
                <a:cxn ang="0">
                  <a:pos x="364" y="514"/>
                </a:cxn>
                <a:cxn ang="0">
                  <a:pos x="309" y="502"/>
                </a:cxn>
                <a:cxn ang="0">
                  <a:pos x="249" y="479"/>
                </a:cxn>
                <a:cxn ang="0">
                  <a:pos x="218" y="467"/>
                </a:cxn>
                <a:cxn ang="0">
                  <a:pos x="194" y="451"/>
                </a:cxn>
                <a:cxn ang="0">
                  <a:pos x="166" y="431"/>
                </a:cxn>
                <a:cxn ang="0">
                  <a:pos x="142" y="411"/>
                </a:cxn>
                <a:cxn ang="0">
                  <a:pos x="142" y="411"/>
                </a:cxn>
                <a:cxn ang="0">
                  <a:pos x="123" y="388"/>
                </a:cxn>
                <a:cxn ang="0">
                  <a:pos x="107" y="364"/>
                </a:cxn>
                <a:cxn ang="0">
                  <a:pos x="91" y="336"/>
                </a:cxn>
                <a:cxn ang="0">
                  <a:pos x="83" y="308"/>
                </a:cxn>
                <a:cxn ang="0">
                  <a:pos x="67" y="253"/>
                </a:cxn>
                <a:cxn ang="0">
                  <a:pos x="55" y="198"/>
                </a:cxn>
                <a:cxn ang="0">
                  <a:pos x="47" y="142"/>
                </a:cxn>
                <a:cxn ang="0">
                  <a:pos x="40" y="91"/>
                </a:cxn>
                <a:cxn ang="0">
                  <a:pos x="24" y="39"/>
                </a:cxn>
                <a:cxn ang="0">
                  <a:pos x="12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99" h="534">
                  <a:moveTo>
                    <a:pt x="0" y="0"/>
                  </a:moveTo>
                  <a:lnTo>
                    <a:pt x="0" y="0"/>
                  </a:lnTo>
                  <a:lnTo>
                    <a:pt x="12" y="8"/>
                  </a:lnTo>
                  <a:lnTo>
                    <a:pt x="40" y="27"/>
                  </a:lnTo>
                  <a:lnTo>
                    <a:pt x="55" y="43"/>
                  </a:lnTo>
                  <a:lnTo>
                    <a:pt x="71" y="63"/>
                  </a:lnTo>
                  <a:lnTo>
                    <a:pt x="83" y="91"/>
                  </a:lnTo>
                  <a:lnTo>
                    <a:pt x="95" y="122"/>
                  </a:lnTo>
                  <a:lnTo>
                    <a:pt x="95" y="122"/>
                  </a:lnTo>
                  <a:lnTo>
                    <a:pt x="111" y="162"/>
                  </a:lnTo>
                  <a:lnTo>
                    <a:pt x="138" y="213"/>
                  </a:lnTo>
                  <a:lnTo>
                    <a:pt x="174" y="269"/>
                  </a:lnTo>
                  <a:lnTo>
                    <a:pt x="222" y="324"/>
                  </a:lnTo>
                  <a:lnTo>
                    <a:pt x="281" y="384"/>
                  </a:lnTo>
                  <a:lnTo>
                    <a:pt x="344" y="439"/>
                  </a:lnTo>
                  <a:lnTo>
                    <a:pt x="380" y="467"/>
                  </a:lnTo>
                  <a:lnTo>
                    <a:pt x="416" y="491"/>
                  </a:lnTo>
                  <a:lnTo>
                    <a:pt x="455" y="514"/>
                  </a:lnTo>
                  <a:lnTo>
                    <a:pt x="499" y="534"/>
                  </a:lnTo>
                  <a:lnTo>
                    <a:pt x="499" y="534"/>
                  </a:lnTo>
                  <a:lnTo>
                    <a:pt x="459" y="530"/>
                  </a:lnTo>
                  <a:lnTo>
                    <a:pt x="416" y="526"/>
                  </a:lnTo>
                  <a:lnTo>
                    <a:pt x="364" y="514"/>
                  </a:lnTo>
                  <a:lnTo>
                    <a:pt x="309" y="502"/>
                  </a:lnTo>
                  <a:lnTo>
                    <a:pt x="249" y="479"/>
                  </a:lnTo>
                  <a:lnTo>
                    <a:pt x="218" y="467"/>
                  </a:lnTo>
                  <a:lnTo>
                    <a:pt x="194" y="451"/>
                  </a:lnTo>
                  <a:lnTo>
                    <a:pt x="166" y="431"/>
                  </a:lnTo>
                  <a:lnTo>
                    <a:pt x="142" y="411"/>
                  </a:lnTo>
                  <a:lnTo>
                    <a:pt x="142" y="411"/>
                  </a:lnTo>
                  <a:lnTo>
                    <a:pt x="123" y="388"/>
                  </a:lnTo>
                  <a:lnTo>
                    <a:pt x="107" y="364"/>
                  </a:lnTo>
                  <a:lnTo>
                    <a:pt x="91" y="336"/>
                  </a:lnTo>
                  <a:lnTo>
                    <a:pt x="83" y="308"/>
                  </a:lnTo>
                  <a:lnTo>
                    <a:pt x="67" y="253"/>
                  </a:lnTo>
                  <a:lnTo>
                    <a:pt x="55" y="198"/>
                  </a:lnTo>
                  <a:lnTo>
                    <a:pt x="47" y="142"/>
                  </a:lnTo>
                  <a:lnTo>
                    <a:pt x="40" y="91"/>
                  </a:lnTo>
                  <a:lnTo>
                    <a:pt x="24" y="39"/>
                  </a:lnTo>
                  <a:lnTo>
                    <a:pt x="12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E7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auto">
            <a:xfrm>
              <a:off x="5732463" y="3551238"/>
              <a:ext cx="352425" cy="327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6" y="23"/>
                </a:cxn>
                <a:cxn ang="0">
                  <a:pos x="64" y="83"/>
                </a:cxn>
                <a:cxn ang="0">
                  <a:pos x="91" y="118"/>
                </a:cxn>
                <a:cxn ang="0">
                  <a:pos x="127" y="154"/>
                </a:cxn>
                <a:cxn ang="0">
                  <a:pos x="163" y="182"/>
                </a:cxn>
                <a:cxn ang="0">
                  <a:pos x="198" y="202"/>
                </a:cxn>
                <a:cxn ang="0">
                  <a:pos x="198" y="202"/>
                </a:cxn>
                <a:cxn ang="0">
                  <a:pos x="214" y="206"/>
                </a:cxn>
                <a:cxn ang="0">
                  <a:pos x="222" y="206"/>
                </a:cxn>
                <a:cxn ang="0">
                  <a:pos x="222" y="202"/>
                </a:cxn>
                <a:cxn ang="0">
                  <a:pos x="218" y="194"/>
                </a:cxn>
                <a:cxn ang="0">
                  <a:pos x="194" y="166"/>
                </a:cxn>
                <a:cxn ang="0">
                  <a:pos x="159" y="130"/>
                </a:cxn>
                <a:cxn ang="0">
                  <a:pos x="72" y="51"/>
                </a:cxn>
                <a:cxn ang="0">
                  <a:pos x="28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2" h="206">
                  <a:moveTo>
                    <a:pt x="0" y="0"/>
                  </a:moveTo>
                  <a:lnTo>
                    <a:pt x="0" y="0"/>
                  </a:lnTo>
                  <a:lnTo>
                    <a:pt x="16" y="23"/>
                  </a:lnTo>
                  <a:lnTo>
                    <a:pt x="64" y="83"/>
                  </a:lnTo>
                  <a:lnTo>
                    <a:pt x="91" y="118"/>
                  </a:lnTo>
                  <a:lnTo>
                    <a:pt x="127" y="154"/>
                  </a:lnTo>
                  <a:lnTo>
                    <a:pt x="163" y="182"/>
                  </a:lnTo>
                  <a:lnTo>
                    <a:pt x="198" y="202"/>
                  </a:lnTo>
                  <a:lnTo>
                    <a:pt x="198" y="202"/>
                  </a:lnTo>
                  <a:lnTo>
                    <a:pt x="214" y="206"/>
                  </a:lnTo>
                  <a:lnTo>
                    <a:pt x="222" y="206"/>
                  </a:lnTo>
                  <a:lnTo>
                    <a:pt x="222" y="202"/>
                  </a:lnTo>
                  <a:lnTo>
                    <a:pt x="218" y="194"/>
                  </a:lnTo>
                  <a:lnTo>
                    <a:pt x="194" y="166"/>
                  </a:lnTo>
                  <a:lnTo>
                    <a:pt x="159" y="130"/>
                  </a:lnTo>
                  <a:lnTo>
                    <a:pt x="72" y="51"/>
                  </a:lnTo>
                  <a:lnTo>
                    <a:pt x="28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12"/>
            <p:cNvSpPr>
              <a:spLocks/>
            </p:cNvSpPr>
            <p:nvPr/>
          </p:nvSpPr>
          <p:spPr bwMode="auto">
            <a:xfrm>
              <a:off x="5757863" y="3538538"/>
              <a:ext cx="409575" cy="320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4" y="27"/>
                </a:cxn>
                <a:cxn ang="0">
                  <a:pos x="79" y="87"/>
                </a:cxn>
                <a:cxn ang="0">
                  <a:pos x="115" y="119"/>
                </a:cxn>
                <a:cxn ang="0">
                  <a:pos x="155" y="150"/>
                </a:cxn>
                <a:cxn ang="0">
                  <a:pos x="194" y="178"/>
                </a:cxn>
                <a:cxn ang="0">
                  <a:pos x="234" y="198"/>
                </a:cxn>
                <a:cxn ang="0">
                  <a:pos x="234" y="198"/>
                </a:cxn>
                <a:cxn ang="0">
                  <a:pos x="250" y="202"/>
                </a:cxn>
                <a:cxn ang="0">
                  <a:pos x="258" y="202"/>
                </a:cxn>
                <a:cxn ang="0">
                  <a:pos x="258" y="194"/>
                </a:cxn>
                <a:cxn ang="0">
                  <a:pos x="250" y="186"/>
                </a:cxn>
                <a:cxn ang="0">
                  <a:pos x="222" y="158"/>
                </a:cxn>
                <a:cxn ang="0">
                  <a:pos x="182" y="126"/>
                </a:cxn>
                <a:cxn ang="0">
                  <a:pos x="83" y="51"/>
                </a:cxn>
                <a:cxn ang="0">
                  <a:pos x="36" y="2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8" h="202">
                  <a:moveTo>
                    <a:pt x="0" y="0"/>
                  </a:moveTo>
                  <a:lnTo>
                    <a:pt x="0" y="0"/>
                  </a:lnTo>
                  <a:lnTo>
                    <a:pt x="24" y="27"/>
                  </a:lnTo>
                  <a:lnTo>
                    <a:pt x="79" y="87"/>
                  </a:lnTo>
                  <a:lnTo>
                    <a:pt x="115" y="119"/>
                  </a:lnTo>
                  <a:lnTo>
                    <a:pt x="155" y="150"/>
                  </a:lnTo>
                  <a:lnTo>
                    <a:pt x="194" y="178"/>
                  </a:lnTo>
                  <a:lnTo>
                    <a:pt x="234" y="198"/>
                  </a:lnTo>
                  <a:lnTo>
                    <a:pt x="234" y="198"/>
                  </a:lnTo>
                  <a:lnTo>
                    <a:pt x="250" y="202"/>
                  </a:lnTo>
                  <a:lnTo>
                    <a:pt x="258" y="202"/>
                  </a:lnTo>
                  <a:lnTo>
                    <a:pt x="258" y="194"/>
                  </a:lnTo>
                  <a:lnTo>
                    <a:pt x="250" y="186"/>
                  </a:lnTo>
                  <a:lnTo>
                    <a:pt x="222" y="158"/>
                  </a:lnTo>
                  <a:lnTo>
                    <a:pt x="182" y="126"/>
                  </a:lnTo>
                  <a:lnTo>
                    <a:pt x="83" y="51"/>
                  </a:lnTo>
                  <a:lnTo>
                    <a:pt x="36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13"/>
            <p:cNvSpPr>
              <a:spLocks/>
            </p:cNvSpPr>
            <p:nvPr/>
          </p:nvSpPr>
          <p:spPr bwMode="auto">
            <a:xfrm>
              <a:off x="5783263" y="3538538"/>
              <a:ext cx="446088" cy="295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8" y="24"/>
                </a:cxn>
                <a:cxn ang="0">
                  <a:pos x="91" y="79"/>
                </a:cxn>
                <a:cxn ang="0">
                  <a:pos x="135" y="111"/>
                </a:cxn>
                <a:cxn ang="0">
                  <a:pos x="178" y="142"/>
                </a:cxn>
                <a:cxn ang="0">
                  <a:pos x="222" y="166"/>
                </a:cxn>
                <a:cxn ang="0">
                  <a:pos x="261" y="182"/>
                </a:cxn>
                <a:cxn ang="0">
                  <a:pos x="261" y="182"/>
                </a:cxn>
                <a:cxn ang="0">
                  <a:pos x="277" y="186"/>
                </a:cxn>
                <a:cxn ang="0">
                  <a:pos x="281" y="186"/>
                </a:cxn>
                <a:cxn ang="0">
                  <a:pos x="281" y="178"/>
                </a:cxn>
                <a:cxn ang="0">
                  <a:pos x="273" y="170"/>
                </a:cxn>
                <a:cxn ang="0">
                  <a:pos x="242" y="146"/>
                </a:cxn>
                <a:cxn ang="0">
                  <a:pos x="198" y="115"/>
                </a:cxn>
                <a:cxn ang="0">
                  <a:pos x="87" y="43"/>
                </a:cxn>
                <a:cxn ang="0">
                  <a:pos x="36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1" h="186">
                  <a:moveTo>
                    <a:pt x="0" y="0"/>
                  </a:moveTo>
                  <a:lnTo>
                    <a:pt x="0" y="0"/>
                  </a:lnTo>
                  <a:lnTo>
                    <a:pt x="28" y="24"/>
                  </a:lnTo>
                  <a:lnTo>
                    <a:pt x="91" y="79"/>
                  </a:lnTo>
                  <a:lnTo>
                    <a:pt x="135" y="111"/>
                  </a:lnTo>
                  <a:lnTo>
                    <a:pt x="178" y="142"/>
                  </a:lnTo>
                  <a:lnTo>
                    <a:pt x="222" y="166"/>
                  </a:lnTo>
                  <a:lnTo>
                    <a:pt x="261" y="182"/>
                  </a:lnTo>
                  <a:lnTo>
                    <a:pt x="261" y="182"/>
                  </a:lnTo>
                  <a:lnTo>
                    <a:pt x="277" y="186"/>
                  </a:lnTo>
                  <a:lnTo>
                    <a:pt x="281" y="186"/>
                  </a:lnTo>
                  <a:lnTo>
                    <a:pt x="281" y="178"/>
                  </a:lnTo>
                  <a:lnTo>
                    <a:pt x="273" y="170"/>
                  </a:lnTo>
                  <a:lnTo>
                    <a:pt x="242" y="146"/>
                  </a:lnTo>
                  <a:lnTo>
                    <a:pt x="198" y="115"/>
                  </a:lnTo>
                  <a:lnTo>
                    <a:pt x="87" y="43"/>
                  </a:lnTo>
                  <a:lnTo>
                    <a:pt x="3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5802313" y="3519488"/>
              <a:ext cx="484188" cy="276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2" y="24"/>
                </a:cxn>
                <a:cxn ang="0">
                  <a:pos x="103" y="79"/>
                </a:cxn>
                <a:cxn ang="0">
                  <a:pos x="150" y="107"/>
                </a:cxn>
                <a:cxn ang="0">
                  <a:pos x="198" y="134"/>
                </a:cxn>
                <a:cxn ang="0">
                  <a:pos x="245" y="158"/>
                </a:cxn>
                <a:cxn ang="0">
                  <a:pos x="285" y="170"/>
                </a:cxn>
                <a:cxn ang="0">
                  <a:pos x="285" y="170"/>
                </a:cxn>
                <a:cxn ang="0">
                  <a:pos x="301" y="174"/>
                </a:cxn>
                <a:cxn ang="0">
                  <a:pos x="305" y="170"/>
                </a:cxn>
                <a:cxn ang="0">
                  <a:pos x="305" y="166"/>
                </a:cxn>
                <a:cxn ang="0">
                  <a:pos x="293" y="158"/>
                </a:cxn>
                <a:cxn ang="0">
                  <a:pos x="261" y="134"/>
                </a:cxn>
                <a:cxn ang="0">
                  <a:pos x="210" y="103"/>
                </a:cxn>
                <a:cxn ang="0">
                  <a:pos x="91" y="43"/>
                </a:cxn>
                <a:cxn ang="0">
                  <a:pos x="40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5" h="174">
                  <a:moveTo>
                    <a:pt x="0" y="0"/>
                  </a:moveTo>
                  <a:lnTo>
                    <a:pt x="0" y="0"/>
                  </a:lnTo>
                  <a:lnTo>
                    <a:pt x="32" y="24"/>
                  </a:lnTo>
                  <a:lnTo>
                    <a:pt x="103" y="79"/>
                  </a:lnTo>
                  <a:lnTo>
                    <a:pt x="150" y="107"/>
                  </a:lnTo>
                  <a:lnTo>
                    <a:pt x="198" y="134"/>
                  </a:lnTo>
                  <a:lnTo>
                    <a:pt x="245" y="158"/>
                  </a:lnTo>
                  <a:lnTo>
                    <a:pt x="285" y="170"/>
                  </a:lnTo>
                  <a:lnTo>
                    <a:pt x="285" y="170"/>
                  </a:lnTo>
                  <a:lnTo>
                    <a:pt x="301" y="174"/>
                  </a:lnTo>
                  <a:lnTo>
                    <a:pt x="305" y="170"/>
                  </a:lnTo>
                  <a:lnTo>
                    <a:pt x="305" y="166"/>
                  </a:lnTo>
                  <a:lnTo>
                    <a:pt x="293" y="158"/>
                  </a:lnTo>
                  <a:lnTo>
                    <a:pt x="261" y="134"/>
                  </a:lnTo>
                  <a:lnTo>
                    <a:pt x="210" y="103"/>
                  </a:lnTo>
                  <a:lnTo>
                    <a:pt x="91" y="43"/>
                  </a:lnTo>
                  <a:lnTo>
                    <a:pt x="40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15"/>
            <p:cNvSpPr>
              <a:spLocks/>
            </p:cNvSpPr>
            <p:nvPr/>
          </p:nvSpPr>
          <p:spPr bwMode="auto">
            <a:xfrm>
              <a:off x="4640263" y="2652713"/>
              <a:ext cx="458788" cy="187325"/>
            </a:xfrm>
            <a:custGeom>
              <a:avLst/>
              <a:gdLst/>
              <a:ahLst/>
              <a:cxnLst>
                <a:cxn ang="0">
                  <a:pos x="289" y="59"/>
                </a:cxn>
                <a:cxn ang="0">
                  <a:pos x="289" y="59"/>
                </a:cxn>
                <a:cxn ang="0">
                  <a:pos x="277" y="63"/>
                </a:cxn>
                <a:cxn ang="0">
                  <a:pos x="265" y="63"/>
                </a:cxn>
                <a:cxn ang="0">
                  <a:pos x="241" y="59"/>
                </a:cxn>
                <a:cxn ang="0">
                  <a:pos x="241" y="59"/>
                </a:cxn>
                <a:cxn ang="0">
                  <a:pos x="118" y="31"/>
                </a:cxn>
                <a:cxn ang="0">
                  <a:pos x="51" y="15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5" y="15"/>
                </a:cxn>
                <a:cxn ang="0">
                  <a:pos x="114" y="39"/>
                </a:cxn>
                <a:cxn ang="0">
                  <a:pos x="162" y="55"/>
                </a:cxn>
                <a:cxn ang="0">
                  <a:pos x="205" y="75"/>
                </a:cxn>
                <a:cxn ang="0">
                  <a:pos x="245" y="95"/>
                </a:cxn>
                <a:cxn ang="0">
                  <a:pos x="273" y="118"/>
                </a:cxn>
                <a:cxn ang="0">
                  <a:pos x="273" y="118"/>
                </a:cxn>
                <a:cxn ang="0">
                  <a:pos x="269" y="110"/>
                </a:cxn>
                <a:cxn ang="0">
                  <a:pos x="269" y="103"/>
                </a:cxn>
                <a:cxn ang="0">
                  <a:pos x="273" y="99"/>
                </a:cxn>
                <a:cxn ang="0">
                  <a:pos x="273" y="99"/>
                </a:cxn>
                <a:cxn ang="0">
                  <a:pos x="273" y="83"/>
                </a:cxn>
                <a:cxn ang="0">
                  <a:pos x="277" y="71"/>
                </a:cxn>
                <a:cxn ang="0">
                  <a:pos x="289" y="59"/>
                </a:cxn>
                <a:cxn ang="0">
                  <a:pos x="289" y="59"/>
                </a:cxn>
              </a:cxnLst>
              <a:rect l="0" t="0" r="r" b="b"/>
              <a:pathLst>
                <a:path w="289" h="118">
                  <a:moveTo>
                    <a:pt x="289" y="59"/>
                  </a:moveTo>
                  <a:lnTo>
                    <a:pt x="289" y="59"/>
                  </a:lnTo>
                  <a:lnTo>
                    <a:pt x="277" y="63"/>
                  </a:lnTo>
                  <a:lnTo>
                    <a:pt x="265" y="63"/>
                  </a:lnTo>
                  <a:lnTo>
                    <a:pt x="241" y="59"/>
                  </a:lnTo>
                  <a:lnTo>
                    <a:pt x="241" y="59"/>
                  </a:lnTo>
                  <a:lnTo>
                    <a:pt x="118" y="31"/>
                  </a:lnTo>
                  <a:lnTo>
                    <a:pt x="51" y="15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35" y="15"/>
                  </a:lnTo>
                  <a:lnTo>
                    <a:pt x="114" y="39"/>
                  </a:lnTo>
                  <a:lnTo>
                    <a:pt x="162" y="55"/>
                  </a:lnTo>
                  <a:lnTo>
                    <a:pt x="205" y="75"/>
                  </a:lnTo>
                  <a:lnTo>
                    <a:pt x="245" y="95"/>
                  </a:lnTo>
                  <a:lnTo>
                    <a:pt x="273" y="118"/>
                  </a:lnTo>
                  <a:lnTo>
                    <a:pt x="273" y="118"/>
                  </a:lnTo>
                  <a:lnTo>
                    <a:pt x="269" y="110"/>
                  </a:lnTo>
                  <a:lnTo>
                    <a:pt x="269" y="103"/>
                  </a:lnTo>
                  <a:lnTo>
                    <a:pt x="273" y="99"/>
                  </a:lnTo>
                  <a:lnTo>
                    <a:pt x="273" y="99"/>
                  </a:lnTo>
                  <a:lnTo>
                    <a:pt x="273" y="83"/>
                  </a:lnTo>
                  <a:lnTo>
                    <a:pt x="277" y="71"/>
                  </a:lnTo>
                  <a:lnTo>
                    <a:pt x="289" y="59"/>
                  </a:lnTo>
                  <a:lnTo>
                    <a:pt x="289" y="59"/>
                  </a:lnTo>
                  <a:close/>
                </a:path>
              </a:pathLst>
            </a:custGeom>
            <a:solidFill>
              <a:srgbClr val="283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16"/>
            <p:cNvSpPr>
              <a:spLocks/>
            </p:cNvSpPr>
            <p:nvPr/>
          </p:nvSpPr>
          <p:spPr bwMode="auto">
            <a:xfrm>
              <a:off x="5116513" y="2784475"/>
              <a:ext cx="50800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16"/>
                </a:cxn>
                <a:cxn ang="0">
                  <a:pos x="8" y="20"/>
                </a:cxn>
                <a:cxn ang="0">
                  <a:pos x="12" y="20"/>
                </a:cxn>
                <a:cxn ang="0">
                  <a:pos x="20" y="20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20" y="16"/>
                </a:cxn>
                <a:cxn ang="0">
                  <a:pos x="8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 h="20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20" y="2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0" y="16"/>
                  </a:lnTo>
                  <a:lnTo>
                    <a:pt x="8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4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17"/>
            <p:cNvSpPr>
              <a:spLocks/>
            </p:cNvSpPr>
            <p:nvPr/>
          </p:nvSpPr>
          <p:spPr bwMode="auto">
            <a:xfrm>
              <a:off x="4778376" y="3098800"/>
              <a:ext cx="754063" cy="735013"/>
            </a:xfrm>
            <a:custGeom>
              <a:avLst/>
              <a:gdLst/>
              <a:ahLst/>
              <a:cxnLst>
                <a:cxn ang="0">
                  <a:pos x="396" y="16"/>
                </a:cxn>
                <a:cxn ang="0">
                  <a:pos x="380" y="4"/>
                </a:cxn>
                <a:cxn ang="0">
                  <a:pos x="360" y="0"/>
                </a:cxn>
                <a:cxn ang="0">
                  <a:pos x="312" y="39"/>
                </a:cxn>
                <a:cxn ang="0">
                  <a:pos x="210" y="134"/>
                </a:cxn>
                <a:cxn ang="0">
                  <a:pos x="91" y="269"/>
                </a:cxn>
                <a:cxn ang="0">
                  <a:pos x="35" y="344"/>
                </a:cxn>
                <a:cxn ang="0">
                  <a:pos x="0" y="419"/>
                </a:cxn>
                <a:cxn ang="0">
                  <a:pos x="4" y="427"/>
                </a:cxn>
                <a:cxn ang="0">
                  <a:pos x="27" y="427"/>
                </a:cxn>
                <a:cxn ang="0">
                  <a:pos x="75" y="384"/>
                </a:cxn>
                <a:cxn ang="0">
                  <a:pos x="158" y="265"/>
                </a:cxn>
                <a:cxn ang="0">
                  <a:pos x="146" y="289"/>
                </a:cxn>
                <a:cxn ang="0">
                  <a:pos x="115" y="384"/>
                </a:cxn>
                <a:cxn ang="0">
                  <a:pos x="107" y="443"/>
                </a:cxn>
                <a:cxn ang="0">
                  <a:pos x="115" y="459"/>
                </a:cxn>
                <a:cxn ang="0">
                  <a:pos x="118" y="463"/>
                </a:cxn>
                <a:cxn ang="0">
                  <a:pos x="138" y="447"/>
                </a:cxn>
                <a:cxn ang="0">
                  <a:pos x="166" y="392"/>
                </a:cxn>
                <a:cxn ang="0">
                  <a:pos x="210" y="233"/>
                </a:cxn>
                <a:cxn ang="0">
                  <a:pos x="202" y="324"/>
                </a:cxn>
                <a:cxn ang="0">
                  <a:pos x="202" y="415"/>
                </a:cxn>
                <a:cxn ang="0">
                  <a:pos x="206" y="431"/>
                </a:cxn>
                <a:cxn ang="0">
                  <a:pos x="221" y="423"/>
                </a:cxn>
                <a:cxn ang="0">
                  <a:pos x="241" y="388"/>
                </a:cxn>
                <a:cxn ang="0">
                  <a:pos x="253" y="312"/>
                </a:cxn>
                <a:cxn ang="0">
                  <a:pos x="257" y="209"/>
                </a:cxn>
                <a:cxn ang="0">
                  <a:pos x="265" y="285"/>
                </a:cxn>
                <a:cxn ang="0">
                  <a:pos x="285" y="356"/>
                </a:cxn>
                <a:cxn ang="0">
                  <a:pos x="297" y="368"/>
                </a:cxn>
                <a:cxn ang="0">
                  <a:pos x="301" y="368"/>
                </a:cxn>
                <a:cxn ang="0">
                  <a:pos x="312" y="340"/>
                </a:cxn>
                <a:cxn ang="0">
                  <a:pos x="308" y="253"/>
                </a:cxn>
                <a:cxn ang="0">
                  <a:pos x="301" y="182"/>
                </a:cxn>
                <a:cxn ang="0">
                  <a:pos x="340" y="304"/>
                </a:cxn>
                <a:cxn ang="0">
                  <a:pos x="360" y="332"/>
                </a:cxn>
                <a:cxn ang="0">
                  <a:pos x="364" y="332"/>
                </a:cxn>
                <a:cxn ang="0">
                  <a:pos x="372" y="320"/>
                </a:cxn>
                <a:cxn ang="0">
                  <a:pos x="372" y="277"/>
                </a:cxn>
                <a:cxn ang="0">
                  <a:pos x="364" y="213"/>
                </a:cxn>
                <a:cxn ang="0">
                  <a:pos x="344" y="146"/>
                </a:cxn>
                <a:cxn ang="0">
                  <a:pos x="376" y="202"/>
                </a:cxn>
                <a:cxn ang="0">
                  <a:pos x="411" y="257"/>
                </a:cxn>
                <a:cxn ang="0">
                  <a:pos x="423" y="265"/>
                </a:cxn>
                <a:cxn ang="0">
                  <a:pos x="431" y="253"/>
                </a:cxn>
                <a:cxn ang="0">
                  <a:pos x="423" y="217"/>
                </a:cxn>
                <a:cxn ang="0">
                  <a:pos x="396" y="138"/>
                </a:cxn>
                <a:cxn ang="0">
                  <a:pos x="380" y="111"/>
                </a:cxn>
                <a:cxn ang="0">
                  <a:pos x="443" y="209"/>
                </a:cxn>
                <a:cxn ang="0">
                  <a:pos x="471" y="229"/>
                </a:cxn>
                <a:cxn ang="0">
                  <a:pos x="475" y="229"/>
                </a:cxn>
                <a:cxn ang="0">
                  <a:pos x="475" y="213"/>
                </a:cxn>
                <a:cxn ang="0">
                  <a:pos x="407" y="79"/>
                </a:cxn>
                <a:cxn ang="0">
                  <a:pos x="403" y="63"/>
                </a:cxn>
                <a:cxn ang="0">
                  <a:pos x="403" y="43"/>
                </a:cxn>
                <a:cxn ang="0">
                  <a:pos x="407" y="39"/>
                </a:cxn>
                <a:cxn ang="0">
                  <a:pos x="396" y="16"/>
                </a:cxn>
              </a:cxnLst>
              <a:rect l="0" t="0" r="r" b="b"/>
              <a:pathLst>
                <a:path w="475" h="463">
                  <a:moveTo>
                    <a:pt x="396" y="16"/>
                  </a:moveTo>
                  <a:lnTo>
                    <a:pt x="396" y="16"/>
                  </a:lnTo>
                  <a:lnTo>
                    <a:pt x="388" y="8"/>
                  </a:lnTo>
                  <a:lnTo>
                    <a:pt x="380" y="4"/>
                  </a:lnTo>
                  <a:lnTo>
                    <a:pt x="368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12" y="39"/>
                  </a:lnTo>
                  <a:lnTo>
                    <a:pt x="265" y="83"/>
                  </a:lnTo>
                  <a:lnTo>
                    <a:pt x="210" y="134"/>
                  </a:lnTo>
                  <a:lnTo>
                    <a:pt x="150" y="202"/>
                  </a:lnTo>
                  <a:lnTo>
                    <a:pt x="91" y="269"/>
                  </a:lnTo>
                  <a:lnTo>
                    <a:pt x="63" y="308"/>
                  </a:lnTo>
                  <a:lnTo>
                    <a:pt x="35" y="344"/>
                  </a:lnTo>
                  <a:lnTo>
                    <a:pt x="16" y="380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4" y="427"/>
                  </a:lnTo>
                  <a:lnTo>
                    <a:pt x="12" y="431"/>
                  </a:lnTo>
                  <a:lnTo>
                    <a:pt x="27" y="427"/>
                  </a:lnTo>
                  <a:lnTo>
                    <a:pt x="47" y="415"/>
                  </a:lnTo>
                  <a:lnTo>
                    <a:pt x="75" y="384"/>
                  </a:lnTo>
                  <a:lnTo>
                    <a:pt x="111" y="336"/>
                  </a:lnTo>
                  <a:lnTo>
                    <a:pt x="158" y="265"/>
                  </a:lnTo>
                  <a:lnTo>
                    <a:pt x="158" y="265"/>
                  </a:lnTo>
                  <a:lnTo>
                    <a:pt x="146" y="289"/>
                  </a:lnTo>
                  <a:lnTo>
                    <a:pt x="126" y="352"/>
                  </a:lnTo>
                  <a:lnTo>
                    <a:pt x="115" y="384"/>
                  </a:lnTo>
                  <a:lnTo>
                    <a:pt x="111" y="415"/>
                  </a:lnTo>
                  <a:lnTo>
                    <a:pt x="107" y="443"/>
                  </a:lnTo>
                  <a:lnTo>
                    <a:pt x="111" y="451"/>
                  </a:lnTo>
                  <a:lnTo>
                    <a:pt x="115" y="459"/>
                  </a:lnTo>
                  <a:lnTo>
                    <a:pt x="115" y="459"/>
                  </a:lnTo>
                  <a:lnTo>
                    <a:pt x="118" y="463"/>
                  </a:lnTo>
                  <a:lnTo>
                    <a:pt x="126" y="463"/>
                  </a:lnTo>
                  <a:lnTo>
                    <a:pt x="138" y="447"/>
                  </a:lnTo>
                  <a:lnTo>
                    <a:pt x="150" y="423"/>
                  </a:lnTo>
                  <a:lnTo>
                    <a:pt x="166" y="392"/>
                  </a:lnTo>
                  <a:lnTo>
                    <a:pt x="190" y="308"/>
                  </a:lnTo>
                  <a:lnTo>
                    <a:pt x="210" y="233"/>
                  </a:lnTo>
                  <a:lnTo>
                    <a:pt x="210" y="233"/>
                  </a:lnTo>
                  <a:lnTo>
                    <a:pt x="202" y="324"/>
                  </a:lnTo>
                  <a:lnTo>
                    <a:pt x="202" y="392"/>
                  </a:lnTo>
                  <a:lnTo>
                    <a:pt x="202" y="415"/>
                  </a:lnTo>
                  <a:lnTo>
                    <a:pt x="206" y="431"/>
                  </a:lnTo>
                  <a:lnTo>
                    <a:pt x="206" y="431"/>
                  </a:lnTo>
                  <a:lnTo>
                    <a:pt x="213" y="431"/>
                  </a:lnTo>
                  <a:lnTo>
                    <a:pt x="221" y="423"/>
                  </a:lnTo>
                  <a:lnTo>
                    <a:pt x="229" y="411"/>
                  </a:lnTo>
                  <a:lnTo>
                    <a:pt x="241" y="388"/>
                  </a:lnTo>
                  <a:lnTo>
                    <a:pt x="249" y="356"/>
                  </a:lnTo>
                  <a:lnTo>
                    <a:pt x="253" y="312"/>
                  </a:lnTo>
                  <a:lnTo>
                    <a:pt x="257" y="265"/>
                  </a:lnTo>
                  <a:lnTo>
                    <a:pt x="257" y="209"/>
                  </a:lnTo>
                  <a:lnTo>
                    <a:pt x="257" y="209"/>
                  </a:lnTo>
                  <a:lnTo>
                    <a:pt x="265" y="285"/>
                  </a:lnTo>
                  <a:lnTo>
                    <a:pt x="281" y="336"/>
                  </a:lnTo>
                  <a:lnTo>
                    <a:pt x="285" y="356"/>
                  </a:lnTo>
                  <a:lnTo>
                    <a:pt x="297" y="368"/>
                  </a:lnTo>
                  <a:lnTo>
                    <a:pt x="297" y="368"/>
                  </a:lnTo>
                  <a:lnTo>
                    <a:pt x="301" y="368"/>
                  </a:lnTo>
                  <a:lnTo>
                    <a:pt x="301" y="368"/>
                  </a:lnTo>
                  <a:lnTo>
                    <a:pt x="308" y="356"/>
                  </a:lnTo>
                  <a:lnTo>
                    <a:pt x="312" y="340"/>
                  </a:lnTo>
                  <a:lnTo>
                    <a:pt x="312" y="316"/>
                  </a:lnTo>
                  <a:lnTo>
                    <a:pt x="308" y="253"/>
                  </a:lnTo>
                  <a:lnTo>
                    <a:pt x="301" y="182"/>
                  </a:lnTo>
                  <a:lnTo>
                    <a:pt x="301" y="182"/>
                  </a:lnTo>
                  <a:lnTo>
                    <a:pt x="320" y="253"/>
                  </a:lnTo>
                  <a:lnTo>
                    <a:pt x="340" y="304"/>
                  </a:lnTo>
                  <a:lnTo>
                    <a:pt x="348" y="324"/>
                  </a:lnTo>
                  <a:lnTo>
                    <a:pt x="360" y="332"/>
                  </a:lnTo>
                  <a:lnTo>
                    <a:pt x="360" y="332"/>
                  </a:lnTo>
                  <a:lnTo>
                    <a:pt x="364" y="332"/>
                  </a:lnTo>
                  <a:lnTo>
                    <a:pt x="364" y="332"/>
                  </a:lnTo>
                  <a:lnTo>
                    <a:pt x="372" y="320"/>
                  </a:lnTo>
                  <a:lnTo>
                    <a:pt x="372" y="301"/>
                  </a:lnTo>
                  <a:lnTo>
                    <a:pt x="372" y="277"/>
                  </a:lnTo>
                  <a:lnTo>
                    <a:pt x="372" y="249"/>
                  </a:lnTo>
                  <a:lnTo>
                    <a:pt x="364" y="213"/>
                  </a:lnTo>
                  <a:lnTo>
                    <a:pt x="356" y="182"/>
                  </a:lnTo>
                  <a:lnTo>
                    <a:pt x="344" y="146"/>
                  </a:lnTo>
                  <a:lnTo>
                    <a:pt x="344" y="146"/>
                  </a:lnTo>
                  <a:lnTo>
                    <a:pt x="376" y="202"/>
                  </a:lnTo>
                  <a:lnTo>
                    <a:pt x="400" y="241"/>
                  </a:lnTo>
                  <a:lnTo>
                    <a:pt x="411" y="257"/>
                  </a:lnTo>
                  <a:lnTo>
                    <a:pt x="423" y="265"/>
                  </a:lnTo>
                  <a:lnTo>
                    <a:pt x="423" y="265"/>
                  </a:lnTo>
                  <a:lnTo>
                    <a:pt x="427" y="261"/>
                  </a:lnTo>
                  <a:lnTo>
                    <a:pt x="431" y="253"/>
                  </a:lnTo>
                  <a:lnTo>
                    <a:pt x="427" y="237"/>
                  </a:lnTo>
                  <a:lnTo>
                    <a:pt x="423" y="217"/>
                  </a:lnTo>
                  <a:lnTo>
                    <a:pt x="407" y="166"/>
                  </a:lnTo>
                  <a:lnTo>
                    <a:pt x="396" y="138"/>
                  </a:lnTo>
                  <a:lnTo>
                    <a:pt x="380" y="111"/>
                  </a:lnTo>
                  <a:lnTo>
                    <a:pt x="380" y="111"/>
                  </a:lnTo>
                  <a:lnTo>
                    <a:pt x="411" y="166"/>
                  </a:lnTo>
                  <a:lnTo>
                    <a:pt x="443" y="209"/>
                  </a:lnTo>
                  <a:lnTo>
                    <a:pt x="455" y="221"/>
                  </a:lnTo>
                  <a:lnTo>
                    <a:pt x="471" y="229"/>
                  </a:lnTo>
                  <a:lnTo>
                    <a:pt x="471" y="229"/>
                  </a:lnTo>
                  <a:lnTo>
                    <a:pt x="475" y="229"/>
                  </a:lnTo>
                  <a:lnTo>
                    <a:pt x="475" y="225"/>
                  </a:lnTo>
                  <a:lnTo>
                    <a:pt x="475" y="213"/>
                  </a:lnTo>
                  <a:lnTo>
                    <a:pt x="455" y="170"/>
                  </a:lnTo>
                  <a:lnTo>
                    <a:pt x="407" y="79"/>
                  </a:lnTo>
                  <a:lnTo>
                    <a:pt x="407" y="79"/>
                  </a:lnTo>
                  <a:lnTo>
                    <a:pt x="403" y="63"/>
                  </a:lnTo>
                  <a:lnTo>
                    <a:pt x="400" y="55"/>
                  </a:lnTo>
                  <a:lnTo>
                    <a:pt x="403" y="43"/>
                  </a:lnTo>
                  <a:lnTo>
                    <a:pt x="403" y="43"/>
                  </a:lnTo>
                  <a:lnTo>
                    <a:pt x="407" y="39"/>
                  </a:lnTo>
                  <a:lnTo>
                    <a:pt x="403" y="27"/>
                  </a:lnTo>
                  <a:lnTo>
                    <a:pt x="396" y="16"/>
                  </a:lnTo>
                  <a:lnTo>
                    <a:pt x="396" y="16"/>
                  </a:lnTo>
                  <a:close/>
                </a:path>
              </a:pathLst>
            </a:custGeom>
            <a:solidFill>
              <a:srgbClr val="5BC1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142976" y="2643182"/>
            <a:ext cx="1720850" cy="1225550"/>
            <a:chOff x="4640263" y="2652713"/>
            <a:chExt cx="1720850" cy="1225550"/>
          </a:xfrm>
        </p:grpSpPr>
        <p:sp>
          <p:nvSpPr>
            <p:cNvPr id="74" name="Freeform 7"/>
            <p:cNvSpPr>
              <a:spLocks/>
            </p:cNvSpPr>
            <p:nvPr/>
          </p:nvSpPr>
          <p:spPr bwMode="auto">
            <a:xfrm>
              <a:off x="5462588" y="3035300"/>
              <a:ext cx="811213" cy="4460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47" y="28"/>
                </a:cxn>
                <a:cxn ang="0">
                  <a:pos x="297" y="75"/>
                </a:cxn>
                <a:cxn ang="0">
                  <a:pos x="447" y="143"/>
                </a:cxn>
                <a:cxn ang="0">
                  <a:pos x="511" y="186"/>
                </a:cxn>
                <a:cxn ang="0">
                  <a:pos x="507" y="194"/>
                </a:cxn>
                <a:cxn ang="0">
                  <a:pos x="487" y="206"/>
                </a:cxn>
                <a:cxn ang="0">
                  <a:pos x="428" y="190"/>
                </a:cxn>
                <a:cxn ang="0">
                  <a:pos x="309" y="127"/>
                </a:cxn>
                <a:cxn ang="0">
                  <a:pos x="329" y="143"/>
                </a:cxn>
                <a:cxn ang="0">
                  <a:pos x="392" y="206"/>
                </a:cxn>
                <a:cxn ang="0">
                  <a:pos x="420" y="249"/>
                </a:cxn>
                <a:cxn ang="0">
                  <a:pos x="420" y="265"/>
                </a:cxn>
                <a:cxn ang="0">
                  <a:pos x="416" y="269"/>
                </a:cxn>
                <a:cxn ang="0">
                  <a:pos x="392" y="265"/>
                </a:cxn>
                <a:cxn ang="0">
                  <a:pos x="349" y="230"/>
                </a:cxn>
                <a:cxn ang="0">
                  <a:pos x="250" y="123"/>
                </a:cxn>
                <a:cxn ang="0">
                  <a:pos x="293" y="194"/>
                </a:cxn>
                <a:cxn ang="0">
                  <a:pos x="325" y="265"/>
                </a:cxn>
                <a:cxn ang="0">
                  <a:pos x="325" y="277"/>
                </a:cxn>
                <a:cxn ang="0">
                  <a:pos x="309" y="277"/>
                </a:cxn>
                <a:cxn ang="0">
                  <a:pos x="277" y="257"/>
                </a:cxn>
                <a:cxn ang="0">
                  <a:pos x="242" y="206"/>
                </a:cxn>
                <a:cxn ang="0">
                  <a:pos x="202" y="123"/>
                </a:cxn>
                <a:cxn ang="0">
                  <a:pos x="218" y="186"/>
                </a:cxn>
                <a:cxn ang="0">
                  <a:pos x="226" y="249"/>
                </a:cxn>
                <a:cxn ang="0">
                  <a:pos x="222" y="261"/>
                </a:cxn>
                <a:cxn ang="0">
                  <a:pos x="206" y="261"/>
                </a:cxn>
                <a:cxn ang="0">
                  <a:pos x="186" y="230"/>
                </a:cxn>
                <a:cxn ang="0">
                  <a:pos x="151" y="119"/>
                </a:cxn>
                <a:cxn ang="0">
                  <a:pos x="155" y="182"/>
                </a:cxn>
                <a:cxn ang="0">
                  <a:pos x="155" y="249"/>
                </a:cxn>
                <a:cxn ang="0">
                  <a:pos x="151" y="261"/>
                </a:cxn>
                <a:cxn ang="0">
                  <a:pos x="135" y="257"/>
                </a:cxn>
                <a:cxn ang="0">
                  <a:pos x="119" y="222"/>
                </a:cxn>
                <a:cxn ang="0">
                  <a:pos x="103" y="170"/>
                </a:cxn>
                <a:cxn ang="0">
                  <a:pos x="95" y="107"/>
                </a:cxn>
                <a:cxn ang="0">
                  <a:pos x="87" y="166"/>
                </a:cxn>
                <a:cxn ang="0">
                  <a:pos x="75" y="222"/>
                </a:cxn>
                <a:cxn ang="0">
                  <a:pos x="67" y="230"/>
                </a:cxn>
                <a:cxn ang="0">
                  <a:pos x="56" y="226"/>
                </a:cxn>
                <a:cxn ang="0">
                  <a:pos x="48" y="194"/>
                </a:cxn>
                <a:cxn ang="0">
                  <a:pos x="48" y="123"/>
                </a:cxn>
                <a:cxn ang="0">
                  <a:pos x="52" y="95"/>
                </a:cxn>
                <a:cxn ang="0">
                  <a:pos x="28" y="194"/>
                </a:cxn>
                <a:cxn ang="0">
                  <a:pos x="12" y="222"/>
                </a:cxn>
                <a:cxn ang="0">
                  <a:pos x="8" y="222"/>
                </a:cxn>
                <a:cxn ang="0">
                  <a:pos x="0" y="210"/>
                </a:cxn>
                <a:cxn ang="0">
                  <a:pos x="16" y="83"/>
                </a:cxn>
                <a:cxn ang="0">
                  <a:pos x="12" y="63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4" y="28"/>
                </a:cxn>
                <a:cxn ang="0">
                  <a:pos x="12" y="12"/>
                </a:cxn>
                <a:cxn ang="0">
                  <a:pos x="32" y="0"/>
                </a:cxn>
              </a:cxnLst>
              <a:rect l="0" t="0" r="r" b="b"/>
              <a:pathLst>
                <a:path w="511" h="281">
                  <a:moveTo>
                    <a:pt x="32" y="0"/>
                  </a:moveTo>
                  <a:lnTo>
                    <a:pt x="32" y="0"/>
                  </a:lnTo>
                  <a:lnTo>
                    <a:pt x="87" y="12"/>
                  </a:lnTo>
                  <a:lnTo>
                    <a:pt x="147" y="28"/>
                  </a:lnTo>
                  <a:lnTo>
                    <a:pt x="218" y="48"/>
                  </a:lnTo>
                  <a:lnTo>
                    <a:pt x="297" y="75"/>
                  </a:lnTo>
                  <a:lnTo>
                    <a:pt x="376" y="107"/>
                  </a:lnTo>
                  <a:lnTo>
                    <a:pt x="447" y="143"/>
                  </a:lnTo>
                  <a:lnTo>
                    <a:pt x="483" y="162"/>
                  </a:lnTo>
                  <a:lnTo>
                    <a:pt x="511" y="186"/>
                  </a:lnTo>
                  <a:lnTo>
                    <a:pt x="511" y="186"/>
                  </a:lnTo>
                  <a:lnTo>
                    <a:pt x="507" y="194"/>
                  </a:lnTo>
                  <a:lnTo>
                    <a:pt x="503" y="202"/>
                  </a:lnTo>
                  <a:lnTo>
                    <a:pt x="487" y="206"/>
                  </a:lnTo>
                  <a:lnTo>
                    <a:pt x="463" y="202"/>
                  </a:lnTo>
                  <a:lnTo>
                    <a:pt x="428" y="190"/>
                  </a:lnTo>
                  <a:lnTo>
                    <a:pt x="376" y="166"/>
                  </a:lnTo>
                  <a:lnTo>
                    <a:pt x="309" y="127"/>
                  </a:lnTo>
                  <a:lnTo>
                    <a:pt x="309" y="127"/>
                  </a:lnTo>
                  <a:lnTo>
                    <a:pt x="329" y="143"/>
                  </a:lnTo>
                  <a:lnTo>
                    <a:pt x="368" y="182"/>
                  </a:lnTo>
                  <a:lnTo>
                    <a:pt x="392" y="206"/>
                  </a:lnTo>
                  <a:lnTo>
                    <a:pt x="408" y="230"/>
                  </a:lnTo>
                  <a:lnTo>
                    <a:pt x="420" y="249"/>
                  </a:lnTo>
                  <a:lnTo>
                    <a:pt x="420" y="257"/>
                  </a:lnTo>
                  <a:lnTo>
                    <a:pt x="420" y="265"/>
                  </a:lnTo>
                  <a:lnTo>
                    <a:pt x="420" y="265"/>
                  </a:lnTo>
                  <a:lnTo>
                    <a:pt x="416" y="269"/>
                  </a:lnTo>
                  <a:lnTo>
                    <a:pt x="412" y="269"/>
                  </a:lnTo>
                  <a:lnTo>
                    <a:pt x="392" y="265"/>
                  </a:lnTo>
                  <a:lnTo>
                    <a:pt x="372" y="249"/>
                  </a:lnTo>
                  <a:lnTo>
                    <a:pt x="349" y="230"/>
                  </a:lnTo>
                  <a:lnTo>
                    <a:pt x="297" y="178"/>
                  </a:lnTo>
                  <a:lnTo>
                    <a:pt x="250" y="123"/>
                  </a:lnTo>
                  <a:lnTo>
                    <a:pt x="250" y="123"/>
                  </a:lnTo>
                  <a:lnTo>
                    <a:pt x="293" y="194"/>
                  </a:lnTo>
                  <a:lnTo>
                    <a:pt x="317" y="246"/>
                  </a:lnTo>
                  <a:lnTo>
                    <a:pt x="325" y="265"/>
                  </a:lnTo>
                  <a:lnTo>
                    <a:pt x="325" y="277"/>
                  </a:lnTo>
                  <a:lnTo>
                    <a:pt x="325" y="277"/>
                  </a:lnTo>
                  <a:lnTo>
                    <a:pt x="317" y="281"/>
                  </a:lnTo>
                  <a:lnTo>
                    <a:pt x="309" y="277"/>
                  </a:lnTo>
                  <a:lnTo>
                    <a:pt x="293" y="269"/>
                  </a:lnTo>
                  <a:lnTo>
                    <a:pt x="277" y="257"/>
                  </a:lnTo>
                  <a:lnTo>
                    <a:pt x="261" y="234"/>
                  </a:lnTo>
                  <a:lnTo>
                    <a:pt x="242" y="206"/>
                  </a:lnTo>
                  <a:lnTo>
                    <a:pt x="222" y="166"/>
                  </a:lnTo>
                  <a:lnTo>
                    <a:pt x="202" y="123"/>
                  </a:lnTo>
                  <a:lnTo>
                    <a:pt x="202" y="123"/>
                  </a:lnTo>
                  <a:lnTo>
                    <a:pt x="218" y="186"/>
                  </a:lnTo>
                  <a:lnTo>
                    <a:pt x="226" y="234"/>
                  </a:lnTo>
                  <a:lnTo>
                    <a:pt x="226" y="249"/>
                  </a:lnTo>
                  <a:lnTo>
                    <a:pt x="222" y="261"/>
                  </a:lnTo>
                  <a:lnTo>
                    <a:pt x="222" y="261"/>
                  </a:lnTo>
                  <a:lnTo>
                    <a:pt x="214" y="265"/>
                  </a:lnTo>
                  <a:lnTo>
                    <a:pt x="206" y="261"/>
                  </a:lnTo>
                  <a:lnTo>
                    <a:pt x="194" y="249"/>
                  </a:lnTo>
                  <a:lnTo>
                    <a:pt x="186" y="230"/>
                  </a:lnTo>
                  <a:lnTo>
                    <a:pt x="166" y="178"/>
                  </a:lnTo>
                  <a:lnTo>
                    <a:pt x="151" y="119"/>
                  </a:lnTo>
                  <a:lnTo>
                    <a:pt x="151" y="119"/>
                  </a:lnTo>
                  <a:lnTo>
                    <a:pt x="155" y="182"/>
                  </a:lnTo>
                  <a:lnTo>
                    <a:pt x="159" y="230"/>
                  </a:lnTo>
                  <a:lnTo>
                    <a:pt x="155" y="249"/>
                  </a:lnTo>
                  <a:lnTo>
                    <a:pt x="151" y="261"/>
                  </a:lnTo>
                  <a:lnTo>
                    <a:pt x="151" y="261"/>
                  </a:lnTo>
                  <a:lnTo>
                    <a:pt x="143" y="261"/>
                  </a:lnTo>
                  <a:lnTo>
                    <a:pt x="135" y="257"/>
                  </a:lnTo>
                  <a:lnTo>
                    <a:pt x="127" y="242"/>
                  </a:lnTo>
                  <a:lnTo>
                    <a:pt x="119" y="222"/>
                  </a:lnTo>
                  <a:lnTo>
                    <a:pt x="111" y="198"/>
                  </a:lnTo>
                  <a:lnTo>
                    <a:pt x="103" y="170"/>
                  </a:lnTo>
                  <a:lnTo>
                    <a:pt x="99" y="139"/>
                  </a:lnTo>
                  <a:lnTo>
                    <a:pt x="95" y="107"/>
                  </a:lnTo>
                  <a:lnTo>
                    <a:pt x="95" y="107"/>
                  </a:lnTo>
                  <a:lnTo>
                    <a:pt x="87" y="166"/>
                  </a:lnTo>
                  <a:lnTo>
                    <a:pt x="79" y="206"/>
                  </a:lnTo>
                  <a:lnTo>
                    <a:pt x="75" y="222"/>
                  </a:lnTo>
                  <a:lnTo>
                    <a:pt x="67" y="230"/>
                  </a:lnTo>
                  <a:lnTo>
                    <a:pt x="67" y="230"/>
                  </a:lnTo>
                  <a:lnTo>
                    <a:pt x="60" y="230"/>
                  </a:lnTo>
                  <a:lnTo>
                    <a:pt x="56" y="226"/>
                  </a:lnTo>
                  <a:lnTo>
                    <a:pt x="52" y="214"/>
                  </a:lnTo>
                  <a:lnTo>
                    <a:pt x="48" y="194"/>
                  </a:lnTo>
                  <a:lnTo>
                    <a:pt x="44" y="147"/>
                  </a:lnTo>
                  <a:lnTo>
                    <a:pt x="48" y="123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40" y="154"/>
                  </a:lnTo>
                  <a:lnTo>
                    <a:pt x="28" y="194"/>
                  </a:lnTo>
                  <a:lnTo>
                    <a:pt x="20" y="214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8" y="222"/>
                  </a:lnTo>
                  <a:lnTo>
                    <a:pt x="4" y="222"/>
                  </a:lnTo>
                  <a:lnTo>
                    <a:pt x="0" y="210"/>
                  </a:lnTo>
                  <a:lnTo>
                    <a:pt x="4" y="170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2" y="63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5BC1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8"/>
            <p:cNvSpPr>
              <a:spLocks/>
            </p:cNvSpPr>
            <p:nvPr/>
          </p:nvSpPr>
          <p:spPr bwMode="auto">
            <a:xfrm>
              <a:off x="5802313" y="3532188"/>
              <a:ext cx="558800" cy="2317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6" y="20"/>
                </a:cxn>
                <a:cxn ang="0">
                  <a:pos x="127" y="71"/>
                </a:cxn>
                <a:cxn ang="0">
                  <a:pos x="178" y="95"/>
                </a:cxn>
                <a:cxn ang="0">
                  <a:pos x="233" y="119"/>
                </a:cxn>
                <a:cxn ang="0">
                  <a:pos x="285" y="138"/>
                </a:cxn>
                <a:cxn ang="0">
                  <a:pos x="305" y="142"/>
                </a:cxn>
                <a:cxn ang="0">
                  <a:pos x="328" y="146"/>
                </a:cxn>
                <a:cxn ang="0">
                  <a:pos x="328" y="146"/>
                </a:cxn>
                <a:cxn ang="0">
                  <a:pos x="352" y="146"/>
                </a:cxn>
                <a:cxn ang="0">
                  <a:pos x="352" y="142"/>
                </a:cxn>
                <a:cxn ang="0">
                  <a:pos x="344" y="138"/>
                </a:cxn>
                <a:cxn ang="0">
                  <a:pos x="313" y="123"/>
                </a:cxn>
                <a:cxn ang="0">
                  <a:pos x="265" y="103"/>
                </a:cxn>
                <a:cxn ang="0">
                  <a:pos x="135" y="55"/>
                </a:cxn>
                <a:cxn ang="0">
                  <a:pos x="63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2" h="146">
                  <a:moveTo>
                    <a:pt x="0" y="0"/>
                  </a:moveTo>
                  <a:lnTo>
                    <a:pt x="0" y="0"/>
                  </a:lnTo>
                  <a:lnTo>
                    <a:pt x="36" y="20"/>
                  </a:lnTo>
                  <a:lnTo>
                    <a:pt x="127" y="71"/>
                  </a:lnTo>
                  <a:lnTo>
                    <a:pt x="178" y="95"/>
                  </a:lnTo>
                  <a:lnTo>
                    <a:pt x="233" y="119"/>
                  </a:lnTo>
                  <a:lnTo>
                    <a:pt x="285" y="138"/>
                  </a:lnTo>
                  <a:lnTo>
                    <a:pt x="305" y="142"/>
                  </a:lnTo>
                  <a:lnTo>
                    <a:pt x="328" y="146"/>
                  </a:lnTo>
                  <a:lnTo>
                    <a:pt x="328" y="146"/>
                  </a:lnTo>
                  <a:lnTo>
                    <a:pt x="352" y="146"/>
                  </a:lnTo>
                  <a:lnTo>
                    <a:pt x="352" y="142"/>
                  </a:lnTo>
                  <a:lnTo>
                    <a:pt x="344" y="138"/>
                  </a:lnTo>
                  <a:lnTo>
                    <a:pt x="313" y="123"/>
                  </a:lnTo>
                  <a:lnTo>
                    <a:pt x="265" y="103"/>
                  </a:lnTo>
                  <a:lnTo>
                    <a:pt x="135" y="55"/>
                  </a:lnTo>
                  <a:lnTo>
                    <a:pt x="63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9"/>
            <p:cNvSpPr>
              <a:spLocks/>
            </p:cNvSpPr>
            <p:nvPr/>
          </p:nvSpPr>
          <p:spPr bwMode="auto">
            <a:xfrm>
              <a:off x="5010151" y="2695575"/>
              <a:ext cx="1011238" cy="1019175"/>
            </a:xfrm>
            <a:custGeom>
              <a:avLst/>
              <a:gdLst/>
              <a:ahLst/>
              <a:cxnLst>
                <a:cxn ang="0">
                  <a:pos x="637" y="642"/>
                </a:cxn>
                <a:cxn ang="0">
                  <a:pos x="637" y="642"/>
                </a:cxn>
                <a:cxn ang="0">
                  <a:pos x="602" y="606"/>
                </a:cxn>
                <a:cxn ang="0">
                  <a:pos x="586" y="590"/>
                </a:cxn>
                <a:cxn ang="0">
                  <a:pos x="574" y="574"/>
                </a:cxn>
                <a:cxn ang="0">
                  <a:pos x="574" y="574"/>
                </a:cxn>
                <a:cxn ang="0">
                  <a:pos x="487" y="428"/>
                </a:cxn>
                <a:cxn ang="0">
                  <a:pos x="436" y="341"/>
                </a:cxn>
                <a:cxn ang="0">
                  <a:pos x="392" y="281"/>
                </a:cxn>
                <a:cxn ang="0">
                  <a:pos x="392" y="281"/>
                </a:cxn>
                <a:cxn ang="0">
                  <a:pos x="356" y="238"/>
                </a:cxn>
                <a:cxn ang="0">
                  <a:pos x="321" y="198"/>
                </a:cxn>
                <a:cxn ang="0">
                  <a:pos x="289" y="151"/>
                </a:cxn>
                <a:cxn ang="0">
                  <a:pos x="273" y="123"/>
                </a:cxn>
                <a:cxn ang="0">
                  <a:pos x="257" y="87"/>
                </a:cxn>
                <a:cxn ang="0">
                  <a:pos x="257" y="87"/>
                </a:cxn>
                <a:cxn ang="0">
                  <a:pos x="250" y="72"/>
                </a:cxn>
                <a:cxn ang="0">
                  <a:pos x="242" y="56"/>
                </a:cxn>
                <a:cxn ang="0">
                  <a:pos x="218" y="32"/>
                </a:cxn>
                <a:cxn ang="0">
                  <a:pos x="190" y="12"/>
                </a:cxn>
                <a:cxn ang="0">
                  <a:pos x="162" y="4"/>
                </a:cxn>
                <a:cxn ang="0">
                  <a:pos x="135" y="0"/>
                </a:cxn>
                <a:cxn ang="0">
                  <a:pos x="107" y="4"/>
                </a:cxn>
                <a:cxn ang="0">
                  <a:pos x="79" y="12"/>
                </a:cxn>
                <a:cxn ang="0">
                  <a:pos x="64" y="28"/>
                </a:cxn>
                <a:cxn ang="0">
                  <a:pos x="64" y="28"/>
                </a:cxn>
                <a:cxn ang="0">
                  <a:pos x="44" y="40"/>
                </a:cxn>
                <a:cxn ang="0">
                  <a:pos x="24" y="52"/>
                </a:cxn>
                <a:cxn ang="0">
                  <a:pos x="0" y="60"/>
                </a:cxn>
                <a:cxn ang="0">
                  <a:pos x="40" y="87"/>
                </a:cxn>
                <a:cxn ang="0">
                  <a:pos x="40" y="87"/>
                </a:cxn>
                <a:cxn ang="0">
                  <a:pos x="52" y="95"/>
                </a:cxn>
                <a:cxn ang="0">
                  <a:pos x="64" y="107"/>
                </a:cxn>
                <a:cxn ang="0">
                  <a:pos x="71" y="119"/>
                </a:cxn>
                <a:cxn ang="0">
                  <a:pos x="79" y="131"/>
                </a:cxn>
                <a:cxn ang="0">
                  <a:pos x="91" y="167"/>
                </a:cxn>
                <a:cxn ang="0">
                  <a:pos x="99" y="206"/>
                </a:cxn>
                <a:cxn ang="0">
                  <a:pos x="111" y="254"/>
                </a:cxn>
                <a:cxn ang="0">
                  <a:pos x="123" y="305"/>
                </a:cxn>
                <a:cxn ang="0">
                  <a:pos x="147" y="361"/>
                </a:cxn>
                <a:cxn ang="0">
                  <a:pos x="178" y="420"/>
                </a:cxn>
                <a:cxn ang="0">
                  <a:pos x="178" y="420"/>
                </a:cxn>
                <a:cxn ang="0">
                  <a:pos x="198" y="448"/>
                </a:cxn>
                <a:cxn ang="0">
                  <a:pos x="218" y="471"/>
                </a:cxn>
                <a:cxn ang="0">
                  <a:pos x="238" y="495"/>
                </a:cxn>
                <a:cxn ang="0">
                  <a:pos x="261" y="511"/>
                </a:cxn>
                <a:cxn ang="0">
                  <a:pos x="285" y="527"/>
                </a:cxn>
                <a:cxn ang="0">
                  <a:pos x="309" y="539"/>
                </a:cxn>
                <a:cxn ang="0">
                  <a:pos x="356" y="558"/>
                </a:cxn>
                <a:cxn ang="0">
                  <a:pos x="404" y="570"/>
                </a:cxn>
                <a:cxn ang="0">
                  <a:pos x="447" y="582"/>
                </a:cxn>
                <a:cxn ang="0">
                  <a:pos x="487" y="590"/>
                </a:cxn>
                <a:cxn ang="0">
                  <a:pos x="523" y="598"/>
                </a:cxn>
                <a:cxn ang="0">
                  <a:pos x="523" y="598"/>
                </a:cxn>
                <a:cxn ang="0">
                  <a:pos x="550" y="606"/>
                </a:cxn>
                <a:cxn ang="0">
                  <a:pos x="582" y="618"/>
                </a:cxn>
                <a:cxn ang="0">
                  <a:pos x="637" y="642"/>
                </a:cxn>
                <a:cxn ang="0">
                  <a:pos x="637" y="642"/>
                </a:cxn>
              </a:cxnLst>
              <a:rect l="0" t="0" r="r" b="b"/>
              <a:pathLst>
                <a:path w="637" h="642">
                  <a:moveTo>
                    <a:pt x="637" y="642"/>
                  </a:moveTo>
                  <a:lnTo>
                    <a:pt x="637" y="642"/>
                  </a:lnTo>
                  <a:lnTo>
                    <a:pt x="602" y="606"/>
                  </a:lnTo>
                  <a:lnTo>
                    <a:pt x="586" y="590"/>
                  </a:lnTo>
                  <a:lnTo>
                    <a:pt x="574" y="574"/>
                  </a:lnTo>
                  <a:lnTo>
                    <a:pt x="574" y="574"/>
                  </a:lnTo>
                  <a:lnTo>
                    <a:pt x="487" y="428"/>
                  </a:lnTo>
                  <a:lnTo>
                    <a:pt x="436" y="341"/>
                  </a:lnTo>
                  <a:lnTo>
                    <a:pt x="392" y="281"/>
                  </a:lnTo>
                  <a:lnTo>
                    <a:pt x="392" y="281"/>
                  </a:lnTo>
                  <a:lnTo>
                    <a:pt x="356" y="238"/>
                  </a:lnTo>
                  <a:lnTo>
                    <a:pt x="321" y="198"/>
                  </a:lnTo>
                  <a:lnTo>
                    <a:pt x="289" y="151"/>
                  </a:lnTo>
                  <a:lnTo>
                    <a:pt x="273" y="123"/>
                  </a:lnTo>
                  <a:lnTo>
                    <a:pt x="257" y="87"/>
                  </a:lnTo>
                  <a:lnTo>
                    <a:pt x="257" y="87"/>
                  </a:lnTo>
                  <a:lnTo>
                    <a:pt x="250" y="72"/>
                  </a:lnTo>
                  <a:lnTo>
                    <a:pt x="242" y="56"/>
                  </a:lnTo>
                  <a:lnTo>
                    <a:pt x="218" y="32"/>
                  </a:lnTo>
                  <a:lnTo>
                    <a:pt x="190" y="12"/>
                  </a:lnTo>
                  <a:lnTo>
                    <a:pt x="162" y="4"/>
                  </a:lnTo>
                  <a:lnTo>
                    <a:pt x="135" y="0"/>
                  </a:lnTo>
                  <a:lnTo>
                    <a:pt x="107" y="4"/>
                  </a:lnTo>
                  <a:lnTo>
                    <a:pt x="79" y="12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44" y="40"/>
                  </a:lnTo>
                  <a:lnTo>
                    <a:pt x="24" y="52"/>
                  </a:lnTo>
                  <a:lnTo>
                    <a:pt x="0" y="60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52" y="95"/>
                  </a:lnTo>
                  <a:lnTo>
                    <a:pt x="64" y="107"/>
                  </a:lnTo>
                  <a:lnTo>
                    <a:pt x="71" y="119"/>
                  </a:lnTo>
                  <a:lnTo>
                    <a:pt x="79" y="131"/>
                  </a:lnTo>
                  <a:lnTo>
                    <a:pt x="91" y="167"/>
                  </a:lnTo>
                  <a:lnTo>
                    <a:pt x="99" y="206"/>
                  </a:lnTo>
                  <a:lnTo>
                    <a:pt x="111" y="254"/>
                  </a:lnTo>
                  <a:lnTo>
                    <a:pt x="123" y="305"/>
                  </a:lnTo>
                  <a:lnTo>
                    <a:pt x="147" y="361"/>
                  </a:lnTo>
                  <a:lnTo>
                    <a:pt x="178" y="420"/>
                  </a:lnTo>
                  <a:lnTo>
                    <a:pt x="178" y="420"/>
                  </a:lnTo>
                  <a:lnTo>
                    <a:pt x="198" y="448"/>
                  </a:lnTo>
                  <a:lnTo>
                    <a:pt x="218" y="471"/>
                  </a:lnTo>
                  <a:lnTo>
                    <a:pt x="238" y="495"/>
                  </a:lnTo>
                  <a:lnTo>
                    <a:pt x="261" y="511"/>
                  </a:lnTo>
                  <a:lnTo>
                    <a:pt x="285" y="527"/>
                  </a:lnTo>
                  <a:lnTo>
                    <a:pt x="309" y="539"/>
                  </a:lnTo>
                  <a:lnTo>
                    <a:pt x="356" y="558"/>
                  </a:lnTo>
                  <a:lnTo>
                    <a:pt x="404" y="570"/>
                  </a:lnTo>
                  <a:lnTo>
                    <a:pt x="447" y="582"/>
                  </a:lnTo>
                  <a:lnTo>
                    <a:pt x="487" y="590"/>
                  </a:lnTo>
                  <a:lnTo>
                    <a:pt x="523" y="598"/>
                  </a:lnTo>
                  <a:lnTo>
                    <a:pt x="523" y="598"/>
                  </a:lnTo>
                  <a:lnTo>
                    <a:pt x="550" y="606"/>
                  </a:lnTo>
                  <a:lnTo>
                    <a:pt x="582" y="618"/>
                  </a:lnTo>
                  <a:lnTo>
                    <a:pt x="637" y="642"/>
                  </a:lnTo>
                  <a:lnTo>
                    <a:pt x="637" y="642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10"/>
            <p:cNvSpPr>
              <a:spLocks/>
            </p:cNvSpPr>
            <p:nvPr/>
          </p:nvSpPr>
          <p:spPr bwMode="auto">
            <a:xfrm>
              <a:off x="5048251" y="2797175"/>
              <a:ext cx="792163" cy="847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" y="8"/>
                </a:cxn>
                <a:cxn ang="0">
                  <a:pos x="40" y="27"/>
                </a:cxn>
                <a:cxn ang="0">
                  <a:pos x="55" y="43"/>
                </a:cxn>
                <a:cxn ang="0">
                  <a:pos x="71" y="63"/>
                </a:cxn>
                <a:cxn ang="0">
                  <a:pos x="83" y="91"/>
                </a:cxn>
                <a:cxn ang="0">
                  <a:pos x="95" y="122"/>
                </a:cxn>
                <a:cxn ang="0">
                  <a:pos x="95" y="122"/>
                </a:cxn>
                <a:cxn ang="0">
                  <a:pos x="111" y="162"/>
                </a:cxn>
                <a:cxn ang="0">
                  <a:pos x="138" y="213"/>
                </a:cxn>
                <a:cxn ang="0">
                  <a:pos x="174" y="269"/>
                </a:cxn>
                <a:cxn ang="0">
                  <a:pos x="222" y="324"/>
                </a:cxn>
                <a:cxn ang="0">
                  <a:pos x="281" y="384"/>
                </a:cxn>
                <a:cxn ang="0">
                  <a:pos x="344" y="439"/>
                </a:cxn>
                <a:cxn ang="0">
                  <a:pos x="380" y="467"/>
                </a:cxn>
                <a:cxn ang="0">
                  <a:pos x="416" y="491"/>
                </a:cxn>
                <a:cxn ang="0">
                  <a:pos x="455" y="514"/>
                </a:cxn>
                <a:cxn ang="0">
                  <a:pos x="499" y="534"/>
                </a:cxn>
                <a:cxn ang="0">
                  <a:pos x="499" y="534"/>
                </a:cxn>
                <a:cxn ang="0">
                  <a:pos x="459" y="530"/>
                </a:cxn>
                <a:cxn ang="0">
                  <a:pos x="416" y="526"/>
                </a:cxn>
                <a:cxn ang="0">
                  <a:pos x="364" y="514"/>
                </a:cxn>
                <a:cxn ang="0">
                  <a:pos x="309" y="502"/>
                </a:cxn>
                <a:cxn ang="0">
                  <a:pos x="249" y="479"/>
                </a:cxn>
                <a:cxn ang="0">
                  <a:pos x="218" y="467"/>
                </a:cxn>
                <a:cxn ang="0">
                  <a:pos x="194" y="451"/>
                </a:cxn>
                <a:cxn ang="0">
                  <a:pos x="166" y="431"/>
                </a:cxn>
                <a:cxn ang="0">
                  <a:pos x="142" y="411"/>
                </a:cxn>
                <a:cxn ang="0">
                  <a:pos x="142" y="411"/>
                </a:cxn>
                <a:cxn ang="0">
                  <a:pos x="123" y="388"/>
                </a:cxn>
                <a:cxn ang="0">
                  <a:pos x="107" y="364"/>
                </a:cxn>
                <a:cxn ang="0">
                  <a:pos x="91" y="336"/>
                </a:cxn>
                <a:cxn ang="0">
                  <a:pos x="83" y="308"/>
                </a:cxn>
                <a:cxn ang="0">
                  <a:pos x="67" y="253"/>
                </a:cxn>
                <a:cxn ang="0">
                  <a:pos x="55" y="198"/>
                </a:cxn>
                <a:cxn ang="0">
                  <a:pos x="47" y="142"/>
                </a:cxn>
                <a:cxn ang="0">
                  <a:pos x="40" y="91"/>
                </a:cxn>
                <a:cxn ang="0">
                  <a:pos x="24" y="39"/>
                </a:cxn>
                <a:cxn ang="0">
                  <a:pos x="12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99" h="534">
                  <a:moveTo>
                    <a:pt x="0" y="0"/>
                  </a:moveTo>
                  <a:lnTo>
                    <a:pt x="0" y="0"/>
                  </a:lnTo>
                  <a:lnTo>
                    <a:pt x="12" y="8"/>
                  </a:lnTo>
                  <a:lnTo>
                    <a:pt x="40" y="27"/>
                  </a:lnTo>
                  <a:lnTo>
                    <a:pt x="55" y="43"/>
                  </a:lnTo>
                  <a:lnTo>
                    <a:pt x="71" y="63"/>
                  </a:lnTo>
                  <a:lnTo>
                    <a:pt x="83" y="91"/>
                  </a:lnTo>
                  <a:lnTo>
                    <a:pt x="95" y="122"/>
                  </a:lnTo>
                  <a:lnTo>
                    <a:pt x="95" y="122"/>
                  </a:lnTo>
                  <a:lnTo>
                    <a:pt x="111" y="162"/>
                  </a:lnTo>
                  <a:lnTo>
                    <a:pt x="138" y="213"/>
                  </a:lnTo>
                  <a:lnTo>
                    <a:pt x="174" y="269"/>
                  </a:lnTo>
                  <a:lnTo>
                    <a:pt x="222" y="324"/>
                  </a:lnTo>
                  <a:lnTo>
                    <a:pt x="281" y="384"/>
                  </a:lnTo>
                  <a:lnTo>
                    <a:pt x="344" y="439"/>
                  </a:lnTo>
                  <a:lnTo>
                    <a:pt x="380" y="467"/>
                  </a:lnTo>
                  <a:lnTo>
                    <a:pt x="416" y="491"/>
                  </a:lnTo>
                  <a:lnTo>
                    <a:pt x="455" y="514"/>
                  </a:lnTo>
                  <a:lnTo>
                    <a:pt x="499" y="534"/>
                  </a:lnTo>
                  <a:lnTo>
                    <a:pt x="499" y="534"/>
                  </a:lnTo>
                  <a:lnTo>
                    <a:pt x="459" y="530"/>
                  </a:lnTo>
                  <a:lnTo>
                    <a:pt x="416" y="526"/>
                  </a:lnTo>
                  <a:lnTo>
                    <a:pt x="364" y="514"/>
                  </a:lnTo>
                  <a:lnTo>
                    <a:pt x="309" y="502"/>
                  </a:lnTo>
                  <a:lnTo>
                    <a:pt x="249" y="479"/>
                  </a:lnTo>
                  <a:lnTo>
                    <a:pt x="218" y="467"/>
                  </a:lnTo>
                  <a:lnTo>
                    <a:pt x="194" y="451"/>
                  </a:lnTo>
                  <a:lnTo>
                    <a:pt x="166" y="431"/>
                  </a:lnTo>
                  <a:lnTo>
                    <a:pt x="142" y="411"/>
                  </a:lnTo>
                  <a:lnTo>
                    <a:pt x="142" y="411"/>
                  </a:lnTo>
                  <a:lnTo>
                    <a:pt x="123" y="388"/>
                  </a:lnTo>
                  <a:lnTo>
                    <a:pt x="107" y="364"/>
                  </a:lnTo>
                  <a:lnTo>
                    <a:pt x="91" y="336"/>
                  </a:lnTo>
                  <a:lnTo>
                    <a:pt x="83" y="308"/>
                  </a:lnTo>
                  <a:lnTo>
                    <a:pt x="67" y="253"/>
                  </a:lnTo>
                  <a:lnTo>
                    <a:pt x="55" y="198"/>
                  </a:lnTo>
                  <a:lnTo>
                    <a:pt x="47" y="142"/>
                  </a:lnTo>
                  <a:lnTo>
                    <a:pt x="40" y="91"/>
                  </a:lnTo>
                  <a:lnTo>
                    <a:pt x="24" y="39"/>
                  </a:lnTo>
                  <a:lnTo>
                    <a:pt x="12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E7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11"/>
            <p:cNvSpPr>
              <a:spLocks/>
            </p:cNvSpPr>
            <p:nvPr/>
          </p:nvSpPr>
          <p:spPr bwMode="auto">
            <a:xfrm>
              <a:off x="5732463" y="3551238"/>
              <a:ext cx="352425" cy="327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6" y="23"/>
                </a:cxn>
                <a:cxn ang="0">
                  <a:pos x="64" y="83"/>
                </a:cxn>
                <a:cxn ang="0">
                  <a:pos x="91" y="118"/>
                </a:cxn>
                <a:cxn ang="0">
                  <a:pos x="127" y="154"/>
                </a:cxn>
                <a:cxn ang="0">
                  <a:pos x="163" y="182"/>
                </a:cxn>
                <a:cxn ang="0">
                  <a:pos x="198" y="202"/>
                </a:cxn>
                <a:cxn ang="0">
                  <a:pos x="198" y="202"/>
                </a:cxn>
                <a:cxn ang="0">
                  <a:pos x="214" y="206"/>
                </a:cxn>
                <a:cxn ang="0">
                  <a:pos x="222" y="206"/>
                </a:cxn>
                <a:cxn ang="0">
                  <a:pos x="222" y="202"/>
                </a:cxn>
                <a:cxn ang="0">
                  <a:pos x="218" y="194"/>
                </a:cxn>
                <a:cxn ang="0">
                  <a:pos x="194" y="166"/>
                </a:cxn>
                <a:cxn ang="0">
                  <a:pos x="159" y="130"/>
                </a:cxn>
                <a:cxn ang="0">
                  <a:pos x="72" y="51"/>
                </a:cxn>
                <a:cxn ang="0">
                  <a:pos x="28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2" h="206">
                  <a:moveTo>
                    <a:pt x="0" y="0"/>
                  </a:moveTo>
                  <a:lnTo>
                    <a:pt x="0" y="0"/>
                  </a:lnTo>
                  <a:lnTo>
                    <a:pt x="16" y="23"/>
                  </a:lnTo>
                  <a:lnTo>
                    <a:pt x="64" y="83"/>
                  </a:lnTo>
                  <a:lnTo>
                    <a:pt x="91" y="118"/>
                  </a:lnTo>
                  <a:lnTo>
                    <a:pt x="127" y="154"/>
                  </a:lnTo>
                  <a:lnTo>
                    <a:pt x="163" y="182"/>
                  </a:lnTo>
                  <a:lnTo>
                    <a:pt x="198" y="202"/>
                  </a:lnTo>
                  <a:lnTo>
                    <a:pt x="198" y="202"/>
                  </a:lnTo>
                  <a:lnTo>
                    <a:pt x="214" y="206"/>
                  </a:lnTo>
                  <a:lnTo>
                    <a:pt x="222" y="206"/>
                  </a:lnTo>
                  <a:lnTo>
                    <a:pt x="222" y="202"/>
                  </a:lnTo>
                  <a:lnTo>
                    <a:pt x="218" y="194"/>
                  </a:lnTo>
                  <a:lnTo>
                    <a:pt x="194" y="166"/>
                  </a:lnTo>
                  <a:lnTo>
                    <a:pt x="159" y="130"/>
                  </a:lnTo>
                  <a:lnTo>
                    <a:pt x="72" y="51"/>
                  </a:lnTo>
                  <a:lnTo>
                    <a:pt x="28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12"/>
            <p:cNvSpPr>
              <a:spLocks/>
            </p:cNvSpPr>
            <p:nvPr/>
          </p:nvSpPr>
          <p:spPr bwMode="auto">
            <a:xfrm>
              <a:off x="5757863" y="3538538"/>
              <a:ext cx="409575" cy="320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4" y="27"/>
                </a:cxn>
                <a:cxn ang="0">
                  <a:pos x="79" y="87"/>
                </a:cxn>
                <a:cxn ang="0">
                  <a:pos x="115" y="119"/>
                </a:cxn>
                <a:cxn ang="0">
                  <a:pos x="155" y="150"/>
                </a:cxn>
                <a:cxn ang="0">
                  <a:pos x="194" y="178"/>
                </a:cxn>
                <a:cxn ang="0">
                  <a:pos x="234" y="198"/>
                </a:cxn>
                <a:cxn ang="0">
                  <a:pos x="234" y="198"/>
                </a:cxn>
                <a:cxn ang="0">
                  <a:pos x="250" y="202"/>
                </a:cxn>
                <a:cxn ang="0">
                  <a:pos x="258" y="202"/>
                </a:cxn>
                <a:cxn ang="0">
                  <a:pos x="258" y="194"/>
                </a:cxn>
                <a:cxn ang="0">
                  <a:pos x="250" y="186"/>
                </a:cxn>
                <a:cxn ang="0">
                  <a:pos x="222" y="158"/>
                </a:cxn>
                <a:cxn ang="0">
                  <a:pos x="182" y="126"/>
                </a:cxn>
                <a:cxn ang="0">
                  <a:pos x="83" y="51"/>
                </a:cxn>
                <a:cxn ang="0">
                  <a:pos x="36" y="2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8" h="202">
                  <a:moveTo>
                    <a:pt x="0" y="0"/>
                  </a:moveTo>
                  <a:lnTo>
                    <a:pt x="0" y="0"/>
                  </a:lnTo>
                  <a:lnTo>
                    <a:pt x="24" y="27"/>
                  </a:lnTo>
                  <a:lnTo>
                    <a:pt x="79" y="87"/>
                  </a:lnTo>
                  <a:lnTo>
                    <a:pt x="115" y="119"/>
                  </a:lnTo>
                  <a:lnTo>
                    <a:pt x="155" y="150"/>
                  </a:lnTo>
                  <a:lnTo>
                    <a:pt x="194" y="178"/>
                  </a:lnTo>
                  <a:lnTo>
                    <a:pt x="234" y="198"/>
                  </a:lnTo>
                  <a:lnTo>
                    <a:pt x="234" y="198"/>
                  </a:lnTo>
                  <a:lnTo>
                    <a:pt x="250" y="202"/>
                  </a:lnTo>
                  <a:lnTo>
                    <a:pt x="258" y="202"/>
                  </a:lnTo>
                  <a:lnTo>
                    <a:pt x="258" y="194"/>
                  </a:lnTo>
                  <a:lnTo>
                    <a:pt x="250" y="186"/>
                  </a:lnTo>
                  <a:lnTo>
                    <a:pt x="222" y="158"/>
                  </a:lnTo>
                  <a:lnTo>
                    <a:pt x="182" y="126"/>
                  </a:lnTo>
                  <a:lnTo>
                    <a:pt x="83" y="51"/>
                  </a:lnTo>
                  <a:lnTo>
                    <a:pt x="36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13"/>
            <p:cNvSpPr>
              <a:spLocks/>
            </p:cNvSpPr>
            <p:nvPr/>
          </p:nvSpPr>
          <p:spPr bwMode="auto">
            <a:xfrm>
              <a:off x="5783263" y="3538538"/>
              <a:ext cx="446088" cy="295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8" y="24"/>
                </a:cxn>
                <a:cxn ang="0">
                  <a:pos x="91" y="79"/>
                </a:cxn>
                <a:cxn ang="0">
                  <a:pos x="135" y="111"/>
                </a:cxn>
                <a:cxn ang="0">
                  <a:pos x="178" y="142"/>
                </a:cxn>
                <a:cxn ang="0">
                  <a:pos x="222" y="166"/>
                </a:cxn>
                <a:cxn ang="0">
                  <a:pos x="261" y="182"/>
                </a:cxn>
                <a:cxn ang="0">
                  <a:pos x="261" y="182"/>
                </a:cxn>
                <a:cxn ang="0">
                  <a:pos x="277" y="186"/>
                </a:cxn>
                <a:cxn ang="0">
                  <a:pos x="281" y="186"/>
                </a:cxn>
                <a:cxn ang="0">
                  <a:pos x="281" y="178"/>
                </a:cxn>
                <a:cxn ang="0">
                  <a:pos x="273" y="170"/>
                </a:cxn>
                <a:cxn ang="0">
                  <a:pos x="242" y="146"/>
                </a:cxn>
                <a:cxn ang="0">
                  <a:pos x="198" y="115"/>
                </a:cxn>
                <a:cxn ang="0">
                  <a:pos x="87" y="43"/>
                </a:cxn>
                <a:cxn ang="0">
                  <a:pos x="36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1" h="186">
                  <a:moveTo>
                    <a:pt x="0" y="0"/>
                  </a:moveTo>
                  <a:lnTo>
                    <a:pt x="0" y="0"/>
                  </a:lnTo>
                  <a:lnTo>
                    <a:pt x="28" y="24"/>
                  </a:lnTo>
                  <a:lnTo>
                    <a:pt x="91" y="79"/>
                  </a:lnTo>
                  <a:lnTo>
                    <a:pt x="135" y="111"/>
                  </a:lnTo>
                  <a:lnTo>
                    <a:pt x="178" y="142"/>
                  </a:lnTo>
                  <a:lnTo>
                    <a:pt x="222" y="166"/>
                  </a:lnTo>
                  <a:lnTo>
                    <a:pt x="261" y="182"/>
                  </a:lnTo>
                  <a:lnTo>
                    <a:pt x="261" y="182"/>
                  </a:lnTo>
                  <a:lnTo>
                    <a:pt x="277" y="186"/>
                  </a:lnTo>
                  <a:lnTo>
                    <a:pt x="281" y="186"/>
                  </a:lnTo>
                  <a:lnTo>
                    <a:pt x="281" y="178"/>
                  </a:lnTo>
                  <a:lnTo>
                    <a:pt x="273" y="170"/>
                  </a:lnTo>
                  <a:lnTo>
                    <a:pt x="242" y="146"/>
                  </a:lnTo>
                  <a:lnTo>
                    <a:pt x="198" y="115"/>
                  </a:lnTo>
                  <a:lnTo>
                    <a:pt x="87" y="43"/>
                  </a:lnTo>
                  <a:lnTo>
                    <a:pt x="3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14"/>
            <p:cNvSpPr>
              <a:spLocks/>
            </p:cNvSpPr>
            <p:nvPr/>
          </p:nvSpPr>
          <p:spPr bwMode="auto">
            <a:xfrm>
              <a:off x="5802313" y="3519488"/>
              <a:ext cx="484188" cy="276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2" y="24"/>
                </a:cxn>
                <a:cxn ang="0">
                  <a:pos x="103" y="79"/>
                </a:cxn>
                <a:cxn ang="0">
                  <a:pos x="150" y="107"/>
                </a:cxn>
                <a:cxn ang="0">
                  <a:pos x="198" y="134"/>
                </a:cxn>
                <a:cxn ang="0">
                  <a:pos x="245" y="158"/>
                </a:cxn>
                <a:cxn ang="0">
                  <a:pos x="285" y="170"/>
                </a:cxn>
                <a:cxn ang="0">
                  <a:pos x="285" y="170"/>
                </a:cxn>
                <a:cxn ang="0">
                  <a:pos x="301" y="174"/>
                </a:cxn>
                <a:cxn ang="0">
                  <a:pos x="305" y="170"/>
                </a:cxn>
                <a:cxn ang="0">
                  <a:pos x="305" y="166"/>
                </a:cxn>
                <a:cxn ang="0">
                  <a:pos x="293" y="158"/>
                </a:cxn>
                <a:cxn ang="0">
                  <a:pos x="261" y="134"/>
                </a:cxn>
                <a:cxn ang="0">
                  <a:pos x="210" y="103"/>
                </a:cxn>
                <a:cxn ang="0">
                  <a:pos x="91" y="43"/>
                </a:cxn>
                <a:cxn ang="0">
                  <a:pos x="40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5" h="174">
                  <a:moveTo>
                    <a:pt x="0" y="0"/>
                  </a:moveTo>
                  <a:lnTo>
                    <a:pt x="0" y="0"/>
                  </a:lnTo>
                  <a:lnTo>
                    <a:pt x="32" y="24"/>
                  </a:lnTo>
                  <a:lnTo>
                    <a:pt x="103" y="79"/>
                  </a:lnTo>
                  <a:lnTo>
                    <a:pt x="150" y="107"/>
                  </a:lnTo>
                  <a:lnTo>
                    <a:pt x="198" y="134"/>
                  </a:lnTo>
                  <a:lnTo>
                    <a:pt x="245" y="158"/>
                  </a:lnTo>
                  <a:lnTo>
                    <a:pt x="285" y="170"/>
                  </a:lnTo>
                  <a:lnTo>
                    <a:pt x="285" y="170"/>
                  </a:lnTo>
                  <a:lnTo>
                    <a:pt x="301" y="174"/>
                  </a:lnTo>
                  <a:lnTo>
                    <a:pt x="305" y="170"/>
                  </a:lnTo>
                  <a:lnTo>
                    <a:pt x="305" y="166"/>
                  </a:lnTo>
                  <a:lnTo>
                    <a:pt x="293" y="158"/>
                  </a:lnTo>
                  <a:lnTo>
                    <a:pt x="261" y="134"/>
                  </a:lnTo>
                  <a:lnTo>
                    <a:pt x="210" y="103"/>
                  </a:lnTo>
                  <a:lnTo>
                    <a:pt x="91" y="43"/>
                  </a:lnTo>
                  <a:lnTo>
                    <a:pt x="40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CB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15"/>
            <p:cNvSpPr>
              <a:spLocks/>
            </p:cNvSpPr>
            <p:nvPr/>
          </p:nvSpPr>
          <p:spPr bwMode="auto">
            <a:xfrm>
              <a:off x="4640263" y="2652713"/>
              <a:ext cx="458788" cy="187325"/>
            </a:xfrm>
            <a:custGeom>
              <a:avLst/>
              <a:gdLst/>
              <a:ahLst/>
              <a:cxnLst>
                <a:cxn ang="0">
                  <a:pos x="289" y="59"/>
                </a:cxn>
                <a:cxn ang="0">
                  <a:pos x="289" y="59"/>
                </a:cxn>
                <a:cxn ang="0">
                  <a:pos x="277" y="63"/>
                </a:cxn>
                <a:cxn ang="0">
                  <a:pos x="265" y="63"/>
                </a:cxn>
                <a:cxn ang="0">
                  <a:pos x="241" y="59"/>
                </a:cxn>
                <a:cxn ang="0">
                  <a:pos x="241" y="59"/>
                </a:cxn>
                <a:cxn ang="0">
                  <a:pos x="118" y="31"/>
                </a:cxn>
                <a:cxn ang="0">
                  <a:pos x="51" y="15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5" y="15"/>
                </a:cxn>
                <a:cxn ang="0">
                  <a:pos x="114" y="39"/>
                </a:cxn>
                <a:cxn ang="0">
                  <a:pos x="162" y="55"/>
                </a:cxn>
                <a:cxn ang="0">
                  <a:pos x="205" y="75"/>
                </a:cxn>
                <a:cxn ang="0">
                  <a:pos x="245" y="95"/>
                </a:cxn>
                <a:cxn ang="0">
                  <a:pos x="273" y="118"/>
                </a:cxn>
                <a:cxn ang="0">
                  <a:pos x="273" y="118"/>
                </a:cxn>
                <a:cxn ang="0">
                  <a:pos x="269" y="110"/>
                </a:cxn>
                <a:cxn ang="0">
                  <a:pos x="269" y="103"/>
                </a:cxn>
                <a:cxn ang="0">
                  <a:pos x="273" y="99"/>
                </a:cxn>
                <a:cxn ang="0">
                  <a:pos x="273" y="99"/>
                </a:cxn>
                <a:cxn ang="0">
                  <a:pos x="273" y="83"/>
                </a:cxn>
                <a:cxn ang="0">
                  <a:pos x="277" y="71"/>
                </a:cxn>
                <a:cxn ang="0">
                  <a:pos x="289" y="59"/>
                </a:cxn>
                <a:cxn ang="0">
                  <a:pos x="289" y="59"/>
                </a:cxn>
              </a:cxnLst>
              <a:rect l="0" t="0" r="r" b="b"/>
              <a:pathLst>
                <a:path w="289" h="118">
                  <a:moveTo>
                    <a:pt x="289" y="59"/>
                  </a:moveTo>
                  <a:lnTo>
                    <a:pt x="289" y="59"/>
                  </a:lnTo>
                  <a:lnTo>
                    <a:pt x="277" y="63"/>
                  </a:lnTo>
                  <a:lnTo>
                    <a:pt x="265" y="63"/>
                  </a:lnTo>
                  <a:lnTo>
                    <a:pt x="241" y="59"/>
                  </a:lnTo>
                  <a:lnTo>
                    <a:pt x="241" y="59"/>
                  </a:lnTo>
                  <a:lnTo>
                    <a:pt x="118" y="31"/>
                  </a:lnTo>
                  <a:lnTo>
                    <a:pt x="51" y="15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35" y="15"/>
                  </a:lnTo>
                  <a:lnTo>
                    <a:pt x="114" y="39"/>
                  </a:lnTo>
                  <a:lnTo>
                    <a:pt x="162" y="55"/>
                  </a:lnTo>
                  <a:lnTo>
                    <a:pt x="205" y="75"/>
                  </a:lnTo>
                  <a:lnTo>
                    <a:pt x="245" y="95"/>
                  </a:lnTo>
                  <a:lnTo>
                    <a:pt x="273" y="118"/>
                  </a:lnTo>
                  <a:lnTo>
                    <a:pt x="273" y="118"/>
                  </a:lnTo>
                  <a:lnTo>
                    <a:pt x="269" y="110"/>
                  </a:lnTo>
                  <a:lnTo>
                    <a:pt x="269" y="103"/>
                  </a:lnTo>
                  <a:lnTo>
                    <a:pt x="273" y="99"/>
                  </a:lnTo>
                  <a:lnTo>
                    <a:pt x="273" y="99"/>
                  </a:lnTo>
                  <a:lnTo>
                    <a:pt x="273" y="83"/>
                  </a:lnTo>
                  <a:lnTo>
                    <a:pt x="277" y="71"/>
                  </a:lnTo>
                  <a:lnTo>
                    <a:pt x="289" y="59"/>
                  </a:lnTo>
                  <a:lnTo>
                    <a:pt x="289" y="59"/>
                  </a:lnTo>
                  <a:close/>
                </a:path>
              </a:pathLst>
            </a:custGeom>
            <a:solidFill>
              <a:srgbClr val="283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16"/>
            <p:cNvSpPr>
              <a:spLocks/>
            </p:cNvSpPr>
            <p:nvPr/>
          </p:nvSpPr>
          <p:spPr bwMode="auto">
            <a:xfrm>
              <a:off x="5116513" y="2784475"/>
              <a:ext cx="50800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16"/>
                </a:cxn>
                <a:cxn ang="0">
                  <a:pos x="8" y="20"/>
                </a:cxn>
                <a:cxn ang="0">
                  <a:pos x="12" y="20"/>
                </a:cxn>
                <a:cxn ang="0">
                  <a:pos x="20" y="20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20" y="16"/>
                </a:cxn>
                <a:cxn ang="0">
                  <a:pos x="8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 h="20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20" y="2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0" y="16"/>
                  </a:lnTo>
                  <a:lnTo>
                    <a:pt x="8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4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17"/>
            <p:cNvSpPr>
              <a:spLocks/>
            </p:cNvSpPr>
            <p:nvPr/>
          </p:nvSpPr>
          <p:spPr bwMode="auto">
            <a:xfrm>
              <a:off x="4778376" y="3098800"/>
              <a:ext cx="754063" cy="735013"/>
            </a:xfrm>
            <a:custGeom>
              <a:avLst/>
              <a:gdLst/>
              <a:ahLst/>
              <a:cxnLst>
                <a:cxn ang="0">
                  <a:pos x="396" y="16"/>
                </a:cxn>
                <a:cxn ang="0">
                  <a:pos x="380" y="4"/>
                </a:cxn>
                <a:cxn ang="0">
                  <a:pos x="360" y="0"/>
                </a:cxn>
                <a:cxn ang="0">
                  <a:pos x="312" y="39"/>
                </a:cxn>
                <a:cxn ang="0">
                  <a:pos x="210" y="134"/>
                </a:cxn>
                <a:cxn ang="0">
                  <a:pos x="91" y="269"/>
                </a:cxn>
                <a:cxn ang="0">
                  <a:pos x="35" y="344"/>
                </a:cxn>
                <a:cxn ang="0">
                  <a:pos x="0" y="419"/>
                </a:cxn>
                <a:cxn ang="0">
                  <a:pos x="4" y="427"/>
                </a:cxn>
                <a:cxn ang="0">
                  <a:pos x="27" y="427"/>
                </a:cxn>
                <a:cxn ang="0">
                  <a:pos x="75" y="384"/>
                </a:cxn>
                <a:cxn ang="0">
                  <a:pos x="158" y="265"/>
                </a:cxn>
                <a:cxn ang="0">
                  <a:pos x="146" y="289"/>
                </a:cxn>
                <a:cxn ang="0">
                  <a:pos x="115" y="384"/>
                </a:cxn>
                <a:cxn ang="0">
                  <a:pos x="107" y="443"/>
                </a:cxn>
                <a:cxn ang="0">
                  <a:pos x="115" y="459"/>
                </a:cxn>
                <a:cxn ang="0">
                  <a:pos x="118" y="463"/>
                </a:cxn>
                <a:cxn ang="0">
                  <a:pos x="138" y="447"/>
                </a:cxn>
                <a:cxn ang="0">
                  <a:pos x="166" y="392"/>
                </a:cxn>
                <a:cxn ang="0">
                  <a:pos x="210" y="233"/>
                </a:cxn>
                <a:cxn ang="0">
                  <a:pos x="202" y="324"/>
                </a:cxn>
                <a:cxn ang="0">
                  <a:pos x="202" y="415"/>
                </a:cxn>
                <a:cxn ang="0">
                  <a:pos x="206" y="431"/>
                </a:cxn>
                <a:cxn ang="0">
                  <a:pos x="221" y="423"/>
                </a:cxn>
                <a:cxn ang="0">
                  <a:pos x="241" y="388"/>
                </a:cxn>
                <a:cxn ang="0">
                  <a:pos x="253" y="312"/>
                </a:cxn>
                <a:cxn ang="0">
                  <a:pos x="257" y="209"/>
                </a:cxn>
                <a:cxn ang="0">
                  <a:pos x="265" y="285"/>
                </a:cxn>
                <a:cxn ang="0">
                  <a:pos x="285" y="356"/>
                </a:cxn>
                <a:cxn ang="0">
                  <a:pos x="297" y="368"/>
                </a:cxn>
                <a:cxn ang="0">
                  <a:pos x="301" y="368"/>
                </a:cxn>
                <a:cxn ang="0">
                  <a:pos x="312" y="340"/>
                </a:cxn>
                <a:cxn ang="0">
                  <a:pos x="308" y="253"/>
                </a:cxn>
                <a:cxn ang="0">
                  <a:pos x="301" y="182"/>
                </a:cxn>
                <a:cxn ang="0">
                  <a:pos x="340" y="304"/>
                </a:cxn>
                <a:cxn ang="0">
                  <a:pos x="360" y="332"/>
                </a:cxn>
                <a:cxn ang="0">
                  <a:pos x="364" y="332"/>
                </a:cxn>
                <a:cxn ang="0">
                  <a:pos x="372" y="320"/>
                </a:cxn>
                <a:cxn ang="0">
                  <a:pos x="372" y="277"/>
                </a:cxn>
                <a:cxn ang="0">
                  <a:pos x="364" y="213"/>
                </a:cxn>
                <a:cxn ang="0">
                  <a:pos x="344" y="146"/>
                </a:cxn>
                <a:cxn ang="0">
                  <a:pos x="376" y="202"/>
                </a:cxn>
                <a:cxn ang="0">
                  <a:pos x="411" y="257"/>
                </a:cxn>
                <a:cxn ang="0">
                  <a:pos x="423" y="265"/>
                </a:cxn>
                <a:cxn ang="0">
                  <a:pos x="431" y="253"/>
                </a:cxn>
                <a:cxn ang="0">
                  <a:pos x="423" y="217"/>
                </a:cxn>
                <a:cxn ang="0">
                  <a:pos x="396" y="138"/>
                </a:cxn>
                <a:cxn ang="0">
                  <a:pos x="380" y="111"/>
                </a:cxn>
                <a:cxn ang="0">
                  <a:pos x="443" y="209"/>
                </a:cxn>
                <a:cxn ang="0">
                  <a:pos x="471" y="229"/>
                </a:cxn>
                <a:cxn ang="0">
                  <a:pos x="475" y="229"/>
                </a:cxn>
                <a:cxn ang="0">
                  <a:pos x="475" y="213"/>
                </a:cxn>
                <a:cxn ang="0">
                  <a:pos x="407" y="79"/>
                </a:cxn>
                <a:cxn ang="0">
                  <a:pos x="403" y="63"/>
                </a:cxn>
                <a:cxn ang="0">
                  <a:pos x="403" y="43"/>
                </a:cxn>
                <a:cxn ang="0">
                  <a:pos x="407" y="39"/>
                </a:cxn>
                <a:cxn ang="0">
                  <a:pos x="396" y="16"/>
                </a:cxn>
              </a:cxnLst>
              <a:rect l="0" t="0" r="r" b="b"/>
              <a:pathLst>
                <a:path w="475" h="463">
                  <a:moveTo>
                    <a:pt x="396" y="16"/>
                  </a:moveTo>
                  <a:lnTo>
                    <a:pt x="396" y="16"/>
                  </a:lnTo>
                  <a:lnTo>
                    <a:pt x="388" y="8"/>
                  </a:lnTo>
                  <a:lnTo>
                    <a:pt x="380" y="4"/>
                  </a:lnTo>
                  <a:lnTo>
                    <a:pt x="368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12" y="39"/>
                  </a:lnTo>
                  <a:lnTo>
                    <a:pt x="265" y="83"/>
                  </a:lnTo>
                  <a:lnTo>
                    <a:pt x="210" y="134"/>
                  </a:lnTo>
                  <a:lnTo>
                    <a:pt x="150" y="202"/>
                  </a:lnTo>
                  <a:lnTo>
                    <a:pt x="91" y="269"/>
                  </a:lnTo>
                  <a:lnTo>
                    <a:pt x="63" y="308"/>
                  </a:lnTo>
                  <a:lnTo>
                    <a:pt x="35" y="344"/>
                  </a:lnTo>
                  <a:lnTo>
                    <a:pt x="16" y="380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4" y="427"/>
                  </a:lnTo>
                  <a:lnTo>
                    <a:pt x="12" y="431"/>
                  </a:lnTo>
                  <a:lnTo>
                    <a:pt x="27" y="427"/>
                  </a:lnTo>
                  <a:lnTo>
                    <a:pt x="47" y="415"/>
                  </a:lnTo>
                  <a:lnTo>
                    <a:pt x="75" y="384"/>
                  </a:lnTo>
                  <a:lnTo>
                    <a:pt x="111" y="336"/>
                  </a:lnTo>
                  <a:lnTo>
                    <a:pt x="158" y="265"/>
                  </a:lnTo>
                  <a:lnTo>
                    <a:pt x="158" y="265"/>
                  </a:lnTo>
                  <a:lnTo>
                    <a:pt x="146" y="289"/>
                  </a:lnTo>
                  <a:lnTo>
                    <a:pt x="126" y="352"/>
                  </a:lnTo>
                  <a:lnTo>
                    <a:pt x="115" y="384"/>
                  </a:lnTo>
                  <a:lnTo>
                    <a:pt x="111" y="415"/>
                  </a:lnTo>
                  <a:lnTo>
                    <a:pt x="107" y="443"/>
                  </a:lnTo>
                  <a:lnTo>
                    <a:pt x="111" y="451"/>
                  </a:lnTo>
                  <a:lnTo>
                    <a:pt x="115" y="459"/>
                  </a:lnTo>
                  <a:lnTo>
                    <a:pt x="115" y="459"/>
                  </a:lnTo>
                  <a:lnTo>
                    <a:pt x="118" y="463"/>
                  </a:lnTo>
                  <a:lnTo>
                    <a:pt x="126" y="463"/>
                  </a:lnTo>
                  <a:lnTo>
                    <a:pt x="138" y="447"/>
                  </a:lnTo>
                  <a:lnTo>
                    <a:pt x="150" y="423"/>
                  </a:lnTo>
                  <a:lnTo>
                    <a:pt x="166" y="392"/>
                  </a:lnTo>
                  <a:lnTo>
                    <a:pt x="190" y="308"/>
                  </a:lnTo>
                  <a:lnTo>
                    <a:pt x="210" y="233"/>
                  </a:lnTo>
                  <a:lnTo>
                    <a:pt x="210" y="233"/>
                  </a:lnTo>
                  <a:lnTo>
                    <a:pt x="202" y="324"/>
                  </a:lnTo>
                  <a:lnTo>
                    <a:pt x="202" y="392"/>
                  </a:lnTo>
                  <a:lnTo>
                    <a:pt x="202" y="415"/>
                  </a:lnTo>
                  <a:lnTo>
                    <a:pt x="206" y="431"/>
                  </a:lnTo>
                  <a:lnTo>
                    <a:pt x="206" y="431"/>
                  </a:lnTo>
                  <a:lnTo>
                    <a:pt x="213" y="431"/>
                  </a:lnTo>
                  <a:lnTo>
                    <a:pt x="221" y="423"/>
                  </a:lnTo>
                  <a:lnTo>
                    <a:pt x="229" y="411"/>
                  </a:lnTo>
                  <a:lnTo>
                    <a:pt x="241" y="388"/>
                  </a:lnTo>
                  <a:lnTo>
                    <a:pt x="249" y="356"/>
                  </a:lnTo>
                  <a:lnTo>
                    <a:pt x="253" y="312"/>
                  </a:lnTo>
                  <a:lnTo>
                    <a:pt x="257" y="265"/>
                  </a:lnTo>
                  <a:lnTo>
                    <a:pt x="257" y="209"/>
                  </a:lnTo>
                  <a:lnTo>
                    <a:pt x="257" y="209"/>
                  </a:lnTo>
                  <a:lnTo>
                    <a:pt x="265" y="285"/>
                  </a:lnTo>
                  <a:lnTo>
                    <a:pt x="281" y="336"/>
                  </a:lnTo>
                  <a:lnTo>
                    <a:pt x="285" y="356"/>
                  </a:lnTo>
                  <a:lnTo>
                    <a:pt x="297" y="368"/>
                  </a:lnTo>
                  <a:lnTo>
                    <a:pt x="297" y="368"/>
                  </a:lnTo>
                  <a:lnTo>
                    <a:pt x="301" y="368"/>
                  </a:lnTo>
                  <a:lnTo>
                    <a:pt x="301" y="368"/>
                  </a:lnTo>
                  <a:lnTo>
                    <a:pt x="308" y="356"/>
                  </a:lnTo>
                  <a:lnTo>
                    <a:pt x="312" y="340"/>
                  </a:lnTo>
                  <a:lnTo>
                    <a:pt x="312" y="316"/>
                  </a:lnTo>
                  <a:lnTo>
                    <a:pt x="308" y="253"/>
                  </a:lnTo>
                  <a:lnTo>
                    <a:pt x="301" y="182"/>
                  </a:lnTo>
                  <a:lnTo>
                    <a:pt x="301" y="182"/>
                  </a:lnTo>
                  <a:lnTo>
                    <a:pt x="320" y="253"/>
                  </a:lnTo>
                  <a:lnTo>
                    <a:pt x="340" y="304"/>
                  </a:lnTo>
                  <a:lnTo>
                    <a:pt x="348" y="324"/>
                  </a:lnTo>
                  <a:lnTo>
                    <a:pt x="360" y="332"/>
                  </a:lnTo>
                  <a:lnTo>
                    <a:pt x="360" y="332"/>
                  </a:lnTo>
                  <a:lnTo>
                    <a:pt x="364" y="332"/>
                  </a:lnTo>
                  <a:lnTo>
                    <a:pt x="364" y="332"/>
                  </a:lnTo>
                  <a:lnTo>
                    <a:pt x="372" y="320"/>
                  </a:lnTo>
                  <a:lnTo>
                    <a:pt x="372" y="301"/>
                  </a:lnTo>
                  <a:lnTo>
                    <a:pt x="372" y="277"/>
                  </a:lnTo>
                  <a:lnTo>
                    <a:pt x="372" y="249"/>
                  </a:lnTo>
                  <a:lnTo>
                    <a:pt x="364" y="213"/>
                  </a:lnTo>
                  <a:lnTo>
                    <a:pt x="356" y="182"/>
                  </a:lnTo>
                  <a:lnTo>
                    <a:pt x="344" y="146"/>
                  </a:lnTo>
                  <a:lnTo>
                    <a:pt x="344" y="146"/>
                  </a:lnTo>
                  <a:lnTo>
                    <a:pt x="376" y="202"/>
                  </a:lnTo>
                  <a:lnTo>
                    <a:pt x="400" y="241"/>
                  </a:lnTo>
                  <a:lnTo>
                    <a:pt x="411" y="257"/>
                  </a:lnTo>
                  <a:lnTo>
                    <a:pt x="423" y="265"/>
                  </a:lnTo>
                  <a:lnTo>
                    <a:pt x="423" y="265"/>
                  </a:lnTo>
                  <a:lnTo>
                    <a:pt x="427" y="261"/>
                  </a:lnTo>
                  <a:lnTo>
                    <a:pt x="431" y="253"/>
                  </a:lnTo>
                  <a:lnTo>
                    <a:pt x="427" y="237"/>
                  </a:lnTo>
                  <a:lnTo>
                    <a:pt x="423" y="217"/>
                  </a:lnTo>
                  <a:lnTo>
                    <a:pt x="407" y="166"/>
                  </a:lnTo>
                  <a:lnTo>
                    <a:pt x="396" y="138"/>
                  </a:lnTo>
                  <a:lnTo>
                    <a:pt x="380" y="111"/>
                  </a:lnTo>
                  <a:lnTo>
                    <a:pt x="380" y="111"/>
                  </a:lnTo>
                  <a:lnTo>
                    <a:pt x="411" y="166"/>
                  </a:lnTo>
                  <a:lnTo>
                    <a:pt x="443" y="209"/>
                  </a:lnTo>
                  <a:lnTo>
                    <a:pt x="455" y="221"/>
                  </a:lnTo>
                  <a:lnTo>
                    <a:pt x="471" y="229"/>
                  </a:lnTo>
                  <a:lnTo>
                    <a:pt x="471" y="229"/>
                  </a:lnTo>
                  <a:lnTo>
                    <a:pt x="475" y="229"/>
                  </a:lnTo>
                  <a:lnTo>
                    <a:pt x="475" y="225"/>
                  </a:lnTo>
                  <a:lnTo>
                    <a:pt x="475" y="213"/>
                  </a:lnTo>
                  <a:lnTo>
                    <a:pt x="455" y="170"/>
                  </a:lnTo>
                  <a:lnTo>
                    <a:pt x="407" y="79"/>
                  </a:lnTo>
                  <a:lnTo>
                    <a:pt x="407" y="79"/>
                  </a:lnTo>
                  <a:lnTo>
                    <a:pt x="403" y="63"/>
                  </a:lnTo>
                  <a:lnTo>
                    <a:pt x="400" y="55"/>
                  </a:lnTo>
                  <a:lnTo>
                    <a:pt x="403" y="43"/>
                  </a:lnTo>
                  <a:lnTo>
                    <a:pt x="403" y="43"/>
                  </a:lnTo>
                  <a:lnTo>
                    <a:pt x="407" y="39"/>
                  </a:lnTo>
                  <a:lnTo>
                    <a:pt x="403" y="27"/>
                  </a:lnTo>
                  <a:lnTo>
                    <a:pt x="396" y="16"/>
                  </a:lnTo>
                  <a:lnTo>
                    <a:pt x="396" y="16"/>
                  </a:lnTo>
                  <a:close/>
                </a:path>
              </a:pathLst>
            </a:custGeom>
            <a:solidFill>
              <a:srgbClr val="5BC1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Как называют маленькую собаку?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2106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СОБАЧКА</a:t>
            </a:r>
            <a:r>
              <a:rPr lang="ru-RU" i="1" dirty="0" smtClean="0"/>
              <a:t> </a:t>
            </a:r>
            <a:endParaRPr lang="ru-RU" i="1" dirty="0"/>
          </a:p>
        </p:txBody>
      </p:sp>
      <p:pic>
        <p:nvPicPr>
          <p:cNvPr id="12290" name="Picture 2" descr="D:\Полина\Полина\Полина\Коллекция картинок (Microsoft)\j043544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214554"/>
            <a:ext cx="3282267" cy="257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85728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А если их много?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20682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СОБАЧКИ</a:t>
            </a:r>
            <a:endParaRPr lang="ru-RU" i="1" dirty="0"/>
          </a:p>
        </p:txBody>
      </p:sp>
      <p:pic>
        <p:nvPicPr>
          <p:cNvPr id="73" name="Picture 2" descr="D:\Полина\Полина\Полина\Коллекция картинок (Microsoft)\j043544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857364"/>
            <a:ext cx="1736122" cy="1363667"/>
          </a:xfrm>
          <a:prstGeom prst="rect">
            <a:avLst/>
          </a:prstGeom>
          <a:noFill/>
        </p:spPr>
      </p:pic>
      <p:pic>
        <p:nvPicPr>
          <p:cNvPr id="85" name="Picture 2" descr="D:\Полина\Полина\Полина\Коллекция картинок (Microsoft)\j043544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643182"/>
            <a:ext cx="1736122" cy="1363667"/>
          </a:xfrm>
          <a:prstGeom prst="rect">
            <a:avLst/>
          </a:prstGeom>
          <a:noFill/>
        </p:spPr>
      </p:pic>
      <p:pic>
        <p:nvPicPr>
          <p:cNvPr id="86" name="Picture 2" descr="D:\Полина\Полина\Полина\Коллекция картинок (Microsoft)\j043544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785926"/>
            <a:ext cx="1736122" cy="1363667"/>
          </a:xfrm>
          <a:prstGeom prst="rect">
            <a:avLst/>
          </a:prstGeom>
          <a:noFill/>
        </p:spPr>
      </p:pic>
      <p:pic>
        <p:nvPicPr>
          <p:cNvPr id="87" name="Picture 2" descr="D:\Полина\Полина\Полина\Коллекция картинок (Microsoft)\j043544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000504"/>
            <a:ext cx="1736122" cy="1363667"/>
          </a:xfrm>
          <a:prstGeom prst="rect">
            <a:avLst/>
          </a:prstGeom>
          <a:noFill/>
        </p:spPr>
      </p:pic>
      <p:pic>
        <p:nvPicPr>
          <p:cNvPr id="88" name="Picture 2" descr="D:\Полина\Полина\Полина\Коллекция картинок (Microsoft)\j043544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286256"/>
            <a:ext cx="1736122" cy="1363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Как называется маленькая юбка?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2074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ЮБОЧКА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16200000">
            <a:off x="5606864" y="3251392"/>
            <a:ext cx="671713" cy="312548"/>
          </a:xfrm>
          <a:prstGeom prst="leftArrow">
            <a:avLst>
              <a:gd name="adj1" fmla="val 35639"/>
              <a:gd name="adj2" fmla="val 134622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3314" name="Picture 2" descr="D:\Полина\Полина\Полина\рисунки\j011332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2500330" cy="2393447"/>
          </a:xfrm>
          <a:prstGeom prst="rect">
            <a:avLst/>
          </a:prstGeom>
          <a:noFill/>
        </p:spPr>
      </p:pic>
      <p:pic>
        <p:nvPicPr>
          <p:cNvPr id="10" name="Picture 2" descr="D:\Полина\Полина\Полина\рисунки\j011332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87567">
            <a:off x="5286380" y="4143380"/>
            <a:ext cx="1455536" cy="1393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85728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А если их много?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2035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ЮБОЧКИ</a:t>
            </a:r>
            <a:endParaRPr lang="ru-RU" i="1" dirty="0"/>
          </a:p>
        </p:txBody>
      </p:sp>
      <p:pic>
        <p:nvPicPr>
          <p:cNvPr id="12" name="Picture 2" descr="D:\Полина\Полина\Полина\рисунки\j011332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87567">
            <a:off x="6225817" y="2812714"/>
            <a:ext cx="1455536" cy="1393315"/>
          </a:xfrm>
          <a:prstGeom prst="rect">
            <a:avLst/>
          </a:prstGeom>
          <a:noFill/>
        </p:spPr>
      </p:pic>
      <p:pic>
        <p:nvPicPr>
          <p:cNvPr id="13" name="Picture 2" descr="D:\Полина\Полина\Полина\рисунки\j011332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8230">
            <a:off x="1598810" y="2746991"/>
            <a:ext cx="1455536" cy="1393315"/>
          </a:xfrm>
          <a:prstGeom prst="rect">
            <a:avLst/>
          </a:prstGeom>
          <a:noFill/>
        </p:spPr>
      </p:pic>
      <p:pic>
        <p:nvPicPr>
          <p:cNvPr id="14" name="Picture 2" descr="D:\Полина\Полина\Полина\рисунки\j011332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23094">
            <a:off x="4114745" y="4026336"/>
            <a:ext cx="1455536" cy="1393315"/>
          </a:xfrm>
          <a:prstGeom prst="rect">
            <a:avLst/>
          </a:prstGeom>
          <a:noFill/>
        </p:spPr>
      </p:pic>
      <p:pic>
        <p:nvPicPr>
          <p:cNvPr id="15" name="Picture 2" descr="D:\Полина\Полина\Полина\рисунки\j011332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60103">
            <a:off x="3921246" y="2000010"/>
            <a:ext cx="1455536" cy="1393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А если их много?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2420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ЧЕРЕПАШКИ</a:t>
            </a:r>
            <a:r>
              <a:rPr lang="ru-RU" i="1" dirty="0" smtClean="0"/>
              <a:t> </a:t>
            </a:r>
            <a:endParaRPr lang="ru-RU" i="1" dirty="0"/>
          </a:p>
        </p:txBody>
      </p:sp>
      <p:pic>
        <p:nvPicPr>
          <p:cNvPr id="12" name="Picture 3" descr="D:\Полина\Полина\Полина\Коллекция картинок (Microsoft)\j044141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929066"/>
            <a:ext cx="2207465" cy="1249364"/>
          </a:xfrm>
          <a:prstGeom prst="rect">
            <a:avLst/>
          </a:prstGeom>
          <a:noFill/>
        </p:spPr>
      </p:pic>
      <p:pic>
        <p:nvPicPr>
          <p:cNvPr id="17" name="Picture 3" descr="D:\Полина\Полина\Полина\Коллекция картинок (Microsoft)\j044141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2207465" cy="1249364"/>
          </a:xfrm>
          <a:prstGeom prst="rect">
            <a:avLst/>
          </a:prstGeom>
          <a:noFill/>
        </p:spPr>
      </p:pic>
      <p:pic>
        <p:nvPicPr>
          <p:cNvPr id="18" name="Picture 3" descr="D:\Полина\Полина\Полина\Коллекция картинок (Microsoft)\j044141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857496"/>
            <a:ext cx="2207465" cy="1249364"/>
          </a:xfrm>
          <a:prstGeom prst="rect">
            <a:avLst/>
          </a:prstGeom>
          <a:noFill/>
        </p:spPr>
      </p:pic>
      <p:pic>
        <p:nvPicPr>
          <p:cNvPr id="19" name="Picture 3" descr="D:\Полина\Полина\Полина\Коллекция картинок (Microsoft)\j044141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643314"/>
            <a:ext cx="2207465" cy="1249364"/>
          </a:xfrm>
          <a:prstGeom prst="rect">
            <a:avLst/>
          </a:prstGeom>
          <a:noFill/>
        </p:spPr>
      </p:pic>
      <p:pic>
        <p:nvPicPr>
          <p:cNvPr id="20" name="Picture 3" descr="D:\Полина\Полина\Полина\Коллекция картинок (Microsoft)\j044141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786322"/>
            <a:ext cx="2207465" cy="1249364"/>
          </a:xfrm>
          <a:prstGeom prst="rect">
            <a:avLst/>
          </a:prstGeom>
          <a:noFill/>
        </p:spPr>
      </p:pic>
      <p:pic>
        <p:nvPicPr>
          <p:cNvPr id="21" name="Picture 3" descr="D:\Полина\Полина\Полина\Коллекция картинок (Microsoft)\j044141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571612"/>
            <a:ext cx="2207465" cy="1249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Как называется маленькая шапка?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22250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ШАПОЧКА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14193766">
            <a:off x="5408874" y="3424792"/>
            <a:ext cx="671713" cy="312548"/>
          </a:xfrm>
          <a:prstGeom prst="leftArrow">
            <a:avLst>
              <a:gd name="adj1" fmla="val 35639"/>
              <a:gd name="adj2" fmla="val 134622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338" name="Picture 2" descr="D:\Полина\Полина\Полина\рисунки\j011340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85926"/>
            <a:ext cx="2286016" cy="3341708"/>
          </a:xfrm>
          <a:prstGeom prst="rect">
            <a:avLst/>
          </a:prstGeom>
          <a:noFill/>
        </p:spPr>
      </p:pic>
      <p:pic>
        <p:nvPicPr>
          <p:cNvPr id="14339" name="Picture 3" descr="D:\Полина\Полина\Полина\рисунки\j011342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057782"/>
            <a:ext cx="1319029" cy="2111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85728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А если их много?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21865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ШАПОЧКИ</a:t>
            </a:r>
            <a:endParaRPr lang="ru-RU" i="1" dirty="0"/>
          </a:p>
        </p:txBody>
      </p:sp>
      <p:pic>
        <p:nvPicPr>
          <p:cNvPr id="10" name="Picture 3" descr="D:\Полина\Полина\Полина\рисунки\j011342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714752"/>
            <a:ext cx="1319029" cy="2111241"/>
          </a:xfrm>
          <a:prstGeom prst="rect">
            <a:avLst/>
          </a:prstGeom>
          <a:noFill/>
        </p:spPr>
      </p:pic>
      <p:pic>
        <p:nvPicPr>
          <p:cNvPr id="11" name="Picture 3" descr="D:\Полина\Полина\Полина\рисунки\j011342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357430"/>
            <a:ext cx="1319029" cy="2111241"/>
          </a:xfrm>
          <a:prstGeom prst="rect">
            <a:avLst/>
          </a:prstGeom>
          <a:noFill/>
        </p:spPr>
      </p:pic>
      <p:pic>
        <p:nvPicPr>
          <p:cNvPr id="16" name="Picture 3" descr="D:\Полина\Полина\Полина\рисунки\j011342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357298"/>
            <a:ext cx="1319029" cy="2111241"/>
          </a:xfrm>
          <a:prstGeom prst="rect">
            <a:avLst/>
          </a:prstGeom>
          <a:noFill/>
        </p:spPr>
      </p:pic>
      <p:pic>
        <p:nvPicPr>
          <p:cNvPr id="17" name="Picture 3" descr="D:\Полина\Полина\Полина\рисунки\j011342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071942"/>
            <a:ext cx="1319029" cy="2111241"/>
          </a:xfrm>
          <a:prstGeom prst="rect">
            <a:avLst/>
          </a:prstGeom>
          <a:noFill/>
        </p:spPr>
      </p:pic>
      <p:pic>
        <p:nvPicPr>
          <p:cNvPr id="18" name="Picture 3" descr="D:\Полина\Полина\Полина\рисунки\j011342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214554"/>
            <a:ext cx="1319029" cy="2111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Как называют маленькую белку?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2121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БЕЛОЧКА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17639074">
            <a:off x="6587149" y="3571669"/>
            <a:ext cx="671713" cy="312548"/>
          </a:xfrm>
          <a:prstGeom prst="leftArrow">
            <a:avLst>
              <a:gd name="adj1" fmla="val 35639"/>
              <a:gd name="adj2" fmla="val 134622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 descr="D:\Полина\Полина\Полина\Коллекция картинок (Microsoft)\j044141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3020966" cy="2714644"/>
          </a:xfrm>
          <a:prstGeom prst="rect">
            <a:avLst/>
          </a:prstGeom>
          <a:noFill/>
        </p:spPr>
      </p:pic>
      <p:pic>
        <p:nvPicPr>
          <p:cNvPr id="10" name="Picture 2" descr="D:\Полина\Полина\Полина\Коллекция картинок (Microsoft)\j044141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57818" y="4214818"/>
            <a:ext cx="1510483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А если их много?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21362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БЕЛОЧКИ</a:t>
            </a:r>
            <a:r>
              <a:rPr lang="ru-RU" i="1" dirty="0" smtClean="0"/>
              <a:t> </a:t>
            </a:r>
            <a:endParaRPr lang="ru-RU" i="1" dirty="0"/>
          </a:p>
        </p:txBody>
      </p:sp>
      <p:pic>
        <p:nvPicPr>
          <p:cNvPr id="11" name="Picture 2" descr="D:\Полина\Полина\Полина\Коллекция картинок (Microsoft)\j044141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214414" y="1500174"/>
            <a:ext cx="1510483" cy="1357322"/>
          </a:xfrm>
          <a:prstGeom prst="rect">
            <a:avLst/>
          </a:prstGeom>
          <a:noFill/>
        </p:spPr>
      </p:pic>
      <p:pic>
        <p:nvPicPr>
          <p:cNvPr id="13" name="Picture 2" descr="D:\Полина\Полина\Полина\Коллекция картинок (Microsoft)\j044141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71802" y="2571744"/>
            <a:ext cx="1510483" cy="1357322"/>
          </a:xfrm>
          <a:prstGeom prst="rect">
            <a:avLst/>
          </a:prstGeom>
          <a:noFill/>
        </p:spPr>
      </p:pic>
      <p:pic>
        <p:nvPicPr>
          <p:cNvPr id="14" name="Picture 2" descr="D:\Полина\Полина\Полина\Коллекция картинок (Microsoft)\j044141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929190" y="1285860"/>
            <a:ext cx="1510483" cy="1357322"/>
          </a:xfrm>
          <a:prstGeom prst="rect">
            <a:avLst/>
          </a:prstGeom>
          <a:noFill/>
        </p:spPr>
      </p:pic>
      <p:pic>
        <p:nvPicPr>
          <p:cNvPr id="15" name="Picture 2" descr="D:\Полина\Полина\Полина\Коллекция картинок (Microsoft)\j044141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14942" y="4286256"/>
            <a:ext cx="1510483" cy="1357322"/>
          </a:xfrm>
          <a:prstGeom prst="rect">
            <a:avLst/>
          </a:prstGeom>
          <a:noFill/>
        </p:spPr>
      </p:pic>
      <p:pic>
        <p:nvPicPr>
          <p:cNvPr id="16" name="Picture 2" descr="D:\Полина\Полина\Полина\Коллекция картинок (Microsoft)\j044141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00826" y="2571744"/>
            <a:ext cx="1510483" cy="1357322"/>
          </a:xfrm>
          <a:prstGeom prst="rect">
            <a:avLst/>
          </a:prstGeom>
          <a:noFill/>
        </p:spPr>
      </p:pic>
      <p:pic>
        <p:nvPicPr>
          <p:cNvPr id="22" name="Picture 2" descr="D:\Полина\Полина\Полина\Коллекция картинок (Microsoft)\j044141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357290" y="4214818"/>
            <a:ext cx="1510483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Как называют маленького мальчика?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2061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МАЛЫШ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14680454">
            <a:off x="3520933" y="2071517"/>
            <a:ext cx="671713" cy="312548"/>
          </a:xfrm>
          <a:prstGeom prst="leftArrow">
            <a:avLst>
              <a:gd name="adj1" fmla="val 35639"/>
              <a:gd name="adj2" fmla="val 134622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00" name="Picture 4" descr="D:\Полина\Полина\Полина\Коллекция картинок (Microsoft)\j043005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428868"/>
            <a:ext cx="3286148" cy="2731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А если их много?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22092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МАЛЫШИ</a:t>
            </a:r>
            <a:r>
              <a:rPr lang="ru-RU" i="1" dirty="0" smtClean="0"/>
              <a:t> </a:t>
            </a:r>
            <a:endParaRPr lang="ru-RU" i="1" dirty="0"/>
          </a:p>
        </p:txBody>
      </p:sp>
      <p:pic>
        <p:nvPicPr>
          <p:cNvPr id="12" name="Picture 4" descr="D:\Полина\Полина\Полина\Коллекция картинок (Microsoft)\j043005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2254762" cy="1874088"/>
          </a:xfrm>
          <a:prstGeom prst="rect">
            <a:avLst/>
          </a:prstGeom>
          <a:noFill/>
        </p:spPr>
      </p:pic>
      <p:pic>
        <p:nvPicPr>
          <p:cNvPr id="17" name="Picture 4" descr="D:\Полина\Полина\Полина\Коллекция картинок (Microsoft)\j043005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357298"/>
            <a:ext cx="2254762" cy="1874088"/>
          </a:xfrm>
          <a:prstGeom prst="rect">
            <a:avLst/>
          </a:prstGeom>
          <a:noFill/>
        </p:spPr>
      </p:pic>
      <p:pic>
        <p:nvPicPr>
          <p:cNvPr id="18" name="Picture 4" descr="D:\Полина\Полина\Полина\Коллекция картинок (Microsoft)\j043005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785926"/>
            <a:ext cx="2254762" cy="1874088"/>
          </a:xfrm>
          <a:prstGeom prst="rect">
            <a:avLst/>
          </a:prstGeom>
          <a:noFill/>
        </p:spPr>
      </p:pic>
      <p:pic>
        <p:nvPicPr>
          <p:cNvPr id="19" name="Picture 4" descr="D:\Полина\Полина\Полина\Коллекция картинок (Microsoft)\j043005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714752"/>
            <a:ext cx="2254762" cy="1874088"/>
          </a:xfrm>
          <a:prstGeom prst="rect">
            <a:avLst/>
          </a:prstGeom>
          <a:noFill/>
        </p:spPr>
      </p:pic>
      <p:pic>
        <p:nvPicPr>
          <p:cNvPr id="20" name="Picture 4" descr="D:\Полина\Полина\Полина\Коллекция картинок (Microsoft)\j043005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714752"/>
            <a:ext cx="2254762" cy="1874088"/>
          </a:xfrm>
          <a:prstGeom prst="rect">
            <a:avLst/>
          </a:prstGeom>
          <a:noFill/>
        </p:spPr>
      </p:pic>
      <p:pic>
        <p:nvPicPr>
          <p:cNvPr id="21" name="Picture 4" descr="D:\Полина\Полина\Полина\Коллекция картинок (Microsoft)\j043005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071810"/>
            <a:ext cx="2254762" cy="1874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Как называется маленькое яблоко?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2152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ЯБЛОЧКО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14680454">
            <a:off x="5592636" y="2857334"/>
            <a:ext cx="671713" cy="312548"/>
          </a:xfrm>
          <a:prstGeom prst="leftArrow">
            <a:avLst>
              <a:gd name="adj1" fmla="val 35639"/>
              <a:gd name="adj2" fmla="val 134622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0" name="Группа 89"/>
          <p:cNvGrpSpPr/>
          <p:nvPr/>
        </p:nvGrpSpPr>
        <p:grpSpPr>
          <a:xfrm>
            <a:off x="1785918" y="1785926"/>
            <a:ext cx="2214578" cy="2571768"/>
            <a:chOff x="1714480" y="1633936"/>
            <a:chExt cx="2036594" cy="2439310"/>
          </a:xfrm>
        </p:grpSpPr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064198" y="1982775"/>
              <a:ext cx="452576" cy="19494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2"/>
                </a:cxn>
                <a:cxn ang="0">
                  <a:pos x="16" y="20"/>
                </a:cxn>
                <a:cxn ang="0">
                  <a:pos x="32" y="12"/>
                </a:cxn>
                <a:cxn ang="0">
                  <a:pos x="56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12" y="4"/>
                </a:cxn>
                <a:cxn ang="0">
                  <a:pos x="128" y="8"/>
                </a:cxn>
                <a:cxn ang="0">
                  <a:pos x="144" y="16"/>
                </a:cxn>
                <a:cxn ang="0">
                  <a:pos x="160" y="32"/>
                </a:cxn>
                <a:cxn ang="0">
                  <a:pos x="176" y="48"/>
                </a:cxn>
                <a:cxn ang="0">
                  <a:pos x="176" y="48"/>
                </a:cxn>
                <a:cxn ang="0">
                  <a:pos x="160" y="56"/>
                </a:cxn>
                <a:cxn ang="0">
                  <a:pos x="144" y="64"/>
                </a:cxn>
                <a:cxn ang="0">
                  <a:pos x="120" y="72"/>
                </a:cxn>
                <a:cxn ang="0">
                  <a:pos x="96" y="76"/>
                </a:cxn>
                <a:cxn ang="0">
                  <a:pos x="64" y="72"/>
                </a:cxn>
                <a:cxn ang="0">
                  <a:pos x="48" y="64"/>
                </a:cxn>
                <a:cxn ang="0">
                  <a:pos x="32" y="56"/>
                </a:cxn>
                <a:cxn ang="0">
                  <a:pos x="16" y="48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176" h="76">
                  <a:moveTo>
                    <a:pt x="0" y="32"/>
                  </a:moveTo>
                  <a:lnTo>
                    <a:pt x="0" y="32"/>
                  </a:lnTo>
                  <a:lnTo>
                    <a:pt x="16" y="20"/>
                  </a:lnTo>
                  <a:lnTo>
                    <a:pt x="32" y="12"/>
                  </a:lnTo>
                  <a:lnTo>
                    <a:pt x="56" y="4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12" y="4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0" y="32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60" y="56"/>
                  </a:lnTo>
                  <a:lnTo>
                    <a:pt x="144" y="64"/>
                  </a:lnTo>
                  <a:lnTo>
                    <a:pt x="120" y="72"/>
                  </a:lnTo>
                  <a:lnTo>
                    <a:pt x="96" y="76"/>
                  </a:lnTo>
                  <a:lnTo>
                    <a:pt x="64" y="72"/>
                  </a:lnTo>
                  <a:lnTo>
                    <a:pt x="48" y="64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83B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568204" y="1633936"/>
              <a:ext cx="596578" cy="554039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224" y="0"/>
                </a:cxn>
                <a:cxn ang="0">
                  <a:pos x="192" y="0"/>
                </a:cxn>
                <a:cxn ang="0">
                  <a:pos x="160" y="8"/>
                </a:cxn>
                <a:cxn ang="0">
                  <a:pos x="120" y="16"/>
                </a:cxn>
                <a:cxn ang="0">
                  <a:pos x="100" y="28"/>
                </a:cxn>
                <a:cxn ang="0">
                  <a:pos x="80" y="40"/>
                </a:cxn>
                <a:cxn ang="0">
                  <a:pos x="60" y="52"/>
                </a:cxn>
                <a:cxn ang="0">
                  <a:pos x="44" y="72"/>
                </a:cxn>
                <a:cxn ang="0">
                  <a:pos x="28" y="96"/>
                </a:cxn>
                <a:cxn ang="0">
                  <a:pos x="16" y="120"/>
                </a:cxn>
                <a:cxn ang="0">
                  <a:pos x="4" y="152"/>
                </a:cxn>
                <a:cxn ang="0">
                  <a:pos x="0" y="188"/>
                </a:cxn>
                <a:cxn ang="0">
                  <a:pos x="8" y="216"/>
                </a:cxn>
                <a:cxn ang="0">
                  <a:pos x="8" y="216"/>
                </a:cxn>
                <a:cxn ang="0">
                  <a:pos x="48" y="212"/>
                </a:cxn>
                <a:cxn ang="0">
                  <a:pos x="88" y="200"/>
                </a:cxn>
                <a:cxn ang="0">
                  <a:pos x="136" y="184"/>
                </a:cxn>
                <a:cxn ang="0">
                  <a:pos x="156" y="172"/>
                </a:cxn>
                <a:cxn ang="0">
                  <a:pos x="176" y="156"/>
                </a:cxn>
                <a:cxn ang="0">
                  <a:pos x="196" y="140"/>
                </a:cxn>
                <a:cxn ang="0">
                  <a:pos x="212" y="120"/>
                </a:cxn>
                <a:cxn ang="0">
                  <a:pos x="220" y="96"/>
                </a:cxn>
                <a:cxn ang="0">
                  <a:pos x="228" y="68"/>
                </a:cxn>
                <a:cxn ang="0">
                  <a:pos x="232" y="36"/>
                </a:cxn>
                <a:cxn ang="0">
                  <a:pos x="224" y="0"/>
                </a:cxn>
                <a:cxn ang="0">
                  <a:pos x="224" y="0"/>
                </a:cxn>
              </a:cxnLst>
              <a:rect l="0" t="0" r="r" b="b"/>
              <a:pathLst>
                <a:path w="232" h="216">
                  <a:moveTo>
                    <a:pt x="224" y="0"/>
                  </a:moveTo>
                  <a:lnTo>
                    <a:pt x="224" y="0"/>
                  </a:lnTo>
                  <a:lnTo>
                    <a:pt x="192" y="0"/>
                  </a:lnTo>
                  <a:lnTo>
                    <a:pt x="160" y="8"/>
                  </a:lnTo>
                  <a:lnTo>
                    <a:pt x="120" y="16"/>
                  </a:lnTo>
                  <a:lnTo>
                    <a:pt x="100" y="28"/>
                  </a:lnTo>
                  <a:lnTo>
                    <a:pt x="80" y="40"/>
                  </a:lnTo>
                  <a:lnTo>
                    <a:pt x="60" y="52"/>
                  </a:lnTo>
                  <a:lnTo>
                    <a:pt x="44" y="72"/>
                  </a:lnTo>
                  <a:lnTo>
                    <a:pt x="28" y="96"/>
                  </a:lnTo>
                  <a:lnTo>
                    <a:pt x="16" y="120"/>
                  </a:lnTo>
                  <a:lnTo>
                    <a:pt x="4" y="152"/>
                  </a:lnTo>
                  <a:lnTo>
                    <a:pt x="0" y="188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48" y="212"/>
                  </a:lnTo>
                  <a:lnTo>
                    <a:pt x="88" y="200"/>
                  </a:lnTo>
                  <a:lnTo>
                    <a:pt x="136" y="184"/>
                  </a:lnTo>
                  <a:lnTo>
                    <a:pt x="156" y="172"/>
                  </a:lnTo>
                  <a:lnTo>
                    <a:pt x="176" y="156"/>
                  </a:lnTo>
                  <a:lnTo>
                    <a:pt x="196" y="140"/>
                  </a:lnTo>
                  <a:lnTo>
                    <a:pt x="212" y="120"/>
                  </a:lnTo>
                  <a:lnTo>
                    <a:pt x="220" y="96"/>
                  </a:lnTo>
                  <a:lnTo>
                    <a:pt x="228" y="68"/>
                  </a:lnTo>
                  <a:lnTo>
                    <a:pt x="232" y="36"/>
                  </a:lnTo>
                  <a:lnTo>
                    <a:pt x="224" y="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385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2578490" y="1633936"/>
              <a:ext cx="586292" cy="554039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4" y="216"/>
                </a:cxn>
                <a:cxn ang="0">
                  <a:pos x="44" y="212"/>
                </a:cxn>
                <a:cxn ang="0">
                  <a:pos x="84" y="200"/>
                </a:cxn>
                <a:cxn ang="0">
                  <a:pos x="132" y="184"/>
                </a:cxn>
                <a:cxn ang="0">
                  <a:pos x="152" y="172"/>
                </a:cxn>
                <a:cxn ang="0">
                  <a:pos x="172" y="156"/>
                </a:cxn>
                <a:cxn ang="0">
                  <a:pos x="192" y="140"/>
                </a:cxn>
                <a:cxn ang="0">
                  <a:pos x="208" y="120"/>
                </a:cxn>
                <a:cxn ang="0">
                  <a:pos x="216" y="96"/>
                </a:cxn>
                <a:cxn ang="0">
                  <a:pos x="224" y="68"/>
                </a:cxn>
                <a:cxn ang="0">
                  <a:pos x="228" y="36"/>
                </a:cxn>
                <a:cxn ang="0">
                  <a:pos x="220" y="0"/>
                </a:cxn>
                <a:cxn ang="0">
                  <a:pos x="220" y="0"/>
                </a:cxn>
                <a:cxn ang="0">
                  <a:pos x="220" y="0"/>
                </a:cxn>
                <a:cxn ang="0">
                  <a:pos x="0" y="204"/>
                </a:cxn>
                <a:cxn ang="0">
                  <a:pos x="4" y="216"/>
                </a:cxn>
              </a:cxnLst>
              <a:rect l="0" t="0" r="r" b="b"/>
              <a:pathLst>
                <a:path w="228" h="216">
                  <a:moveTo>
                    <a:pt x="4" y="216"/>
                  </a:moveTo>
                  <a:lnTo>
                    <a:pt x="4" y="216"/>
                  </a:lnTo>
                  <a:lnTo>
                    <a:pt x="44" y="212"/>
                  </a:lnTo>
                  <a:lnTo>
                    <a:pt x="84" y="200"/>
                  </a:lnTo>
                  <a:lnTo>
                    <a:pt x="132" y="184"/>
                  </a:lnTo>
                  <a:lnTo>
                    <a:pt x="152" y="172"/>
                  </a:lnTo>
                  <a:lnTo>
                    <a:pt x="172" y="156"/>
                  </a:lnTo>
                  <a:lnTo>
                    <a:pt x="192" y="140"/>
                  </a:lnTo>
                  <a:lnTo>
                    <a:pt x="208" y="120"/>
                  </a:lnTo>
                  <a:lnTo>
                    <a:pt x="216" y="96"/>
                  </a:lnTo>
                  <a:lnTo>
                    <a:pt x="224" y="68"/>
                  </a:lnTo>
                  <a:lnTo>
                    <a:pt x="228" y="36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0" y="204"/>
                  </a:lnTo>
                  <a:lnTo>
                    <a:pt x="4" y="216"/>
                  </a:lnTo>
                  <a:close/>
                </a:path>
              </a:pathLst>
            </a:custGeom>
            <a:solidFill>
              <a:srgbClr val="083B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2537346" y="3036988"/>
              <a:ext cx="545149" cy="512999"/>
            </a:xfrm>
            <a:custGeom>
              <a:avLst/>
              <a:gdLst/>
              <a:ahLst/>
              <a:cxnLst>
                <a:cxn ang="0">
                  <a:pos x="212" y="200"/>
                </a:cxn>
                <a:cxn ang="0">
                  <a:pos x="212" y="200"/>
                </a:cxn>
                <a:cxn ang="0">
                  <a:pos x="196" y="192"/>
                </a:cxn>
                <a:cxn ang="0">
                  <a:pos x="156" y="168"/>
                </a:cxn>
                <a:cxn ang="0">
                  <a:pos x="136" y="152"/>
                </a:cxn>
                <a:cxn ang="0">
                  <a:pos x="112" y="132"/>
                </a:cxn>
                <a:cxn ang="0">
                  <a:pos x="96" y="112"/>
                </a:cxn>
                <a:cxn ang="0">
                  <a:pos x="88" y="92"/>
                </a:cxn>
                <a:cxn ang="0">
                  <a:pos x="88" y="92"/>
                </a:cxn>
                <a:cxn ang="0">
                  <a:pos x="80" y="60"/>
                </a:cxn>
                <a:cxn ang="0">
                  <a:pos x="80" y="40"/>
                </a:cxn>
                <a:cxn ang="0">
                  <a:pos x="84" y="28"/>
                </a:cxn>
                <a:cxn ang="0">
                  <a:pos x="88" y="24"/>
                </a:cxn>
                <a:cxn ang="0">
                  <a:pos x="88" y="24"/>
                </a:cxn>
                <a:cxn ang="0">
                  <a:pos x="76" y="24"/>
                </a:cxn>
                <a:cxn ang="0">
                  <a:pos x="68" y="20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44" y="8"/>
                </a:cxn>
                <a:cxn ang="0">
                  <a:pos x="2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8" y="12"/>
                </a:cxn>
                <a:cxn ang="0">
                  <a:pos x="20" y="20"/>
                </a:cxn>
                <a:cxn ang="0">
                  <a:pos x="28" y="24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4" y="24"/>
                </a:cxn>
                <a:cxn ang="0">
                  <a:pos x="48" y="28"/>
                </a:cxn>
                <a:cxn ang="0">
                  <a:pos x="52" y="36"/>
                </a:cxn>
                <a:cxn ang="0">
                  <a:pos x="52" y="36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56" y="48"/>
                </a:cxn>
                <a:cxn ang="0">
                  <a:pos x="56" y="52"/>
                </a:cxn>
                <a:cxn ang="0">
                  <a:pos x="52" y="68"/>
                </a:cxn>
                <a:cxn ang="0">
                  <a:pos x="56" y="84"/>
                </a:cxn>
                <a:cxn ang="0">
                  <a:pos x="64" y="96"/>
                </a:cxn>
                <a:cxn ang="0">
                  <a:pos x="76" y="116"/>
                </a:cxn>
                <a:cxn ang="0">
                  <a:pos x="100" y="140"/>
                </a:cxn>
                <a:cxn ang="0">
                  <a:pos x="100" y="140"/>
                </a:cxn>
                <a:cxn ang="0">
                  <a:pos x="124" y="160"/>
                </a:cxn>
                <a:cxn ang="0">
                  <a:pos x="148" y="176"/>
                </a:cxn>
                <a:cxn ang="0">
                  <a:pos x="184" y="196"/>
                </a:cxn>
                <a:cxn ang="0">
                  <a:pos x="204" y="200"/>
                </a:cxn>
                <a:cxn ang="0">
                  <a:pos x="212" y="200"/>
                </a:cxn>
                <a:cxn ang="0">
                  <a:pos x="212" y="200"/>
                </a:cxn>
              </a:cxnLst>
              <a:rect l="0" t="0" r="r" b="b"/>
              <a:pathLst>
                <a:path w="212" h="200">
                  <a:moveTo>
                    <a:pt x="212" y="200"/>
                  </a:moveTo>
                  <a:lnTo>
                    <a:pt x="212" y="200"/>
                  </a:lnTo>
                  <a:lnTo>
                    <a:pt x="196" y="192"/>
                  </a:lnTo>
                  <a:lnTo>
                    <a:pt x="156" y="168"/>
                  </a:lnTo>
                  <a:lnTo>
                    <a:pt x="136" y="152"/>
                  </a:lnTo>
                  <a:lnTo>
                    <a:pt x="112" y="132"/>
                  </a:lnTo>
                  <a:lnTo>
                    <a:pt x="96" y="112"/>
                  </a:lnTo>
                  <a:lnTo>
                    <a:pt x="88" y="92"/>
                  </a:lnTo>
                  <a:lnTo>
                    <a:pt x="88" y="92"/>
                  </a:lnTo>
                  <a:lnTo>
                    <a:pt x="80" y="60"/>
                  </a:lnTo>
                  <a:lnTo>
                    <a:pt x="80" y="40"/>
                  </a:lnTo>
                  <a:lnTo>
                    <a:pt x="84" y="28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76" y="24"/>
                  </a:lnTo>
                  <a:lnTo>
                    <a:pt x="68" y="20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44" y="8"/>
                  </a:lnTo>
                  <a:lnTo>
                    <a:pt x="2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12"/>
                  </a:lnTo>
                  <a:lnTo>
                    <a:pt x="20" y="20"/>
                  </a:lnTo>
                  <a:lnTo>
                    <a:pt x="28" y="24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24"/>
                  </a:lnTo>
                  <a:lnTo>
                    <a:pt x="48" y="28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6" y="48"/>
                  </a:lnTo>
                  <a:lnTo>
                    <a:pt x="56" y="52"/>
                  </a:lnTo>
                  <a:lnTo>
                    <a:pt x="52" y="68"/>
                  </a:lnTo>
                  <a:lnTo>
                    <a:pt x="56" y="84"/>
                  </a:lnTo>
                  <a:lnTo>
                    <a:pt x="64" y="96"/>
                  </a:lnTo>
                  <a:lnTo>
                    <a:pt x="76" y="116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124" y="160"/>
                  </a:lnTo>
                  <a:lnTo>
                    <a:pt x="148" y="176"/>
                  </a:lnTo>
                  <a:lnTo>
                    <a:pt x="184" y="196"/>
                  </a:lnTo>
                  <a:lnTo>
                    <a:pt x="204" y="200"/>
                  </a:lnTo>
                  <a:lnTo>
                    <a:pt x="212" y="200"/>
                  </a:lnTo>
                  <a:lnTo>
                    <a:pt x="212" y="2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14"/>
            <p:cNvSpPr>
              <a:spLocks/>
            </p:cNvSpPr>
            <p:nvPr/>
          </p:nvSpPr>
          <p:spPr bwMode="auto">
            <a:xfrm>
              <a:off x="1796767" y="2218755"/>
              <a:ext cx="1902878" cy="1803192"/>
            </a:xfrm>
            <a:custGeom>
              <a:avLst/>
              <a:gdLst/>
              <a:ahLst/>
              <a:cxnLst>
                <a:cxn ang="0">
                  <a:pos x="284" y="683"/>
                </a:cxn>
                <a:cxn ang="0">
                  <a:pos x="224" y="635"/>
                </a:cxn>
                <a:cxn ang="0">
                  <a:pos x="132" y="547"/>
                </a:cxn>
                <a:cxn ang="0">
                  <a:pos x="72" y="467"/>
                </a:cxn>
                <a:cxn ang="0">
                  <a:pos x="24" y="379"/>
                </a:cxn>
                <a:cxn ang="0">
                  <a:pos x="0" y="280"/>
                </a:cxn>
                <a:cxn ang="0">
                  <a:pos x="0" y="200"/>
                </a:cxn>
                <a:cxn ang="0">
                  <a:pos x="16" y="144"/>
                </a:cxn>
                <a:cxn ang="0">
                  <a:pos x="28" y="120"/>
                </a:cxn>
                <a:cxn ang="0">
                  <a:pos x="72" y="72"/>
                </a:cxn>
                <a:cxn ang="0">
                  <a:pos x="124" y="40"/>
                </a:cxn>
                <a:cxn ang="0">
                  <a:pos x="172" y="28"/>
                </a:cxn>
                <a:cxn ang="0">
                  <a:pos x="228" y="28"/>
                </a:cxn>
                <a:cxn ang="0">
                  <a:pos x="292" y="52"/>
                </a:cxn>
                <a:cxn ang="0">
                  <a:pos x="324" y="72"/>
                </a:cxn>
                <a:cxn ang="0">
                  <a:pos x="380" y="36"/>
                </a:cxn>
                <a:cxn ang="0">
                  <a:pos x="464" y="4"/>
                </a:cxn>
                <a:cxn ang="0">
                  <a:pos x="516" y="0"/>
                </a:cxn>
                <a:cxn ang="0">
                  <a:pos x="572" y="4"/>
                </a:cxn>
                <a:cxn ang="0">
                  <a:pos x="628" y="28"/>
                </a:cxn>
                <a:cxn ang="0">
                  <a:pos x="652" y="44"/>
                </a:cxn>
                <a:cxn ang="0">
                  <a:pos x="700" y="92"/>
                </a:cxn>
                <a:cxn ang="0">
                  <a:pos x="720" y="136"/>
                </a:cxn>
                <a:cxn ang="0">
                  <a:pos x="736" y="188"/>
                </a:cxn>
                <a:cxn ang="0">
                  <a:pos x="740" y="256"/>
                </a:cxn>
                <a:cxn ang="0">
                  <a:pos x="724" y="335"/>
                </a:cxn>
                <a:cxn ang="0">
                  <a:pos x="716" y="371"/>
                </a:cxn>
                <a:cxn ang="0">
                  <a:pos x="688" y="463"/>
                </a:cxn>
                <a:cxn ang="0">
                  <a:pos x="624" y="579"/>
                </a:cxn>
                <a:cxn ang="0">
                  <a:pos x="572" y="639"/>
                </a:cxn>
                <a:cxn ang="0">
                  <a:pos x="512" y="695"/>
                </a:cxn>
                <a:cxn ang="0">
                  <a:pos x="504" y="699"/>
                </a:cxn>
                <a:cxn ang="0">
                  <a:pos x="460" y="703"/>
                </a:cxn>
                <a:cxn ang="0">
                  <a:pos x="420" y="695"/>
                </a:cxn>
                <a:cxn ang="0">
                  <a:pos x="396" y="687"/>
                </a:cxn>
                <a:cxn ang="0">
                  <a:pos x="352" y="699"/>
                </a:cxn>
                <a:cxn ang="0">
                  <a:pos x="312" y="699"/>
                </a:cxn>
                <a:cxn ang="0">
                  <a:pos x="284" y="683"/>
                </a:cxn>
              </a:cxnLst>
              <a:rect l="0" t="0" r="r" b="b"/>
              <a:pathLst>
                <a:path w="740" h="703">
                  <a:moveTo>
                    <a:pt x="284" y="683"/>
                  </a:moveTo>
                  <a:lnTo>
                    <a:pt x="284" y="683"/>
                  </a:lnTo>
                  <a:lnTo>
                    <a:pt x="264" y="671"/>
                  </a:lnTo>
                  <a:lnTo>
                    <a:pt x="224" y="635"/>
                  </a:lnTo>
                  <a:lnTo>
                    <a:pt x="164" y="579"/>
                  </a:lnTo>
                  <a:lnTo>
                    <a:pt x="132" y="547"/>
                  </a:lnTo>
                  <a:lnTo>
                    <a:pt x="104" y="507"/>
                  </a:lnTo>
                  <a:lnTo>
                    <a:pt x="72" y="467"/>
                  </a:lnTo>
                  <a:lnTo>
                    <a:pt x="48" y="423"/>
                  </a:lnTo>
                  <a:lnTo>
                    <a:pt x="24" y="379"/>
                  </a:lnTo>
                  <a:lnTo>
                    <a:pt x="8" y="327"/>
                  </a:lnTo>
                  <a:lnTo>
                    <a:pt x="0" y="280"/>
                  </a:lnTo>
                  <a:lnTo>
                    <a:pt x="0" y="228"/>
                  </a:lnTo>
                  <a:lnTo>
                    <a:pt x="0" y="200"/>
                  </a:lnTo>
                  <a:lnTo>
                    <a:pt x="8" y="172"/>
                  </a:lnTo>
                  <a:lnTo>
                    <a:pt x="16" y="144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48" y="92"/>
                  </a:lnTo>
                  <a:lnTo>
                    <a:pt x="72" y="72"/>
                  </a:lnTo>
                  <a:lnTo>
                    <a:pt x="104" y="48"/>
                  </a:lnTo>
                  <a:lnTo>
                    <a:pt x="124" y="40"/>
                  </a:lnTo>
                  <a:lnTo>
                    <a:pt x="148" y="32"/>
                  </a:lnTo>
                  <a:lnTo>
                    <a:pt x="172" y="28"/>
                  </a:lnTo>
                  <a:lnTo>
                    <a:pt x="196" y="24"/>
                  </a:lnTo>
                  <a:lnTo>
                    <a:pt x="228" y="28"/>
                  </a:lnTo>
                  <a:lnTo>
                    <a:pt x="256" y="36"/>
                  </a:lnTo>
                  <a:lnTo>
                    <a:pt x="292" y="52"/>
                  </a:lnTo>
                  <a:lnTo>
                    <a:pt x="324" y="72"/>
                  </a:lnTo>
                  <a:lnTo>
                    <a:pt x="324" y="72"/>
                  </a:lnTo>
                  <a:lnTo>
                    <a:pt x="352" y="52"/>
                  </a:lnTo>
                  <a:lnTo>
                    <a:pt x="380" y="36"/>
                  </a:lnTo>
                  <a:lnTo>
                    <a:pt x="420" y="16"/>
                  </a:lnTo>
                  <a:lnTo>
                    <a:pt x="464" y="4"/>
                  </a:lnTo>
                  <a:lnTo>
                    <a:pt x="492" y="0"/>
                  </a:lnTo>
                  <a:lnTo>
                    <a:pt x="516" y="0"/>
                  </a:lnTo>
                  <a:lnTo>
                    <a:pt x="544" y="0"/>
                  </a:lnTo>
                  <a:lnTo>
                    <a:pt x="572" y="4"/>
                  </a:lnTo>
                  <a:lnTo>
                    <a:pt x="600" y="16"/>
                  </a:lnTo>
                  <a:lnTo>
                    <a:pt x="628" y="28"/>
                  </a:lnTo>
                  <a:lnTo>
                    <a:pt x="628" y="28"/>
                  </a:lnTo>
                  <a:lnTo>
                    <a:pt x="652" y="44"/>
                  </a:lnTo>
                  <a:lnTo>
                    <a:pt x="676" y="64"/>
                  </a:lnTo>
                  <a:lnTo>
                    <a:pt x="700" y="92"/>
                  </a:lnTo>
                  <a:lnTo>
                    <a:pt x="712" y="112"/>
                  </a:lnTo>
                  <a:lnTo>
                    <a:pt x="720" y="136"/>
                  </a:lnTo>
                  <a:lnTo>
                    <a:pt x="728" y="160"/>
                  </a:lnTo>
                  <a:lnTo>
                    <a:pt x="736" y="188"/>
                  </a:lnTo>
                  <a:lnTo>
                    <a:pt x="740" y="220"/>
                  </a:lnTo>
                  <a:lnTo>
                    <a:pt x="740" y="256"/>
                  </a:lnTo>
                  <a:lnTo>
                    <a:pt x="732" y="292"/>
                  </a:lnTo>
                  <a:lnTo>
                    <a:pt x="724" y="335"/>
                  </a:lnTo>
                  <a:lnTo>
                    <a:pt x="724" y="335"/>
                  </a:lnTo>
                  <a:lnTo>
                    <a:pt x="716" y="371"/>
                  </a:lnTo>
                  <a:lnTo>
                    <a:pt x="704" y="411"/>
                  </a:lnTo>
                  <a:lnTo>
                    <a:pt x="688" y="463"/>
                  </a:lnTo>
                  <a:lnTo>
                    <a:pt x="660" y="519"/>
                  </a:lnTo>
                  <a:lnTo>
                    <a:pt x="624" y="579"/>
                  </a:lnTo>
                  <a:lnTo>
                    <a:pt x="600" y="611"/>
                  </a:lnTo>
                  <a:lnTo>
                    <a:pt x="572" y="639"/>
                  </a:lnTo>
                  <a:lnTo>
                    <a:pt x="544" y="667"/>
                  </a:lnTo>
                  <a:lnTo>
                    <a:pt x="512" y="695"/>
                  </a:lnTo>
                  <a:lnTo>
                    <a:pt x="512" y="695"/>
                  </a:lnTo>
                  <a:lnTo>
                    <a:pt x="504" y="699"/>
                  </a:lnTo>
                  <a:lnTo>
                    <a:pt x="476" y="703"/>
                  </a:lnTo>
                  <a:lnTo>
                    <a:pt x="460" y="703"/>
                  </a:lnTo>
                  <a:lnTo>
                    <a:pt x="440" y="703"/>
                  </a:lnTo>
                  <a:lnTo>
                    <a:pt x="420" y="695"/>
                  </a:lnTo>
                  <a:lnTo>
                    <a:pt x="396" y="687"/>
                  </a:lnTo>
                  <a:lnTo>
                    <a:pt x="396" y="687"/>
                  </a:lnTo>
                  <a:lnTo>
                    <a:pt x="384" y="691"/>
                  </a:lnTo>
                  <a:lnTo>
                    <a:pt x="352" y="699"/>
                  </a:lnTo>
                  <a:lnTo>
                    <a:pt x="332" y="703"/>
                  </a:lnTo>
                  <a:lnTo>
                    <a:pt x="312" y="699"/>
                  </a:lnTo>
                  <a:lnTo>
                    <a:pt x="296" y="695"/>
                  </a:lnTo>
                  <a:lnTo>
                    <a:pt x="284" y="683"/>
                  </a:lnTo>
                  <a:lnTo>
                    <a:pt x="284" y="683"/>
                  </a:lnTo>
                  <a:close/>
                </a:path>
              </a:pathLst>
            </a:custGeom>
            <a:solidFill>
              <a:srgbClr val="F721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15"/>
            <p:cNvSpPr>
              <a:spLocks/>
            </p:cNvSpPr>
            <p:nvPr/>
          </p:nvSpPr>
          <p:spPr bwMode="auto">
            <a:xfrm>
              <a:off x="1714480" y="2157195"/>
              <a:ext cx="2036594" cy="1916051"/>
            </a:xfrm>
            <a:custGeom>
              <a:avLst/>
              <a:gdLst/>
              <a:ahLst/>
              <a:cxnLst>
                <a:cxn ang="0">
                  <a:pos x="668" y="32"/>
                </a:cxn>
                <a:cxn ang="0">
                  <a:pos x="616" y="12"/>
                </a:cxn>
                <a:cxn ang="0">
                  <a:pos x="568" y="0"/>
                </a:cxn>
                <a:cxn ang="0">
                  <a:pos x="476" y="8"/>
                </a:cxn>
                <a:cxn ang="0">
                  <a:pos x="404" y="40"/>
                </a:cxn>
                <a:cxn ang="0">
                  <a:pos x="356" y="68"/>
                </a:cxn>
                <a:cxn ang="0">
                  <a:pos x="312" y="44"/>
                </a:cxn>
                <a:cxn ang="0">
                  <a:pos x="224" y="28"/>
                </a:cxn>
                <a:cxn ang="0">
                  <a:pos x="180" y="32"/>
                </a:cxn>
                <a:cxn ang="0">
                  <a:pos x="120" y="56"/>
                </a:cxn>
                <a:cxn ang="0">
                  <a:pos x="76" y="88"/>
                </a:cxn>
                <a:cxn ang="0">
                  <a:pos x="40" y="132"/>
                </a:cxn>
                <a:cxn ang="0">
                  <a:pos x="24" y="168"/>
                </a:cxn>
                <a:cxn ang="0">
                  <a:pos x="4" y="236"/>
                </a:cxn>
                <a:cxn ang="0">
                  <a:pos x="0" y="272"/>
                </a:cxn>
                <a:cxn ang="0">
                  <a:pos x="12" y="359"/>
                </a:cxn>
                <a:cxn ang="0">
                  <a:pos x="44" y="443"/>
                </a:cxn>
                <a:cxn ang="0">
                  <a:pos x="92" y="519"/>
                </a:cxn>
                <a:cxn ang="0">
                  <a:pos x="144" y="587"/>
                </a:cxn>
                <a:cxn ang="0">
                  <a:pos x="248" y="683"/>
                </a:cxn>
                <a:cxn ang="0">
                  <a:pos x="300" y="727"/>
                </a:cxn>
                <a:cxn ang="0">
                  <a:pos x="332" y="743"/>
                </a:cxn>
                <a:cxn ang="0">
                  <a:pos x="372" y="747"/>
                </a:cxn>
                <a:cxn ang="0">
                  <a:pos x="428" y="735"/>
                </a:cxn>
                <a:cxn ang="0">
                  <a:pos x="452" y="743"/>
                </a:cxn>
                <a:cxn ang="0">
                  <a:pos x="516" y="747"/>
                </a:cxn>
                <a:cxn ang="0">
                  <a:pos x="552" y="743"/>
                </a:cxn>
                <a:cxn ang="0">
                  <a:pos x="556" y="739"/>
                </a:cxn>
                <a:cxn ang="0">
                  <a:pos x="592" y="711"/>
                </a:cxn>
                <a:cxn ang="0">
                  <a:pos x="648" y="651"/>
                </a:cxn>
                <a:cxn ang="0">
                  <a:pos x="712" y="559"/>
                </a:cxn>
                <a:cxn ang="0">
                  <a:pos x="760" y="447"/>
                </a:cxn>
                <a:cxn ang="0">
                  <a:pos x="780" y="363"/>
                </a:cxn>
                <a:cxn ang="0">
                  <a:pos x="792" y="308"/>
                </a:cxn>
                <a:cxn ang="0">
                  <a:pos x="792" y="256"/>
                </a:cxn>
                <a:cxn ang="0">
                  <a:pos x="788" y="200"/>
                </a:cxn>
                <a:cxn ang="0">
                  <a:pos x="776" y="152"/>
                </a:cxn>
                <a:cxn ang="0">
                  <a:pos x="736" y="84"/>
                </a:cxn>
                <a:cxn ang="0">
                  <a:pos x="692" y="48"/>
                </a:cxn>
                <a:cxn ang="0">
                  <a:pos x="668" y="32"/>
                </a:cxn>
              </a:cxnLst>
              <a:rect l="0" t="0" r="r" b="b"/>
              <a:pathLst>
                <a:path w="792" h="747">
                  <a:moveTo>
                    <a:pt x="668" y="32"/>
                  </a:moveTo>
                  <a:lnTo>
                    <a:pt x="668" y="32"/>
                  </a:lnTo>
                  <a:lnTo>
                    <a:pt x="644" y="20"/>
                  </a:lnTo>
                  <a:lnTo>
                    <a:pt x="616" y="12"/>
                  </a:lnTo>
                  <a:lnTo>
                    <a:pt x="592" y="4"/>
                  </a:lnTo>
                  <a:lnTo>
                    <a:pt x="568" y="0"/>
                  </a:lnTo>
                  <a:lnTo>
                    <a:pt x="520" y="0"/>
                  </a:lnTo>
                  <a:lnTo>
                    <a:pt x="476" y="8"/>
                  </a:lnTo>
                  <a:lnTo>
                    <a:pt x="436" y="24"/>
                  </a:lnTo>
                  <a:lnTo>
                    <a:pt x="404" y="40"/>
                  </a:lnTo>
                  <a:lnTo>
                    <a:pt x="376" y="56"/>
                  </a:lnTo>
                  <a:lnTo>
                    <a:pt x="356" y="68"/>
                  </a:lnTo>
                  <a:lnTo>
                    <a:pt x="356" y="68"/>
                  </a:lnTo>
                  <a:lnTo>
                    <a:pt x="312" y="44"/>
                  </a:lnTo>
                  <a:lnTo>
                    <a:pt x="264" y="32"/>
                  </a:lnTo>
                  <a:lnTo>
                    <a:pt x="224" y="28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48" y="40"/>
                  </a:lnTo>
                  <a:lnTo>
                    <a:pt x="120" y="56"/>
                  </a:lnTo>
                  <a:lnTo>
                    <a:pt x="96" y="72"/>
                  </a:lnTo>
                  <a:lnTo>
                    <a:pt x="76" y="88"/>
                  </a:lnTo>
                  <a:lnTo>
                    <a:pt x="48" y="116"/>
                  </a:lnTo>
                  <a:lnTo>
                    <a:pt x="40" y="132"/>
                  </a:lnTo>
                  <a:lnTo>
                    <a:pt x="40" y="132"/>
                  </a:lnTo>
                  <a:lnTo>
                    <a:pt x="24" y="168"/>
                  </a:lnTo>
                  <a:lnTo>
                    <a:pt x="12" y="204"/>
                  </a:lnTo>
                  <a:lnTo>
                    <a:pt x="4" y="23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4" y="316"/>
                  </a:lnTo>
                  <a:lnTo>
                    <a:pt x="12" y="359"/>
                  </a:lnTo>
                  <a:lnTo>
                    <a:pt x="28" y="403"/>
                  </a:lnTo>
                  <a:lnTo>
                    <a:pt x="44" y="443"/>
                  </a:lnTo>
                  <a:lnTo>
                    <a:pt x="68" y="483"/>
                  </a:lnTo>
                  <a:lnTo>
                    <a:pt x="92" y="519"/>
                  </a:lnTo>
                  <a:lnTo>
                    <a:pt x="116" y="555"/>
                  </a:lnTo>
                  <a:lnTo>
                    <a:pt x="144" y="587"/>
                  </a:lnTo>
                  <a:lnTo>
                    <a:pt x="200" y="643"/>
                  </a:lnTo>
                  <a:lnTo>
                    <a:pt x="248" y="683"/>
                  </a:lnTo>
                  <a:lnTo>
                    <a:pt x="300" y="727"/>
                  </a:lnTo>
                  <a:lnTo>
                    <a:pt x="300" y="727"/>
                  </a:lnTo>
                  <a:lnTo>
                    <a:pt x="316" y="739"/>
                  </a:lnTo>
                  <a:lnTo>
                    <a:pt x="332" y="743"/>
                  </a:lnTo>
                  <a:lnTo>
                    <a:pt x="352" y="747"/>
                  </a:lnTo>
                  <a:lnTo>
                    <a:pt x="372" y="747"/>
                  </a:lnTo>
                  <a:lnTo>
                    <a:pt x="404" y="743"/>
                  </a:lnTo>
                  <a:lnTo>
                    <a:pt x="428" y="735"/>
                  </a:lnTo>
                  <a:lnTo>
                    <a:pt x="428" y="735"/>
                  </a:lnTo>
                  <a:lnTo>
                    <a:pt x="452" y="743"/>
                  </a:lnTo>
                  <a:lnTo>
                    <a:pt x="476" y="747"/>
                  </a:lnTo>
                  <a:lnTo>
                    <a:pt x="516" y="747"/>
                  </a:lnTo>
                  <a:lnTo>
                    <a:pt x="540" y="743"/>
                  </a:lnTo>
                  <a:lnTo>
                    <a:pt x="552" y="743"/>
                  </a:lnTo>
                  <a:lnTo>
                    <a:pt x="556" y="739"/>
                  </a:lnTo>
                  <a:lnTo>
                    <a:pt x="556" y="739"/>
                  </a:lnTo>
                  <a:lnTo>
                    <a:pt x="556" y="739"/>
                  </a:lnTo>
                  <a:lnTo>
                    <a:pt x="592" y="711"/>
                  </a:lnTo>
                  <a:lnTo>
                    <a:pt x="620" y="683"/>
                  </a:lnTo>
                  <a:lnTo>
                    <a:pt x="648" y="651"/>
                  </a:lnTo>
                  <a:lnTo>
                    <a:pt x="672" y="619"/>
                  </a:lnTo>
                  <a:lnTo>
                    <a:pt x="712" y="559"/>
                  </a:lnTo>
                  <a:lnTo>
                    <a:pt x="740" y="499"/>
                  </a:lnTo>
                  <a:lnTo>
                    <a:pt x="760" y="447"/>
                  </a:lnTo>
                  <a:lnTo>
                    <a:pt x="772" y="407"/>
                  </a:lnTo>
                  <a:lnTo>
                    <a:pt x="780" y="363"/>
                  </a:lnTo>
                  <a:lnTo>
                    <a:pt x="780" y="363"/>
                  </a:lnTo>
                  <a:lnTo>
                    <a:pt x="792" y="308"/>
                  </a:lnTo>
                  <a:lnTo>
                    <a:pt x="792" y="256"/>
                  </a:lnTo>
                  <a:lnTo>
                    <a:pt x="792" y="256"/>
                  </a:lnTo>
                  <a:lnTo>
                    <a:pt x="792" y="228"/>
                  </a:lnTo>
                  <a:lnTo>
                    <a:pt x="788" y="200"/>
                  </a:lnTo>
                  <a:lnTo>
                    <a:pt x="784" y="176"/>
                  </a:lnTo>
                  <a:lnTo>
                    <a:pt x="776" y="152"/>
                  </a:lnTo>
                  <a:lnTo>
                    <a:pt x="756" y="116"/>
                  </a:lnTo>
                  <a:lnTo>
                    <a:pt x="736" y="84"/>
                  </a:lnTo>
                  <a:lnTo>
                    <a:pt x="712" y="64"/>
                  </a:lnTo>
                  <a:lnTo>
                    <a:pt x="692" y="48"/>
                  </a:lnTo>
                  <a:lnTo>
                    <a:pt x="668" y="32"/>
                  </a:lnTo>
                  <a:lnTo>
                    <a:pt x="668" y="32"/>
                  </a:lnTo>
                  <a:close/>
                </a:path>
              </a:pathLst>
            </a:custGeom>
            <a:solidFill>
              <a:srgbClr val="4509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16"/>
            <p:cNvSpPr>
              <a:spLocks/>
            </p:cNvSpPr>
            <p:nvPr/>
          </p:nvSpPr>
          <p:spPr bwMode="auto">
            <a:xfrm>
              <a:off x="1796767" y="2218755"/>
              <a:ext cx="1902878" cy="1803192"/>
            </a:xfrm>
            <a:custGeom>
              <a:avLst/>
              <a:gdLst/>
              <a:ahLst/>
              <a:cxnLst>
                <a:cxn ang="0">
                  <a:pos x="284" y="683"/>
                </a:cxn>
                <a:cxn ang="0">
                  <a:pos x="224" y="635"/>
                </a:cxn>
                <a:cxn ang="0">
                  <a:pos x="132" y="547"/>
                </a:cxn>
                <a:cxn ang="0">
                  <a:pos x="72" y="467"/>
                </a:cxn>
                <a:cxn ang="0">
                  <a:pos x="24" y="379"/>
                </a:cxn>
                <a:cxn ang="0">
                  <a:pos x="0" y="280"/>
                </a:cxn>
                <a:cxn ang="0">
                  <a:pos x="0" y="200"/>
                </a:cxn>
                <a:cxn ang="0">
                  <a:pos x="16" y="144"/>
                </a:cxn>
                <a:cxn ang="0">
                  <a:pos x="28" y="120"/>
                </a:cxn>
                <a:cxn ang="0">
                  <a:pos x="72" y="72"/>
                </a:cxn>
                <a:cxn ang="0">
                  <a:pos x="124" y="40"/>
                </a:cxn>
                <a:cxn ang="0">
                  <a:pos x="172" y="28"/>
                </a:cxn>
                <a:cxn ang="0">
                  <a:pos x="228" y="28"/>
                </a:cxn>
                <a:cxn ang="0">
                  <a:pos x="292" y="52"/>
                </a:cxn>
                <a:cxn ang="0">
                  <a:pos x="324" y="72"/>
                </a:cxn>
                <a:cxn ang="0">
                  <a:pos x="380" y="36"/>
                </a:cxn>
                <a:cxn ang="0">
                  <a:pos x="464" y="4"/>
                </a:cxn>
                <a:cxn ang="0">
                  <a:pos x="516" y="0"/>
                </a:cxn>
                <a:cxn ang="0">
                  <a:pos x="572" y="4"/>
                </a:cxn>
                <a:cxn ang="0">
                  <a:pos x="628" y="28"/>
                </a:cxn>
                <a:cxn ang="0">
                  <a:pos x="652" y="44"/>
                </a:cxn>
                <a:cxn ang="0">
                  <a:pos x="700" y="92"/>
                </a:cxn>
                <a:cxn ang="0">
                  <a:pos x="720" y="136"/>
                </a:cxn>
                <a:cxn ang="0">
                  <a:pos x="736" y="188"/>
                </a:cxn>
                <a:cxn ang="0">
                  <a:pos x="740" y="256"/>
                </a:cxn>
                <a:cxn ang="0">
                  <a:pos x="724" y="335"/>
                </a:cxn>
                <a:cxn ang="0">
                  <a:pos x="716" y="371"/>
                </a:cxn>
                <a:cxn ang="0">
                  <a:pos x="688" y="463"/>
                </a:cxn>
                <a:cxn ang="0">
                  <a:pos x="624" y="579"/>
                </a:cxn>
                <a:cxn ang="0">
                  <a:pos x="572" y="639"/>
                </a:cxn>
                <a:cxn ang="0">
                  <a:pos x="512" y="695"/>
                </a:cxn>
                <a:cxn ang="0">
                  <a:pos x="504" y="699"/>
                </a:cxn>
                <a:cxn ang="0">
                  <a:pos x="460" y="703"/>
                </a:cxn>
                <a:cxn ang="0">
                  <a:pos x="420" y="695"/>
                </a:cxn>
                <a:cxn ang="0">
                  <a:pos x="396" y="687"/>
                </a:cxn>
                <a:cxn ang="0">
                  <a:pos x="352" y="699"/>
                </a:cxn>
                <a:cxn ang="0">
                  <a:pos x="312" y="699"/>
                </a:cxn>
                <a:cxn ang="0">
                  <a:pos x="284" y="683"/>
                </a:cxn>
              </a:cxnLst>
              <a:rect l="0" t="0" r="r" b="b"/>
              <a:pathLst>
                <a:path w="740" h="703">
                  <a:moveTo>
                    <a:pt x="284" y="683"/>
                  </a:moveTo>
                  <a:lnTo>
                    <a:pt x="284" y="683"/>
                  </a:lnTo>
                  <a:lnTo>
                    <a:pt x="264" y="671"/>
                  </a:lnTo>
                  <a:lnTo>
                    <a:pt x="224" y="635"/>
                  </a:lnTo>
                  <a:lnTo>
                    <a:pt x="164" y="579"/>
                  </a:lnTo>
                  <a:lnTo>
                    <a:pt x="132" y="547"/>
                  </a:lnTo>
                  <a:lnTo>
                    <a:pt x="104" y="507"/>
                  </a:lnTo>
                  <a:lnTo>
                    <a:pt x="72" y="467"/>
                  </a:lnTo>
                  <a:lnTo>
                    <a:pt x="48" y="423"/>
                  </a:lnTo>
                  <a:lnTo>
                    <a:pt x="24" y="379"/>
                  </a:lnTo>
                  <a:lnTo>
                    <a:pt x="8" y="327"/>
                  </a:lnTo>
                  <a:lnTo>
                    <a:pt x="0" y="280"/>
                  </a:lnTo>
                  <a:lnTo>
                    <a:pt x="0" y="228"/>
                  </a:lnTo>
                  <a:lnTo>
                    <a:pt x="0" y="200"/>
                  </a:lnTo>
                  <a:lnTo>
                    <a:pt x="8" y="172"/>
                  </a:lnTo>
                  <a:lnTo>
                    <a:pt x="16" y="144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48" y="92"/>
                  </a:lnTo>
                  <a:lnTo>
                    <a:pt x="72" y="72"/>
                  </a:lnTo>
                  <a:lnTo>
                    <a:pt x="104" y="48"/>
                  </a:lnTo>
                  <a:lnTo>
                    <a:pt x="124" y="40"/>
                  </a:lnTo>
                  <a:lnTo>
                    <a:pt x="148" y="32"/>
                  </a:lnTo>
                  <a:lnTo>
                    <a:pt x="172" y="28"/>
                  </a:lnTo>
                  <a:lnTo>
                    <a:pt x="196" y="24"/>
                  </a:lnTo>
                  <a:lnTo>
                    <a:pt x="228" y="28"/>
                  </a:lnTo>
                  <a:lnTo>
                    <a:pt x="256" y="36"/>
                  </a:lnTo>
                  <a:lnTo>
                    <a:pt x="292" y="52"/>
                  </a:lnTo>
                  <a:lnTo>
                    <a:pt x="324" y="72"/>
                  </a:lnTo>
                  <a:lnTo>
                    <a:pt x="324" y="72"/>
                  </a:lnTo>
                  <a:lnTo>
                    <a:pt x="352" y="52"/>
                  </a:lnTo>
                  <a:lnTo>
                    <a:pt x="380" y="36"/>
                  </a:lnTo>
                  <a:lnTo>
                    <a:pt x="420" y="16"/>
                  </a:lnTo>
                  <a:lnTo>
                    <a:pt x="464" y="4"/>
                  </a:lnTo>
                  <a:lnTo>
                    <a:pt x="492" y="0"/>
                  </a:lnTo>
                  <a:lnTo>
                    <a:pt x="516" y="0"/>
                  </a:lnTo>
                  <a:lnTo>
                    <a:pt x="544" y="0"/>
                  </a:lnTo>
                  <a:lnTo>
                    <a:pt x="572" y="4"/>
                  </a:lnTo>
                  <a:lnTo>
                    <a:pt x="600" y="16"/>
                  </a:lnTo>
                  <a:lnTo>
                    <a:pt x="628" y="28"/>
                  </a:lnTo>
                  <a:lnTo>
                    <a:pt x="628" y="28"/>
                  </a:lnTo>
                  <a:lnTo>
                    <a:pt x="652" y="44"/>
                  </a:lnTo>
                  <a:lnTo>
                    <a:pt x="676" y="64"/>
                  </a:lnTo>
                  <a:lnTo>
                    <a:pt x="700" y="92"/>
                  </a:lnTo>
                  <a:lnTo>
                    <a:pt x="712" y="112"/>
                  </a:lnTo>
                  <a:lnTo>
                    <a:pt x="720" y="136"/>
                  </a:lnTo>
                  <a:lnTo>
                    <a:pt x="728" y="160"/>
                  </a:lnTo>
                  <a:lnTo>
                    <a:pt x="736" y="188"/>
                  </a:lnTo>
                  <a:lnTo>
                    <a:pt x="740" y="220"/>
                  </a:lnTo>
                  <a:lnTo>
                    <a:pt x="740" y="256"/>
                  </a:lnTo>
                  <a:lnTo>
                    <a:pt x="732" y="292"/>
                  </a:lnTo>
                  <a:lnTo>
                    <a:pt x="724" y="335"/>
                  </a:lnTo>
                  <a:lnTo>
                    <a:pt x="724" y="335"/>
                  </a:lnTo>
                  <a:lnTo>
                    <a:pt x="716" y="371"/>
                  </a:lnTo>
                  <a:lnTo>
                    <a:pt x="704" y="411"/>
                  </a:lnTo>
                  <a:lnTo>
                    <a:pt x="688" y="463"/>
                  </a:lnTo>
                  <a:lnTo>
                    <a:pt x="660" y="519"/>
                  </a:lnTo>
                  <a:lnTo>
                    <a:pt x="624" y="579"/>
                  </a:lnTo>
                  <a:lnTo>
                    <a:pt x="600" y="611"/>
                  </a:lnTo>
                  <a:lnTo>
                    <a:pt x="572" y="639"/>
                  </a:lnTo>
                  <a:lnTo>
                    <a:pt x="544" y="667"/>
                  </a:lnTo>
                  <a:lnTo>
                    <a:pt x="512" y="695"/>
                  </a:lnTo>
                  <a:lnTo>
                    <a:pt x="512" y="695"/>
                  </a:lnTo>
                  <a:lnTo>
                    <a:pt x="504" y="699"/>
                  </a:lnTo>
                  <a:lnTo>
                    <a:pt x="476" y="703"/>
                  </a:lnTo>
                  <a:lnTo>
                    <a:pt x="460" y="703"/>
                  </a:lnTo>
                  <a:lnTo>
                    <a:pt x="440" y="703"/>
                  </a:lnTo>
                  <a:lnTo>
                    <a:pt x="420" y="695"/>
                  </a:lnTo>
                  <a:lnTo>
                    <a:pt x="396" y="687"/>
                  </a:lnTo>
                  <a:lnTo>
                    <a:pt x="396" y="687"/>
                  </a:lnTo>
                  <a:lnTo>
                    <a:pt x="384" y="691"/>
                  </a:lnTo>
                  <a:lnTo>
                    <a:pt x="352" y="699"/>
                  </a:lnTo>
                  <a:lnTo>
                    <a:pt x="332" y="703"/>
                  </a:lnTo>
                  <a:lnTo>
                    <a:pt x="312" y="699"/>
                  </a:lnTo>
                  <a:lnTo>
                    <a:pt x="296" y="695"/>
                  </a:lnTo>
                  <a:lnTo>
                    <a:pt x="284" y="683"/>
                  </a:lnTo>
                  <a:lnTo>
                    <a:pt x="284" y="683"/>
                  </a:lnTo>
                  <a:close/>
                </a:path>
              </a:pathLst>
            </a:custGeom>
            <a:solidFill>
              <a:srgbClr val="F721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17"/>
            <p:cNvSpPr>
              <a:spLocks/>
            </p:cNvSpPr>
            <p:nvPr/>
          </p:nvSpPr>
          <p:spPr bwMode="auto">
            <a:xfrm>
              <a:off x="2115627" y="2567594"/>
              <a:ext cx="894867" cy="561734"/>
            </a:xfrm>
            <a:custGeom>
              <a:avLst/>
              <a:gdLst/>
              <a:ahLst/>
              <a:cxnLst>
                <a:cxn ang="0">
                  <a:pos x="348" y="108"/>
                </a:cxn>
                <a:cxn ang="0">
                  <a:pos x="348" y="108"/>
                </a:cxn>
                <a:cxn ang="0">
                  <a:pos x="344" y="132"/>
                </a:cxn>
                <a:cxn ang="0">
                  <a:pos x="336" y="152"/>
                </a:cxn>
                <a:cxn ang="0">
                  <a:pos x="320" y="171"/>
                </a:cxn>
                <a:cxn ang="0">
                  <a:pos x="296" y="187"/>
                </a:cxn>
                <a:cxn ang="0">
                  <a:pos x="272" y="199"/>
                </a:cxn>
                <a:cxn ang="0">
                  <a:pos x="244" y="211"/>
                </a:cxn>
                <a:cxn ang="0">
                  <a:pos x="208" y="219"/>
                </a:cxn>
                <a:cxn ang="0">
                  <a:pos x="176" y="219"/>
                </a:cxn>
                <a:cxn ang="0">
                  <a:pos x="176" y="219"/>
                </a:cxn>
                <a:cxn ang="0">
                  <a:pos x="140" y="219"/>
                </a:cxn>
                <a:cxn ang="0">
                  <a:pos x="108" y="211"/>
                </a:cxn>
                <a:cxn ang="0">
                  <a:pos x="76" y="199"/>
                </a:cxn>
                <a:cxn ang="0">
                  <a:pos x="52" y="187"/>
                </a:cxn>
                <a:cxn ang="0">
                  <a:pos x="28" y="171"/>
                </a:cxn>
                <a:cxn ang="0">
                  <a:pos x="12" y="152"/>
                </a:cxn>
                <a:cxn ang="0">
                  <a:pos x="4" y="132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4" y="88"/>
                </a:cxn>
                <a:cxn ang="0">
                  <a:pos x="12" y="68"/>
                </a:cxn>
                <a:cxn ang="0">
                  <a:pos x="28" y="48"/>
                </a:cxn>
                <a:cxn ang="0">
                  <a:pos x="52" y="32"/>
                </a:cxn>
                <a:cxn ang="0">
                  <a:pos x="76" y="20"/>
                </a:cxn>
                <a:cxn ang="0">
                  <a:pos x="108" y="8"/>
                </a:cxn>
                <a:cxn ang="0">
                  <a:pos x="140" y="0"/>
                </a:cxn>
                <a:cxn ang="0">
                  <a:pos x="176" y="0"/>
                </a:cxn>
                <a:cxn ang="0">
                  <a:pos x="176" y="0"/>
                </a:cxn>
                <a:cxn ang="0">
                  <a:pos x="208" y="0"/>
                </a:cxn>
                <a:cxn ang="0">
                  <a:pos x="244" y="8"/>
                </a:cxn>
                <a:cxn ang="0">
                  <a:pos x="272" y="20"/>
                </a:cxn>
                <a:cxn ang="0">
                  <a:pos x="296" y="32"/>
                </a:cxn>
                <a:cxn ang="0">
                  <a:pos x="320" y="48"/>
                </a:cxn>
                <a:cxn ang="0">
                  <a:pos x="336" y="68"/>
                </a:cxn>
                <a:cxn ang="0">
                  <a:pos x="344" y="88"/>
                </a:cxn>
                <a:cxn ang="0">
                  <a:pos x="348" y="108"/>
                </a:cxn>
                <a:cxn ang="0">
                  <a:pos x="348" y="108"/>
                </a:cxn>
              </a:cxnLst>
              <a:rect l="0" t="0" r="r" b="b"/>
              <a:pathLst>
                <a:path w="348" h="219">
                  <a:moveTo>
                    <a:pt x="348" y="108"/>
                  </a:moveTo>
                  <a:lnTo>
                    <a:pt x="348" y="108"/>
                  </a:lnTo>
                  <a:lnTo>
                    <a:pt x="344" y="132"/>
                  </a:lnTo>
                  <a:lnTo>
                    <a:pt x="336" y="152"/>
                  </a:lnTo>
                  <a:lnTo>
                    <a:pt x="320" y="171"/>
                  </a:lnTo>
                  <a:lnTo>
                    <a:pt x="296" y="187"/>
                  </a:lnTo>
                  <a:lnTo>
                    <a:pt x="272" y="199"/>
                  </a:lnTo>
                  <a:lnTo>
                    <a:pt x="244" y="211"/>
                  </a:lnTo>
                  <a:lnTo>
                    <a:pt x="208" y="219"/>
                  </a:lnTo>
                  <a:lnTo>
                    <a:pt x="176" y="219"/>
                  </a:lnTo>
                  <a:lnTo>
                    <a:pt x="176" y="219"/>
                  </a:lnTo>
                  <a:lnTo>
                    <a:pt x="140" y="219"/>
                  </a:lnTo>
                  <a:lnTo>
                    <a:pt x="108" y="211"/>
                  </a:lnTo>
                  <a:lnTo>
                    <a:pt x="76" y="199"/>
                  </a:lnTo>
                  <a:lnTo>
                    <a:pt x="52" y="187"/>
                  </a:lnTo>
                  <a:lnTo>
                    <a:pt x="28" y="171"/>
                  </a:lnTo>
                  <a:lnTo>
                    <a:pt x="12" y="152"/>
                  </a:lnTo>
                  <a:lnTo>
                    <a:pt x="4" y="132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88"/>
                  </a:lnTo>
                  <a:lnTo>
                    <a:pt x="12" y="68"/>
                  </a:lnTo>
                  <a:lnTo>
                    <a:pt x="28" y="48"/>
                  </a:lnTo>
                  <a:lnTo>
                    <a:pt x="52" y="32"/>
                  </a:lnTo>
                  <a:lnTo>
                    <a:pt x="76" y="20"/>
                  </a:lnTo>
                  <a:lnTo>
                    <a:pt x="108" y="8"/>
                  </a:lnTo>
                  <a:lnTo>
                    <a:pt x="140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208" y="0"/>
                  </a:lnTo>
                  <a:lnTo>
                    <a:pt x="244" y="8"/>
                  </a:lnTo>
                  <a:lnTo>
                    <a:pt x="272" y="20"/>
                  </a:lnTo>
                  <a:lnTo>
                    <a:pt x="296" y="32"/>
                  </a:lnTo>
                  <a:lnTo>
                    <a:pt x="320" y="48"/>
                  </a:lnTo>
                  <a:lnTo>
                    <a:pt x="336" y="68"/>
                  </a:lnTo>
                  <a:lnTo>
                    <a:pt x="344" y="88"/>
                  </a:lnTo>
                  <a:lnTo>
                    <a:pt x="348" y="108"/>
                  </a:lnTo>
                  <a:lnTo>
                    <a:pt x="348" y="108"/>
                  </a:lnTo>
                  <a:close/>
                </a:path>
              </a:pathLst>
            </a:custGeom>
            <a:solidFill>
              <a:srgbClr val="F721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18"/>
            <p:cNvSpPr>
              <a:spLocks/>
            </p:cNvSpPr>
            <p:nvPr/>
          </p:nvSpPr>
          <p:spPr bwMode="auto">
            <a:xfrm>
              <a:off x="2125913" y="2577854"/>
              <a:ext cx="864010" cy="541214"/>
            </a:xfrm>
            <a:custGeom>
              <a:avLst/>
              <a:gdLst/>
              <a:ahLst/>
              <a:cxnLst>
                <a:cxn ang="0">
                  <a:pos x="168" y="211"/>
                </a:cxn>
                <a:cxn ang="0">
                  <a:pos x="168" y="211"/>
                </a:cxn>
                <a:cxn ang="0">
                  <a:pos x="136" y="207"/>
                </a:cxn>
                <a:cxn ang="0">
                  <a:pos x="104" y="203"/>
                </a:cxn>
                <a:cxn ang="0">
                  <a:pos x="76" y="191"/>
                </a:cxn>
                <a:cxn ang="0">
                  <a:pos x="52" y="179"/>
                </a:cxn>
                <a:cxn ang="0">
                  <a:pos x="32" y="164"/>
                </a:cxn>
                <a:cxn ang="0">
                  <a:pos x="16" y="148"/>
                </a:cxn>
                <a:cxn ang="0">
                  <a:pos x="4" y="12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4" y="84"/>
                </a:cxn>
                <a:cxn ang="0">
                  <a:pos x="16" y="64"/>
                </a:cxn>
                <a:cxn ang="0">
                  <a:pos x="32" y="48"/>
                </a:cxn>
                <a:cxn ang="0">
                  <a:pos x="52" y="32"/>
                </a:cxn>
                <a:cxn ang="0">
                  <a:pos x="76" y="16"/>
                </a:cxn>
                <a:cxn ang="0">
                  <a:pos x="104" y="8"/>
                </a:cxn>
                <a:cxn ang="0">
                  <a:pos x="136" y="4"/>
                </a:cxn>
                <a:cxn ang="0">
                  <a:pos x="168" y="0"/>
                </a:cxn>
                <a:cxn ang="0">
                  <a:pos x="168" y="0"/>
                </a:cxn>
                <a:cxn ang="0">
                  <a:pos x="204" y="4"/>
                </a:cxn>
                <a:cxn ang="0">
                  <a:pos x="236" y="8"/>
                </a:cxn>
                <a:cxn ang="0">
                  <a:pos x="264" y="16"/>
                </a:cxn>
                <a:cxn ang="0">
                  <a:pos x="288" y="32"/>
                </a:cxn>
                <a:cxn ang="0">
                  <a:pos x="308" y="48"/>
                </a:cxn>
                <a:cxn ang="0">
                  <a:pos x="324" y="64"/>
                </a:cxn>
                <a:cxn ang="0">
                  <a:pos x="332" y="84"/>
                </a:cxn>
                <a:cxn ang="0">
                  <a:pos x="336" y="104"/>
                </a:cxn>
                <a:cxn ang="0">
                  <a:pos x="336" y="104"/>
                </a:cxn>
                <a:cxn ang="0">
                  <a:pos x="332" y="128"/>
                </a:cxn>
                <a:cxn ang="0">
                  <a:pos x="324" y="148"/>
                </a:cxn>
                <a:cxn ang="0">
                  <a:pos x="308" y="164"/>
                </a:cxn>
                <a:cxn ang="0">
                  <a:pos x="288" y="179"/>
                </a:cxn>
                <a:cxn ang="0">
                  <a:pos x="264" y="191"/>
                </a:cxn>
                <a:cxn ang="0">
                  <a:pos x="236" y="203"/>
                </a:cxn>
                <a:cxn ang="0">
                  <a:pos x="204" y="207"/>
                </a:cxn>
                <a:cxn ang="0">
                  <a:pos x="168" y="211"/>
                </a:cxn>
                <a:cxn ang="0">
                  <a:pos x="168" y="211"/>
                </a:cxn>
              </a:cxnLst>
              <a:rect l="0" t="0" r="r" b="b"/>
              <a:pathLst>
                <a:path w="336" h="211">
                  <a:moveTo>
                    <a:pt x="168" y="211"/>
                  </a:moveTo>
                  <a:lnTo>
                    <a:pt x="168" y="211"/>
                  </a:lnTo>
                  <a:lnTo>
                    <a:pt x="136" y="207"/>
                  </a:lnTo>
                  <a:lnTo>
                    <a:pt x="104" y="203"/>
                  </a:lnTo>
                  <a:lnTo>
                    <a:pt x="76" y="191"/>
                  </a:lnTo>
                  <a:lnTo>
                    <a:pt x="52" y="179"/>
                  </a:lnTo>
                  <a:lnTo>
                    <a:pt x="32" y="164"/>
                  </a:lnTo>
                  <a:lnTo>
                    <a:pt x="16" y="148"/>
                  </a:lnTo>
                  <a:lnTo>
                    <a:pt x="4" y="12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4" y="84"/>
                  </a:lnTo>
                  <a:lnTo>
                    <a:pt x="16" y="64"/>
                  </a:lnTo>
                  <a:lnTo>
                    <a:pt x="32" y="48"/>
                  </a:lnTo>
                  <a:lnTo>
                    <a:pt x="52" y="32"/>
                  </a:lnTo>
                  <a:lnTo>
                    <a:pt x="76" y="16"/>
                  </a:lnTo>
                  <a:lnTo>
                    <a:pt x="104" y="8"/>
                  </a:lnTo>
                  <a:lnTo>
                    <a:pt x="136" y="4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204" y="4"/>
                  </a:lnTo>
                  <a:lnTo>
                    <a:pt x="236" y="8"/>
                  </a:lnTo>
                  <a:lnTo>
                    <a:pt x="264" y="16"/>
                  </a:lnTo>
                  <a:lnTo>
                    <a:pt x="288" y="32"/>
                  </a:lnTo>
                  <a:lnTo>
                    <a:pt x="308" y="48"/>
                  </a:lnTo>
                  <a:lnTo>
                    <a:pt x="324" y="64"/>
                  </a:lnTo>
                  <a:lnTo>
                    <a:pt x="332" y="84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2" y="128"/>
                  </a:lnTo>
                  <a:lnTo>
                    <a:pt x="324" y="148"/>
                  </a:lnTo>
                  <a:lnTo>
                    <a:pt x="308" y="164"/>
                  </a:lnTo>
                  <a:lnTo>
                    <a:pt x="288" y="179"/>
                  </a:lnTo>
                  <a:lnTo>
                    <a:pt x="264" y="191"/>
                  </a:lnTo>
                  <a:lnTo>
                    <a:pt x="236" y="203"/>
                  </a:lnTo>
                  <a:lnTo>
                    <a:pt x="204" y="207"/>
                  </a:lnTo>
                  <a:lnTo>
                    <a:pt x="168" y="211"/>
                  </a:lnTo>
                  <a:lnTo>
                    <a:pt x="168" y="211"/>
                  </a:lnTo>
                  <a:close/>
                </a:path>
              </a:pathLst>
            </a:custGeom>
            <a:solidFill>
              <a:srgbClr val="F62F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19"/>
            <p:cNvSpPr>
              <a:spLocks/>
            </p:cNvSpPr>
            <p:nvPr/>
          </p:nvSpPr>
          <p:spPr bwMode="auto">
            <a:xfrm>
              <a:off x="2146485" y="2588114"/>
              <a:ext cx="822866" cy="510434"/>
            </a:xfrm>
            <a:custGeom>
              <a:avLst/>
              <a:gdLst/>
              <a:ahLst/>
              <a:cxnLst>
                <a:cxn ang="0">
                  <a:pos x="160" y="199"/>
                </a:cxn>
                <a:cxn ang="0">
                  <a:pos x="160" y="199"/>
                </a:cxn>
                <a:cxn ang="0">
                  <a:pos x="128" y="199"/>
                </a:cxn>
                <a:cxn ang="0">
                  <a:pos x="96" y="191"/>
                </a:cxn>
                <a:cxn ang="0">
                  <a:pos x="72" y="183"/>
                </a:cxn>
                <a:cxn ang="0">
                  <a:pos x="48" y="171"/>
                </a:cxn>
                <a:cxn ang="0">
                  <a:pos x="28" y="156"/>
                </a:cxn>
                <a:cxn ang="0">
                  <a:pos x="12" y="140"/>
                </a:cxn>
                <a:cxn ang="0">
                  <a:pos x="4" y="120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4" y="80"/>
                </a:cxn>
                <a:cxn ang="0">
                  <a:pos x="12" y="60"/>
                </a:cxn>
                <a:cxn ang="0">
                  <a:pos x="28" y="44"/>
                </a:cxn>
                <a:cxn ang="0">
                  <a:pos x="48" y="28"/>
                </a:cxn>
                <a:cxn ang="0">
                  <a:pos x="72" y="16"/>
                </a:cxn>
                <a:cxn ang="0">
                  <a:pos x="96" y="8"/>
                </a:cxn>
                <a:cxn ang="0">
                  <a:pos x="128" y="4"/>
                </a:cxn>
                <a:cxn ang="0">
                  <a:pos x="160" y="0"/>
                </a:cxn>
                <a:cxn ang="0">
                  <a:pos x="160" y="0"/>
                </a:cxn>
                <a:cxn ang="0">
                  <a:pos x="192" y="4"/>
                </a:cxn>
                <a:cxn ang="0">
                  <a:pos x="224" y="8"/>
                </a:cxn>
                <a:cxn ang="0">
                  <a:pos x="248" y="16"/>
                </a:cxn>
                <a:cxn ang="0">
                  <a:pos x="272" y="28"/>
                </a:cxn>
                <a:cxn ang="0">
                  <a:pos x="292" y="44"/>
                </a:cxn>
                <a:cxn ang="0">
                  <a:pos x="308" y="60"/>
                </a:cxn>
                <a:cxn ang="0">
                  <a:pos x="316" y="80"/>
                </a:cxn>
                <a:cxn ang="0">
                  <a:pos x="320" y="100"/>
                </a:cxn>
                <a:cxn ang="0">
                  <a:pos x="320" y="100"/>
                </a:cxn>
                <a:cxn ang="0">
                  <a:pos x="316" y="120"/>
                </a:cxn>
                <a:cxn ang="0">
                  <a:pos x="308" y="140"/>
                </a:cxn>
                <a:cxn ang="0">
                  <a:pos x="292" y="156"/>
                </a:cxn>
                <a:cxn ang="0">
                  <a:pos x="272" y="171"/>
                </a:cxn>
                <a:cxn ang="0">
                  <a:pos x="248" y="183"/>
                </a:cxn>
                <a:cxn ang="0">
                  <a:pos x="224" y="191"/>
                </a:cxn>
                <a:cxn ang="0">
                  <a:pos x="192" y="199"/>
                </a:cxn>
                <a:cxn ang="0">
                  <a:pos x="160" y="199"/>
                </a:cxn>
                <a:cxn ang="0">
                  <a:pos x="160" y="199"/>
                </a:cxn>
              </a:cxnLst>
              <a:rect l="0" t="0" r="r" b="b"/>
              <a:pathLst>
                <a:path w="320" h="199">
                  <a:moveTo>
                    <a:pt x="160" y="199"/>
                  </a:moveTo>
                  <a:lnTo>
                    <a:pt x="160" y="199"/>
                  </a:lnTo>
                  <a:lnTo>
                    <a:pt x="128" y="199"/>
                  </a:lnTo>
                  <a:lnTo>
                    <a:pt x="96" y="191"/>
                  </a:lnTo>
                  <a:lnTo>
                    <a:pt x="72" y="183"/>
                  </a:lnTo>
                  <a:lnTo>
                    <a:pt x="48" y="171"/>
                  </a:lnTo>
                  <a:lnTo>
                    <a:pt x="28" y="156"/>
                  </a:lnTo>
                  <a:lnTo>
                    <a:pt x="12" y="140"/>
                  </a:lnTo>
                  <a:lnTo>
                    <a:pt x="4" y="12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80"/>
                  </a:lnTo>
                  <a:lnTo>
                    <a:pt x="12" y="60"/>
                  </a:lnTo>
                  <a:lnTo>
                    <a:pt x="28" y="44"/>
                  </a:lnTo>
                  <a:lnTo>
                    <a:pt x="48" y="28"/>
                  </a:lnTo>
                  <a:lnTo>
                    <a:pt x="72" y="16"/>
                  </a:lnTo>
                  <a:lnTo>
                    <a:pt x="96" y="8"/>
                  </a:lnTo>
                  <a:lnTo>
                    <a:pt x="128" y="4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92" y="4"/>
                  </a:lnTo>
                  <a:lnTo>
                    <a:pt x="224" y="8"/>
                  </a:lnTo>
                  <a:lnTo>
                    <a:pt x="248" y="16"/>
                  </a:lnTo>
                  <a:lnTo>
                    <a:pt x="272" y="28"/>
                  </a:lnTo>
                  <a:lnTo>
                    <a:pt x="292" y="44"/>
                  </a:lnTo>
                  <a:lnTo>
                    <a:pt x="308" y="60"/>
                  </a:lnTo>
                  <a:lnTo>
                    <a:pt x="316" y="80"/>
                  </a:lnTo>
                  <a:lnTo>
                    <a:pt x="320" y="100"/>
                  </a:lnTo>
                  <a:lnTo>
                    <a:pt x="320" y="100"/>
                  </a:lnTo>
                  <a:lnTo>
                    <a:pt x="316" y="120"/>
                  </a:lnTo>
                  <a:lnTo>
                    <a:pt x="308" y="140"/>
                  </a:lnTo>
                  <a:lnTo>
                    <a:pt x="292" y="156"/>
                  </a:lnTo>
                  <a:lnTo>
                    <a:pt x="272" y="171"/>
                  </a:lnTo>
                  <a:lnTo>
                    <a:pt x="248" y="183"/>
                  </a:lnTo>
                  <a:lnTo>
                    <a:pt x="224" y="191"/>
                  </a:lnTo>
                  <a:lnTo>
                    <a:pt x="192" y="199"/>
                  </a:lnTo>
                  <a:lnTo>
                    <a:pt x="160" y="199"/>
                  </a:lnTo>
                  <a:lnTo>
                    <a:pt x="160" y="199"/>
                  </a:lnTo>
                  <a:close/>
                </a:path>
              </a:pathLst>
            </a:custGeom>
            <a:solidFill>
              <a:srgbClr val="F73C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20"/>
            <p:cNvSpPr>
              <a:spLocks/>
            </p:cNvSpPr>
            <p:nvPr/>
          </p:nvSpPr>
          <p:spPr bwMode="auto">
            <a:xfrm>
              <a:off x="2167056" y="2598374"/>
              <a:ext cx="781723" cy="489914"/>
            </a:xfrm>
            <a:custGeom>
              <a:avLst/>
              <a:gdLst/>
              <a:ahLst/>
              <a:cxnLst>
                <a:cxn ang="0">
                  <a:pos x="152" y="191"/>
                </a:cxn>
                <a:cxn ang="0">
                  <a:pos x="152" y="191"/>
                </a:cxn>
                <a:cxn ang="0">
                  <a:pos x="120" y="187"/>
                </a:cxn>
                <a:cxn ang="0">
                  <a:pos x="92" y="183"/>
                </a:cxn>
                <a:cxn ang="0">
                  <a:pos x="64" y="175"/>
                </a:cxn>
                <a:cxn ang="0">
                  <a:pos x="44" y="163"/>
                </a:cxn>
                <a:cxn ang="0">
                  <a:pos x="24" y="148"/>
                </a:cxn>
                <a:cxn ang="0">
                  <a:pos x="12" y="132"/>
                </a:cxn>
                <a:cxn ang="0">
                  <a:pos x="0" y="116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76"/>
                </a:cxn>
                <a:cxn ang="0">
                  <a:pos x="12" y="60"/>
                </a:cxn>
                <a:cxn ang="0">
                  <a:pos x="24" y="44"/>
                </a:cxn>
                <a:cxn ang="0">
                  <a:pos x="44" y="28"/>
                </a:cxn>
                <a:cxn ang="0">
                  <a:pos x="64" y="16"/>
                </a:cxn>
                <a:cxn ang="0">
                  <a:pos x="92" y="8"/>
                </a:cxn>
                <a:cxn ang="0">
                  <a:pos x="120" y="4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84" y="4"/>
                </a:cxn>
                <a:cxn ang="0">
                  <a:pos x="212" y="8"/>
                </a:cxn>
                <a:cxn ang="0">
                  <a:pos x="236" y="16"/>
                </a:cxn>
                <a:cxn ang="0">
                  <a:pos x="260" y="28"/>
                </a:cxn>
                <a:cxn ang="0">
                  <a:pos x="280" y="44"/>
                </a:cxn>
                <a:cxn ang="0">
                  <a:pos x="292" y="60"/>
                </a:cxn>
                <a:cxn ang="0">
                  <a:pos x="300" y="76"/>
                </a:cxn>
                <a:cxn ang="0">
                  <a:pos x="304" y="96"/>
                </a:cxn>
                <a:cxn ang="0">
                  <a:pos x="304" y="96"/>
                </a:cxn>
                <a:cxn ang="0">
                  <a:pos x="300" y="116"/>
                </a:cxn>
                <a:cxn ang="0">
                  <a:pos x="292" y="132"/>
                </a:cxn>
                <a:cxn ang="0">
                  <a:pos x="280" y="148"/>
                </a:cxn>
                <a:cxn ang="0">
                  <a:pos x="260" y="163"/>
                </a:cxn>
                <a:cxn ang="0">
                  <a:pos x="236" y="175"/>
                </a:cxn>
                <a:cxn ang="0">
                  <a:pos x="212" y="183"/>
                </a:cxn>
                <a:cxn ang="0">
                  <a:pos x="184" y="187"/>
                </a:cxn>
                <a:cxn ang="0">
                  <a:pos x="152" y="191"/>
                </a:cxn>
                <a:cxn ang="0">
                  <a:pos x="152" y="191"/>
                </a:cxn>
              </a:cxnLst>
              <a:rect l="0" t="0" r="r" b="b"/>
              <a:pathLst>
                <a:path w="304" h="191">
                  <a:moveTo>
                    <a:pt x="152" y="191"/>
                  </a:moveTo>
                  <a:lnTo>
                    <a:pt x="152" y="191"/>
                  </a:lnTo>
                  <a:lnTo>
                    <a:pt x="120" y="187"/>
                  </a:lnTo>
                  <a:lnTo>
                    <a:pt x="92" y="183"/>
                  </a:lnTo>
                  <a:lnTo>
                    <a:pt x="64" y="175"/>
                  </a:lnTo>
                  <a:lnTo>
                    <a:pt x="44" y="163"/>
                  </a:lnTo>
                  <a:lnTo>
                    <a:pt x="24" y="148"/>
                  </a:lnTo>
                  <a:lnTo>
                    <a:pt x="12" y="132"/>
                  </a:lnTo>
                  <a:lnTo>
                    <a:pt x="0" y="11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76"/>
                  </a:lnTo>
                  <a:lnTo>
                    <a:pt x="12" y="60"/>
                  </a:lnTo>
                  <a:lnTo>
                    <a:pt x="24" y="44"/>
                  </a:lnTo>
                  <a:lnTo>
                    <a:pt x="44" y="28"/>
                  </a:lnTo>
                  <a:lnTo>
                    <a:pt x="64" y="16"/>
                  </a:lnTo>
                  <a:lnTo>
                    <a:pt x="92" y="8"/>
                  </a:lnTo>
                  <a:lnTo>
                    <a:pt x="120" y="4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84" y="4"/>
                  </a:lnTo>
                  <a:lnTo>
                    <a:pt x="212" y="8"/>
                  </a:lnTo>
                  <a:lnTo>
                    <a:pt x="236" y="16"/>
                  </a:lnTo>
                  <a:lnTo>
                    <a:pt x="260" y="28"/>
                  </a:lnTo>
                  <a:lnTo>
                    <a:pt x="280" y="44"/>
                  </a:lnTo>
                  <a:lnTo>
                    <a:pt x="292" y="60"/>
                  </a:lnTo>
                  <a:lnTo>
                    <a:pt x="300" y="76"/>
                  </a:lnTo>
                  <a:lnTo>
                    <a:pt x="304" y="96"/>
                  </a:lnTo>
                  <a:lnTo>
                    <a:pt x="304" y="96"/>
                  </a:lnTo>
                  <a:lnTo>
                    <a:pt x="300" y="116"/>
                  </a:lnTo>
                  <a:lnTo>
                    <a:pt x="292" y="132"/>
                  </a:lnTo>
                  <a:lnTo>
                    <a:pt x="280" y="148"/>
                  </a:lnTo>
                  <a:lnTo>
                    <a:pt x="260" y="163"/>
                  </a:lnTo>
                  <a:lnTo>
                    <a:pt x="236" y="175"/>
                  </a:lnTo>
                  <a:lnTo>
                    <a:pt x="212" y="183"/>
                  </a:lnTo>
                  <a:lnTo>
                    <a:pt x="184" y="187"/>
                  </a:lnTo>
                  <a:lnTo>
                    <a:pt x="152" y="191"/>
                  </a:lnTo>
                  <a:lnTo>
                    <a:pt x="152" y="191"/>
                  </a:lnTo>
                  <a:close/>
                </a:path>
              </a:pathLst>
            </a:custGeom>
            <a:solidFill>
              <a:srgbClr val="F64A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21"/>
            <p:cNvSpPr>
              <a:spLocks/>
            </p:cNvSpPr>
            <p:nvPr/>
          </p:nvSpPr>
          <p:spPr bwMode="auto">
            <a:xfrm>
              <a:off x="2177342" y="2608634"/>
              <a:ext cx="750866" cy="459134"/>
            </a:xfrm>
            <a:custGeom>
              <a:avLst/>
              <a:gdLst/>
              <a:ahLst/>
              <a:cxnLst>
                <a:cxn ang="0">
                  <a:pos x="148" y="179"/>
                </a:cxn>
                <a:cxn ang="0">
                  <a:pos x="148" y="179"/>
                </a:cxn>
                <a:cxn ang="0">
                  <a:pos x="116" y="179"/>
                </a:cxn>
                <a:cxn ang="0">
                  <a:pos x="88" y="171"/>
                </a:cxn>
                <a:cxn ang="0">
                  <a:pos x="64" y="163"/>
                </a:cxn>
                <a:cxn ang="0">
                  <a:pos x="44" y="155"/>
                </a:cxn>
                <a:cxn ang="0">
                  <a:pos x="24" y="140"/>
                </a:cxn>
                <a:cxn ang="0">
                  <a:pos x="12" y="124"/>
                </a:cxn>
                <a:cxn ang="0">
                  <a:pos x="4" y="108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4" y="72"/>
                </a:cxn>
                <a:cxn ang="0">
                  <a:pos x="12" y="56"/>
                </a:cxn>
                <a:cxn ang="0">
                  <a:pos x="24" y="40"/>
                </a:cxn>
                <a:cxn ang="0">
                  <a:pos x="44" y="28"/>
                </a:cxn>
                <a:cxn ang="0">
                  <a:pos x="64" y="16"/>
                </a:cxn>
                <a:cxn ang="0">
                  <a:pos x="88" y="8"/>
                </a:cxn>
                <a:cxn ang="0">
                  <a:pos x="116" y="4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76" y="4"/>
                </a:cxn>
                <a:cxn ang="0">
                  <a:pos x="204" y="8"/>
                </a:cxn>
                <a:cxn ang="0">
                  <a:pos x="228" y="16"/>
                </a:cxn>
                <a:cxn ang="0">
                  <a:pos x="248" y="28"/>
                </a:cxn>
                <a:cxn ang="0">
                  <a:pos x="268" y="40"/>
                </a:cxn>
                <a:cxn ang="0">
                  <a:pos x="280" y="56"/>
                </a:cxn>
                <a:cxn ang="0">
                  <a:pos x="288" y="72"/>
                </a:cxn>
                <a:cxn ang="0">
                  <a:pos x="292" y="92"/>
                </a:cxn>
                <a:cxn ang="0">
                  <a:pos x="292" y="92"/>
                </a:cxn>
                <a:cxn ang="0">
                  <a:pos x="288" y="108"/>
                </a:cxn>
                <a:cxn ang="0">
                  <a:pos x="280" y="124"/>
                </a:cxn>
                <a:cxn ang="0">
                  <a:pos x="268" y="140"/>
                </a:cxn>
                <a:cxn ang="0">
                  <a:pos x="248" y="155"/>
                </a:cxn>
                <a:cxn ang="0">
                  <a:pos x="228" y="163"/>
                </a:cxn>
                <a:cxn ang="0">
                  <a:pos x="204" y="171"/>
                </a:cxn>
                <a:cxn ang="0">
                  <a:pos x="176" y="179"/>
                </a:cxn>
                <a:cxn ang="0">
                  <a:pos x="148" y="179"/>
                </a:cxn>
                <a:cxn ang="0">
                  <a:pos x="148" y="179"/>
                </a:cxn>
              </a:cxnLst>
              <a:rect l="0" t="0" r="r" b="b"/>
              <a:pathLst>
                <a:path w="292" h="179">
                  <a:moveTo>
                    <a:pt x="148" y="179"/>
                  </a:moveTo>
                  <a:lnTo>
                    <a:pt x="148" y="179"/>
                  </a:lnTo>
                  <a:lnTo>
                    <a:pt x="116" y="179"/>
                  </a:lnTo>
                  <a:lnTo>
                    <a:pt x="88" y="171"/>
                  </a:lnTo>
                  <a:lnTo>
                    <a:pt x="64" y="163"/>
                  </a:lnTo>
                  <a:lnTo>
                    <a:pt x="44" y="155"/>
                  </a:lnTo>
                  <a:lnTo>
                    <a:pt x="24" y="140"/>
                  </a:lnTo>
                  <a:lnTo>
                    <a:pt x="12" y="124"/>
                  </a:lnTo>
                  <a:lnTo>
                    <a:pt x="4" y="10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4" y="72"/>
                  </a:lnTo>
                  <a:lnTo>
                    <a:pt x="12" y="56"/>
                  </a:lnTo>
                  <a:lnTo>
                    <a:pt x="24" y="40"/>
                  </a:lnTo>
                  <a:lnTo>
                    <a:pt x="44" y="28"/>
                  </a:lnTo>
                  <a:lnTo>
                    <a:pt x="64" y="16"/>
                  </a:lnTo>
                  <a:lnTo>
                    <a:pt x="88" y="8"/>
                  </a:lnTo>
                  <a:lnTo>
                    <a:pt x="116" y="4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76" y="4"/>
                  </a:lnTo>
                  <a:lnTo>
                    <a:pt x="204" y="8"/>
                  </a:lnTo>
                  <a:lnTo>
                    <a:pt x="228" y="16"/>
                  </a:lnTo>
                  <a:lnTo>
                    <a:pt x="248" y="28"/>
                  </a:lnTo>
                  <a:lnTo>
                    <a:pt x="268" y="40"/>
                  </a:lnTo>
                  <a:lnTo>
                    <a:pt x="280" y="56"/>
                  </a:lnTo>
                  <a:lnTo>
                    <a:pt x="288" y="72"/>
                  </a:lnTo>
                  <a:lnTo>
                    <a:pt x="292" y="92"/>
                  </a:lnTo>
                  <a:lnTo>
                    <a:pt x="292" y="92"/>
                  </a:lnTo>
                  <a:lnTo>
                    <a:pt x="288" y="108"/>
                  </a:lnTo>
                  <a:lnTo>
                    <a:pt x="280" y="124"/>
                  </a:lnTo>
                  <a:lnTo>
                    <a:pt x="268" y="140"/>
                  </a:lnTo>
                  <a:lnTo>
                    <a:pt x="248" y="155"/>
                  </a:lnTo>
                  <a:lnTo>
                    <a:pt x="228" y="163"/>
                  </a:lnTo>
                  <a:lnTo>
                    <a:pt x="204" y="171"/>
                  </a:lnTo>
                  <a:lnTo>
                    <a:pt x="176" y="179"/>
                  </a:lnTo>
                  <a:lnTo>
                    <a:pt x="148" y="179"/>
                  </a:lnTo>
                  <a:lnTo>
                    <a:pt x="148" y="179"/>
                  </a:lnTo>
                  <a:close/>
                </a:path>
              </a:pathLst>
            </a:custGeom>
            <a:solidFill>
              <a:srgbClr val="F75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22"/>
            <p:cNvSpPr>
              <a:spLocks/>
            </p:cNvSpPr>
            <p:nvPr/>
          </p:nvSpPr>
          <p:spPr bwMode="auto">
            <a:xfrm>
              <a:off x="2197914" y="2618894"/>
              <a:ext cx="709722" cy="438614"/>
            </a:xfrm>
            <a:custGeom>
              <a:avLst/>
              <a:gdLst/>
              <a:ahLst/>
              <a:cxnLst>
                <a:cxn ang="0">
                  <a:pos x="136" y="171"/>
                </a:cxn>
                <a:cxn ang="0">
                  <a:pos x="136" y="171"/>
                </a:cxn>
                <a:cxn ang="0">
                  <a:pos x="108" y="167"/>
                </a:cxn>
                <a:cxn ang="0">
                  <a:pos x="84" y="163"/>
                </a:cxn>
                <a:cxn ang="0">
                  <a:pos x="60" y="155"/>
                </a:cxn>
                <a:cxn ang="0">
                  <a:pos x="40" y="144"/>
                </a:cxn>
                <a:cxn ang="0">
                  <a:pos x="24" y="132"/>
                </a:cxn>
                <a:cxn ang="0">
                  <a:pos x="8" y="120"/>
                </a:cxn>
                <a:cxn ang="0">
                  <a:pos x="0" y="10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68"/>
                </a:cxn>
                <a:cxn ang="0">
                  <a:pos x="8" y="52"/>
                </a:cxn>
                <a:cxn ang="0">
                  <a:pos x="24" y="40"/>
                </a:cxn>
                <a:cxn ang="0">
                  <a:pos x="40" y="24"/>
                </a:cxn>
                <a:cxn ang="0">
                  <a:pos x="60" y="16"/>
                </a:cxn>
                <a:cxn ang="0">
                  <a:pos x="84" y="8"/>
                </a:cxn>
                <a:cxn ang="0">
                  <a:pos x="108" y="4"/>
                </a:cxn>
                <a:cxn ang="0">
                  <a:pos x="136" y="0"/>
                </a:cxn>
                <a:cxn ang="0">
                  <a:pos x="136" y="0"/>
                </a:cxn>
                <a:cxn ang="0">
                  <a:pos x="164" y="4"/>
                </a:cxn>
                <a:cxn ang="0">
                  <a:pos x="192" y="8"/>
                </a:cxn>
                <a:cxn ang="0">
                  <a:pos x="216" y="16"/>
                </a:cxn>
                <a:cxn ang="0">
                  <a:pos x="236" y="24"/>
                </a:cxn>
                <a:cxn ang="0">
                  <a:pos x="252" y="40"/>
                </a:cxn>
                <a:cxn ang="0">
                  <a:pos x="264" y="52"/>
                </a:cxn>
                <a:cxn ang="0">
                  <a:pos x="272" y="68"/>
                </a:cxn>
                <a:cxn ang="0">
                  <a:pos x="276" y="84"/>
                </a:cxn>
                <a:cxn ang="0">
                  <a:pos x="276" y="84"/>
                </a:cxn>
                <a:cxn ang="0">
                  <a:pos x="272" y="104"/>
                </a:cxn>
                <a:cxn ang="0">
                  <a:pos x="264" y="120"/>
                </a:cxn>
                <a:cxn ang="0">
                  <a:pos x="252" y="132"/>
                </a:cxn>
                <a:cxn ang="0">
                  <a:pos x="236" y="144"/>
                </a:cxn>
                <a:cxn ang="0">
                  <a:pos x="216" y="155"/>
                </a:cxn>
                <a:cxn ang="0">
                  <a:pos x="192" y="163"/>
                </a:cxn>
                <a:cxn ang="0">
                  <a:pos x="164" y="167"/>
                </a:cxn>
                <a:cxn ang="0">
                  <a:pos x="136" y="171"/>
                </a:cxn>
                <a:cxn ang="0">
                  <a:pos x="136" y="171"/>
                </a:cxn>
              </a:cxnLst>
              <a:rect l="0" t="0" r="r" b="b"/>
              <a:pathLst>
                <a:path w="276" h="171">
                  <a:moveTo>
                    <a:pt x="136" y="171"/>
                  </a:moveTo>
                  <a:lnTo>
                    <a:pt x="136" y="171"/>
                  </a:lnTo>
                  <a:lnTo>
                    <a:pt x="108" y="167"/>
                  </a:lnTo>
                  <a:lnTo>
                    <a:pt x="84" y="163"/>
                  </a:lnTo>
                  <a:lnTo>
                    <a:pt x="60" y="155"/>
                  </a:lnTo>
                  <a:lnTo>
                    <a:pt x="40" y="144"/>
                  </a:lnTo>
                  <a:lnTo>
                    <a:pt x="24" y="132"/>
                  </a:lnTo>
                  <a:lnTo>
                    <a:pt x="8" y="120"/>
                  </a:lnTo>
                  <a:lnTo>
                    <a:pt x="0" y="10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68"/>
                  </a:lnTo>
                  <a:lnTo>
                    <a:pt x="8" y="52"/>
                  </a:lnTo>
                  <a:lnTo>
                    <a:pt x="24" y="40"/>
                  </a:lnTo>
                  <a:lnTo>
                    <a:pt x="40" y="24"/>
                  </a:lnTo>
                  <a:lnTo>
                    <a:pt x="60" y="16"/>
                  </a:lnTo>
                  <a:lnTo>
                    <a:pt x="84" y="8"/>
                  </a:lnTo>
                  <a:lnTo>
                    <a:pt x="108" y="4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64" y="4"/>
                  </a:lnTo>
                  <a:lnTo>
                    <a:pt x="192" y="8"/>
                  </a:lnTo>
                  <a:lnTo>
                    <a:pt x="216" y="16"/>
                  </a:lnTo>
                  <a:lnTo>
                    <a:pt x="236" y="24"/>
                  </a:lnTo>
                  <a:lnTo>
                    <a:pt x="252" y="40"/>
                  </a:lnTo>
                  <a:lnTo>
                    <a:pt x="264" y="52"/>
                  </a:lnTo>
                  <a:lnTo>
                    <a:pt x="272" y="68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2" y="104"/>
                  </a:lnTo>
                  <a:lnTo>
                    <a:pt x="264" y="120"/>
                  </a:lnTo>
                  <a:lnTo>
                    <a:pt x="252" y="132"/>
                  </a:lnTo>
                  <a:lnTo>
                    <a:pt x="236" y="144"/>
                  </a:lnTo>
                  <a:lnTo>
                    <a:pt x="216" y="155"/>
                  </a:lnTo>
                  <a:lnTo>
                    <a:pt x="192" y="163"/>
                  </a:lnTo>
                  <a:lnTo>
                    <a:pt x="164" y="167"/>
                  </a:lnTo>
                  <a:lnTo>
                    <a:pt x="136" y="171"/>
                  </a:lnTo>
                  <a:lnTo>
                    <a:pt x="136" y="171"/>
                  </a:lnTo>
                  <a:close/>
                </a:path>
              </a:pathLst>
            </a:custGeom>
            <a:solidFill>
              <a:srgbClr val="F766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23"/>
            <p:cNvSpPr>
              <a:spLocks/>
            </p:cNvSpPr>
            <p:nvPr/>
          </p:nvSpPr>
          <p:spPr bwMode="auto">
            <a:xfrm>
              <a:off x="2208200" y="2629154"/>
              <a:ext cx="678865" cy="407834"/>
            </a:xfrm>
            <a:custGeom>
              <a:avLst/>
              <a:gdLst/>
              <a:ahLst/>
              <a:cxnLst>
                <a:cxn ang="0">
                  <a:pos x="132" y="159"/>
                </a:cxn>
                <a:cxn ang="0">
                  <a:pos x="132" y="159"/>
                </a:cxn>
                <a:cxn ang="0">
                  <a:pos x="104" y="159"/>
                </a:cxn>
                <a:cxn ang="0">
                  <a:pos x="80" y="155"/>
                </a:cxn>
                <a:cxn ang="0">
                  <a:pos x="60" y="147"/>
                </a:cxn>
                <a:cxn ang="0">
                  <a:pos x="40" y="136"/>
                </a:cxn>
                <a:cxn ang="0">
                  <a:pos x="24" y="124"/>
                </a:cxn>
                <a:cxn ang="0">
                  <a:pos x="12" y="112"/>
                </a:cxn>
                <a:cxn ang="0">
                  <a:pos x="4" y="96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4" y="64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0" y="24"/>
                </a:cxn>
                <a:cxn ang="0">
                  <a:pos x="60" y="16"/>
                </a:cxn>
                <a:cxn ang="0">
                  <a:pos x="80" y="8"/>
                </a:cxn>
                <a:cxn ang="0">
                  <a:pos x="104" y="4"/>
                </a:cxn>
                <a:cxn ang="0">
                  <a:pos x="132" y="0"/>
                </a:cxn>
                <a:cxn ang="0">
                  <a:pos x="132" y="0"/>
                </a:cxn>
                <a:cxn ang="0">
                  <a:pos x="160" y="4"/>
                </a:cxn>
                <a:cxn ang="0">
                  <a:pos x="184" y="8"/>
                </a:cxn>
                <a:cxn ang="0">
                  <a:pos x="204" y="16"/>
                </a:cxn>
                <a:cxn ang="0">
                  <a:pos x="224" y="24"/>
                </a:cxn>
                <a:cxn ang="0">
                  <a:pos x="240" y="36"/>
                </a:cxn>
                <a:cxn ang="0">
                  <a:pos x="252" y="48"/>
                </a:cxn>
                <a:cxn ang="0">
                  <a:pos x="260" y="64"/>
                </a:cxn>
                <a:cxn ang="0">
                  <a:pos x="264" y="80"/>
                </a:cxn>
                <a:cxn ang="0">
                  <a:pos x="264" y="80"/>
                </a:cxn>
                <a:cxn ang="0">
                  <a:pos x="260" y="96"/>
                </a:cxn>
                <a:cxn ang="0">
                  <a:pos x="252" y="112"/>
                </a:cxn>
                <a:cxn ang="0">
                  <a:pos x="240" y="124"/>
                </a:cxn>
                <a:cxn ang="0">
                  <a:pos x="224" y="136"/>
                </a:cxn>
                <a:cxn ang="0">
                  <a:pos x="204" y="147"/>
                </a:cxn>
                <a:cxn ang="0">
                  <a:pos x="184" y="155"/>
                </a:cxn>
                <a:cxn ang="0">
                  <a:pos x="160" y="159"/>
                </a:cxn>
                <a:cxn ang="0">
                  <a:pos x="132" y="159"/>
                </a:cxn>
                <a:cxn ang="0">
                  <a:pos x="132" y="159"/>
                </a:cxn>
              </a:cxnLst>
              <a:rect l="0" t="0" r="r" b="b"/>
              <a:pathLst>
                <a:path w="264" h="159">
                  <a:moveTo>
                    <a:pt x="132" y="159"/>
                  </a:moveTo>
                  <a:lnTo>
                    <a:pt x="132" y="159"/>
                  </a:lnTo>
                  <a:lnTo>
                    <a:pt x="104" y="159"/>
                  </a:lnTo>
                  <a:lnTo>
                    <a:pt x="80" y="155"/>
                  </a:lnTo>
                  <a:lnTo>
                    <a:pt x="60" y="147"/>
                  </a:lnTo>
                  <a:lnTo>
                    <a:pt x="40" y="136"/>
                  </a:lnTo>
                  <a:lnTo>
                    <a:pt x="24" y="124"/>
                  </a:lnTo>
                  <a:lnTo>
                    <a:pt x="12" y="112"/>
                  </a:lnTo>
                  <a:lnTo>
                    <a:pt x="4" y="9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4" y="64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0" y="24"/>
                  </a:lnTo>
                  <a:lnTo>
                    <a:pt x="60" y="16"/>
                  </a:lnTo>
                  <a:lnTo>
                    <a:pt x="80" y="8"/>
                  </a:lnTo>
                  <a:lnTo>
                    <a:pt x="104" y="4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60" y="4"/>
                  </a:lnTo>
                  <a:lnTo>
                    <a:pt x="184" y="8"/>
                  </a:lnTo>
                  <a:lnTo>
                    <a:pt x="204" y="16"/>
                  </a:lnTo>
                  <a:lnTo>
                    <a:pt x="224" y="24"/>
                  </a:lnTo>
                  <a:lnTo>
                    <a:pt x="240" y="36"/>
                  </a:lnTo>
                  <a:lnTo>
                    <a:pt x="252" y="48"/>
                  </a:lnTo>
                  <a:lnTo>
                    <a:pt x="260" y="64"/>
                  </a:lnTo>
                  <a:lnTo>
                    <a:pt x="264" y="80"/>
                  </a:lnTo>
                  <a:lnTo>
                    <a:pt x="264" y="80"/>
                  </a:lnTo>
                  <a:lnTo>
                    <a:pt x="260" y="96"/>
                  </a:lnTo>
                  <a:lnTo>
                    <a:pt x="252" y="112"/>
                  </a:lnTo>
                  <a:lnTo>
                    <a:pt x="240" y="124"/>
                  </a:lnTo>
                  <a:lnTo>
                    <a:pt x="224" y="136"/>
                  </a:lnTo>
                  <a:lnTo>
                    <a:pt x="204" y="147"/>
                  </a:lnTo>
                  <a:lnTo>
                    <a:pt x="184" y="155"/>
                  </a:lnTo>
                  <a:lnTo>
                    <a:pt x="160" y="159"/>
                  </a:lnTo>
                  <a:lnTo>
                    <a:pt x="132" y="159"/>
                  </a:lnTo>
                  <a:lnTo>
                    <a:pt x="132" y="159"/>
                  </a:lnTo>
                  <a:close/>
                </a:path>
              </a:pathLst>
            </a:custGeom>
            <a:solidFill>
              <a:srgbClr val="F774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124"/>
            <p:cNvSpPr>
              <a:spLocks/>
            </p:cNvSpPr>
            <p:nvPr/>
          </p:nvSpPr>
          <p:spPr bwMode="auto">
            <a:xfrm>
              <a:off x="2228771" y="2639414"/>
              <a:ext cx="637721" cy="387314"/>
            </a:xfrm>
            <a:custGeom>
              <a:avLst/>
              <a:gdLst/>
              <a:ahLst/>
              <a:cxnLst>
                <a:cxn ang="0">
                  <a:pos x="124" y="151"/>
                </a:cxn>
                <a:cxn ang="0">
                  <a:pos x="124" y="151"/>
                </a:cxn>
                <a:cxn ang="0">
                  <a:pos x="100" y="147"/>
                </a:cxn>
                <a:cxn ang="0">
                  <a:pos x="76" y="143"/>
                </a:cxn>
                <a:cxn ang="0">
                  <a:pos x="56" y="140"/>
                </a:cxn>
                <a:cxn ang="0">
                  <a:pos x="36" y="128"/>
                </a:cxn>
                <a:cxn ang="0">
                  <a:pos x="20" y="116"/>
                </a:cxn>
                <a:cxn ang="0">
                  <a:pos x="8" y="104"/>
                </a:cxn>
                <a:cxn ang="0">
                  <a:pos x="0" y="92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60"/>
                </a:cxn>
                <a:cxn ang="0">
                  <a:pos x="8" y="48"/>
                </a:cxn>
                <a:cxn ang="0">
                  <a:pos x="20" y="36"/>
                </a:cxn>
                <a:cxn ang="0">
                  <a:pos x="36" y="24"/>
                </a:cxn>
                <a:cxn ang="0">
                  <a:pos x="56" y="16"/>
                </a:cxn>
                <a:cxn ang="0">
                  <a:pos x="76" y="8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48" y="4"/>
                </a:cxn>
                <a:cxn ang="0">
                  <a:pos x="172" y="8"/>
                </a:cxn>
                <a:cxn ang="0">
                  <a:pos x="192" y="16"/>
                </a:cxn>
                <a:cxn ang="0">
                  <a:pos x="212" y="24"/>
                </a:cxn>
                <a:cxn ang="0">
                  <a:pos x="228" y="36"/>
                </a:cxn>
                <a:cxn ang="0">
                  <a:pos x="236" y="48"/>
                </a:cxn>
                <a:cxn ang="0">
                  <a:pos x="244" y="60"/>
                </a:cxn>
                <a:cxn ang="0">
                  <a:pos x="248" y="76"/>
                </a:cxn>
                <a:cxn ang="0">
                  <a:pos x="248" y="76"/>
                </a:cxn>
                <a:cxn ang="0">
                  <a:pos x="244" y="92"/>
                </a:cxn>
                <a:cxn ang="0">
                  <a:pos x="236" y="104"/>
                </a:cxn>
                <a:cxn ang="0">
                  <a:pos x="228" y="116"/>
                </a:cxn>
                <a:cxn ang="0">
                  <a:pos x="212" y="128"/>
                </a:cxn>
                <a:cxn ang="0">
                  <a:pos x="192" y="140"/>
                </a:cxn>
                <a:cxn ang="0">
                  <a:pos x="172" y="143"/>
                </a:cxn>
                <a:cxn ang="0">
                  <a:pos x="148" y="147"/>
                </a:cxn>
                <a:cxn ang="0">
                  <a:pos x="124" y="151"/>
                </a:cxn>
                <a:cxn ang="0">
                  <a:pos x="124" y="151"/>
                </a:cxn>
              </a:cxnLst>
              <a:rect l="0" t="0" r="r" b="b"/>
              <a:pathLst>
                <a:path w="248" h="151">
                  <a:moveTo>
                    <a:pt x="124" y="151"/>
                  </a:moveTo>
                  <a:lnTo>
                    <a:pt x="124" y="151"/>
                  </a:lnTo>
                  <a:lnTo>
                    <a:pt x="100" y="147"/>
                  </a:lnTo>
                  <a:lnTo>
                    <a:pt x="76" y="143"/>
                  </a:lnTo>
                  <a:lnTo>
                    <a:pt x="56" y="140"/>
                  </a:lnTo>
                  <a:lnTo>
                    <a:pt x="36" y="128"/>
                  </a:lnTo>
                  <a:lnTo>
                    <a:pt x="20" y="116"/>
                  </a:lnTo>
                  <a:lnTo>
                    <a:pt x="8" y="104"/>
                  </a:lnTo>
                  <a:lnTo>
                    <a:pt x="0" y="9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60"/>
                  </a:lnTo>
                  <a:lnTo>
                    <a:pt x="8" y="48"/>
                  </a:lnTo>
                  <a:lnTo>
                    <a:pt x="20" y="36"/>
                  </a:lnTo>
                  <a:lnTo>
                    <a:pt x="36" y="24"/>
                  </a:lnTo>
                  <a:lnTo>
                    <a:pt x="56" y="16"/>
                  </a:lnTo>
                  <a:lnTo>
                    <a:pt x="76" y="8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48" y="4"/>
                  </a:lnTo>
                  <a:lnTo>
                    <a:pt x="172" y="8"/>
                  </a:lnTo>
                  <a:lnTo>
                    <a:pt x="192" y="16"/>
                  </a:lnTo>
                  <a:lnTo>
                    <a:pt x="212" y="24"/>
                  </a:lnTo>
                  <a:lnTo>
                    <a:pt x="228" y="36"/>
                  </a:lnTo>
                  <a:lnTo>
                    <a:pt x="236" y="48"/>
                  </a:lnTo>
                  <a:lnTo>
                    <a:pt x="244" y="60"/>
                  </a:lnTo>
                  <a:lnTo>
                    <a:pt x="248" y="76"/>
                  </a:lnTo>
                  <a:lnTo>
                    <a:pt x="248" y="76"/>
                  </a:lnTo>
                  <a:lnTo>
                    <a:pt x="244" y="92"/>
                  </a:lnTo>
                  <a:lnTo>
                    <a:pt x="236" y="104"/>
                  </a:lnTo>
                  <a:lnTo>
                    <a:pt x="228" y="116"/>
                  </a:lnTo>
                  <a:lnTo>
                    <a:pt x="212" y="128"/>
                  </a:lnTo>
                  <a:lnTo>
                    <a:pt x="192" y="140"/>
                  </a:lnTo>
                  <a:lnTo>
                    <a:pt x="172" y="143"/>
                  </a:lnTo>
                  <a:lnTo>
                    <a:pt x="148" y="147"/>
                  </a:lnTo>
                  <a:lnTo>
                    <a:pt x="124" y="151"/>
                  </a:lnTo>
                  <a:lnTo>
                    <a:pt x="124" y="151"/>
                  </a:lnTo>
                  <a:close/>
                </a:path>
              </a:pathLst>
            </a:custGeom>
            <a:solidFill>
              <a:srgbClr val="F882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125"/>
            <p:cNvSpPr>
              <a:spLocks/>
            </p:cNvSpPr>
            <p:nvPr/>
          </p:nvSpPr>
          <p:spPr bwMode="auto">
            <a:xfrm>
              <a:off x="2239057" y="2649674"/>
              <a:ext cx="606864" cy="356534"/>
            </a:xfrm>
            <a:custGeom>
              <a:avLst/>
              <a:gdLst/>
              <a:ahLst/>
              <a:cxnLst>
                <a:cxn ang="0">
                  <a:pos x="120" y="139"/>
                </a:cxn>
                <a:cxn ang="0">
                  <a:pos x="120" y="139"/>
                </a:cxn>
                <a:cxn ang="0">
                  <a:pos x="96" y="139"/>
                </a:cxn>
                <a:cxn ang="0">
                  <a:pos x="72" y="136"/>
                </a:cxn>
                <a:cxn ang="0">
                  <a:pos x="52" y="128"/>
                </a:cxn>
                <a:cxn ang="0">
                  <a:pos x="36" y="120"/>
                </a:cxn>
                <a:cxn ang="0">
                  <a:pos x="20" y="112"/>
                </a:cxn>
                <a:cxn ang="0">
                  <a:pos x="12" y="100"/>
                </a:cxn>
                <a:cxn ang="0">
                  <a:pos x="4" y="84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4" y="56"/>
                </a:cxn>
                <a:cxn ang="0">
                  <a:pos x="12" y="44"/>
                </a:cxn>
                <a:cxn ang="0">
                  <a:pos x="20" y="32"/>
                </a:cxn>
                <a:cxn ang="0">
                  <a:pos x="36" y="24"/>
                </a:cxn>
                <a:cxn ang="0">
                  <a:pos x="52" y="12"/>
                </a:cxn>
                <a:cxn ang="0">
                  <a:pos x="72" y="8"/>
                </a:cxn>
                <a:cxn ang="0">
                  <a:pos x="96" y="4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40" y="4"/>
                </a:cxn>
                <a:cxn ang="0">
                  <a:pos x="164" y="8"/>
                </a:cxn>
                <a:cxn ang="0">
                  <a:pos x="184" y="12"/>
                </a:cxn>
                <a:cxn ang="0">
                  <a:pos x="200" y="24"/>
                </a:cxn>
                <a:cxn ang="0">
                  <a:pos x="216" y="32"/>
                </a:cxn>
                <a:cxn ang="0">
                  <a:pos x="228" y="44"/>
                </a:cxn>
                <a:cxn ang="0">
                  <a:pos x="232" y="56"/>
                </a:cxn>
                <a:cxn ang="0">
                  <a:pos x="236" y="72"/>
                </a:cxn>
                <a:cxn ang="0">
                  <a:pos x="236" y="72"/>
                </a:cxn>
                <a:cxn ang="0">
                  <a:pos x="232" y="84"/>
                </a:cxn>
                <a:cxn ang="0">
                  <a:pos x="228" y="100"/>
                </a:cxn>
                <a:cxn ang="0">
                  <a:pos x="216" y="112"/>
                </a:cxn>
                <a:cxn ang="0">
                  <a:pos x="200" y="120"/>
                </a:cxn>
                <a:cxn ang="0">
                  <a:pos x="184" y="128"/>
                </a:cxn>
                <a:cxn ang="0">
                  <a:pos x="164" y="136"/>
                </a:cxn>
                <a:cxn ang="0">
                  <a:pos x="140" y="139"/>
                </a:cxn>
                <a:cxn ang="0">
                  <a:pos x="120" y="139"/>
                </a:cxn>
                <a:cxn ang="0">
                  <a:pos x="120" y="139"/>
                </a:cxn>
              </a:cxnLst>
              <a:rect l="0" t="0" r="r" b="b"/>
              <a:pathLst>
                <a:path w="236" h="139">
                  <a:moveTo>
                    <a:pt x="120" y="139"/>
                  </a:moveTo>
                  <a:lnTo>
                    <a:pt x="120" y="139"/>
                  </a:lnTo>
                  <a:lnTo>
                    <a:pt x="96" y="139"/>
                  </a:lnTo>
                  <a:lnTo>
                    <a:pt x="72" y="136"/>
                  </a:lnTo>
                  <a:lnTo>
                    <a:pt x="52" y="128"/>
                  </a:lnTo>
                  <a:lnTo>
                    <a:pt x="36" y="120"/>
                  </a:lnTo>
                  <a:lnTo>
                    <a:pt x="20" y="112"/>
                  </a:lnTo>
                  <a:lnTo>
                    <a:pt x="12" y="100"/>
                  </a:lnTo>
                  <a:lnTo>
                    <a:pt x="4" y="8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4" y="56"/>
                  </a:lnTo>
                  <a:lnTo>
                    <a:pt x="12" y="44"/>
                  </a:lnTo>
                  <a:lnTo>
                    <a:pt x="20" y="32"/>
                  </a:lnTo>
                  <a:lnTo>
                    <a:pt x="36" y="24"/>
                  </a:lnTo>
                  <a:lnTo>
                    <a:pt x="52" y="12"/>
                  </a:lnTo>
                  <a:lnTo>
                    <a:pt x="72" y="8"/>
                  </a:lnTo>
                  <a:lnTo>
                    <a:pt x="96" y="4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40" y="4"/>
                  </a:lnTo>
                  <a:lnTo>
                    <a:pt x="164" y="8"/>
                  </a:lnTo>
                  <a:lnTo>
                    <a:pt x="184" y="12"/>
                  </a:lnTo>
                  <a:lnTo>
                    <a:pt x="200" y="24"/>
                  </a:lnTo>
                  <a:lnTo>
                    <a:pt x="216" y="32"/>
                  </a:lnTo>
                  <a:lnTo>
                    <a:pt x="228" y="44"/>
                  </a:lnTo>
                  <a:lnTo>
                    <a:pt x="232" y="56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4"/>
                  </a:lnTo>
                  <a:lnTo>
                    <a:pt x="228" y="100"/>
                  </a:lnTo>
                  <a:lnTo>
                    <a:pt x="216" y="112"/>
                  </a:lnTo>
                  <a:lnTo>
                    <a:pt x="200" y="120"/>
                  </a:lnTo>
                  <a:lnTo>
                    <a:pt x="184" y="128"/>
                  </a:lnTo>
                  <a:lnTo>
                    <a:pt x="164" y="136"/>
                  </a:lnTo>
                  <a:lnTo>
                    <a:pt x="140" y="139"/>
                  </a:lnTo>
                  <a:lnTo>
                    <a:pt x="120" y="139"/>
                  </a:lnTo>
                  <a:lnTo>
                    <a:pt x="120" y="139"/>
                  </a:lnTo>
                  <a:close/>
                </a:path>
              </a:pathLst>
            </a:custGeom>
            <a:solidFill>
              <a:srgbClr val="F990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26"/>
            <p:cNvSpPr>
              <a:spLocks/>
            </p:cNvSpPr>
            <p:nvPr/>
          </p:nvSpPr>
          <p:spPr bwMode="auto">
            <a:xfrm>
              <a:off x="2259629" y="2659934"/>
              <a:ext cx="565721" cy="338579"/>
            </a:xfrm>
            <a:custGeom>
              <a:avLst/>
              <a:gdLst/>
              <a:ahLst/>
              <a:cxnLst>
                <a:cxn ang="0">
                  <a:pos x="108" y="132"/>
                </a:cxn>
                <a:cxn ang="0">
                  <a:pos x="108" y="132"/>
                </a:cxn>
                <a:cxn ang="0">
                  <a:pos x="88" y="128"/>
                </a:cxn>
                <a:cxn ang="0">
                  <a:pos x="68" y="128"/>
                </a:cxn>
                <a:cxn ang="0">
                  <a:pos x="48" y="120"/>
                </a:cxn>
                <a:cxn ang="0">
                  <a:pos x="32" y="112"/>
                </a:cxn>
                <a:cxn ang="0">
                  <a:pos x="20" y="104"/>
                </a:cxn>
                <a:cxn ang="0">
                  <a:pos x="8" y="92"/>
                </a:cxn>
                <a:cxn ang="0">
                  <a:pos x="4" y="80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4" y="52"/>
                </a:cxn>
                <a:cxn ang="0">
                  <a:pos x="8" y="40"/>
                </a:cxn>
                <a:cxn ang="0">
                  <a:pos x="20" y="32"/>
                </a:cxn>
                <a:cxn ang="0">
                  <a:pos x="32" y="20"/>
                </a:cxn>
                <a:cxn ang="0">
                  <a:pos x="48" y="12"/>
                </a:cxn>
                <a:cxn ang="0">
                  <a:pos x="68" y="8"/>
                </a:cxn>
                <a:cxn ang="0">
                  <a:pos x="88" y="4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32" y="4"/>
                </a:cxn>
                <a:cxn ang="0">
                  <a:pos x="152" y="8"/>
                </a:cxn>
                <a:cxn ang="0">
                  <a:pos x="172" y="12"/>
                </a:cxn>
                <a:cxn ang="0">
                  <a:pos x="188" y="20"/>
                </a:cxn>
                <a:cxn ang="0">
                  <a:pos x="200" y="32"/>
                </a:cxn>
                <a:cxn ang="0">
                  <a:pos x="212" y="40"/>
                </a:cxn>
                <a:cxn ang="0">
                  <a:pos x="216" y="52"/>
                </a:cxn>
                <a:cxn ang="0">
                  <a:pos x="220" y="68"/>
                </a:cxn>
                <a:cxn ang="0">
                  <a:pos x="220" y="68"/>
                </a:cxn>
                <a:cxn ang="0">
                  <a:pos x="216" y="80"/>
                </a:cxn>
                <a:cxn ang="0">
                  <a:pos x="212" y="92"/>
                </a:cxn>
                <a:cxn ang="0">
                  <a:pos x="200" y="104"/>
                </a:cxn>
                <a:cxn ang="0">
                  <a:pos x="188" y="112"/>
                </a:cxn>
                <a:cxn ang="0">
                  <a:pos x="172" y="120"/>
                </a:cxn>
                <a:cxn ang="0">
                  <a:pos x="152" y="128"/>
                </a:cxn>
                <a:cxn ang="0">
                  <a:pos x="132" y="128"/>
                </a:cxn>
                <a:cxn ang="0">
                  <a:pos x="108" y="132"/>
                </a:cxn>
                <a:cxn ang="0">
                  <a:pos x="108" y="132"/>
                </a:cxn>
              </a:cxnLst>
              <a:rect l="0" t="0" r="r" b="b"/>
              <a:pathLst>
                <a:path w="220" h="132">
                  <a:moveTo>
                    <a:pt x="108" y="132"/>
                  </a:moveTo>
                  <a:lnTo>
                    <a:pt x="108" y="132"/>
                  </a:lnTo>
                  <a:lnTo>
                    <a:pt x="88" y="128"/>
                  </a:lnTo>
                  <a:lnTo>
                    <a:pt x="68" y="128"/>
                  </a:lnTo>
                  <a:lnTo>
                    <a:pt x="48" y="120"/>
                  </a:lnTo>
                  <a:lnTo>
                    <a:pt x="32" y="112"/>
                  </a:lnTo>
                  <a:lnTo>
                    <a:pt x="20" y="104"/>
                  </a:lnTo>
                  <a:lnTo>
                    <a:pt x="8" y="92"/>
                  </a:lnTo>
                  <a:lnTo>
                    <a:pt x="4" y="8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8" y="40"/>
                  </a:lnTo>
                  <a:lnTo>
                    <a:pt x="20" y="32"/>
                  </a:lnTo>
                  <a:lnTo>
                    <a:pt x="32" y="20"/>
                  </a:lnTo>
                  <a:lnTo>
                    <a:pt x="48" y="12"/>
                  </a:lnTo>
                  <a:lnTo>
                    <a:pt x="68" y="8"/>
                  </a:lnTo>
                  <a:lnTo>
                    <a:pt x="88" y="4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32" y="4"/>
                  </a:lnTo>
                  <a:lnTo>
                    <a:pt x="152" y="8"/>
                  </a:lnTo>
                  <a:lnTo>
                    <a:pt x="172" y="12"/>
                  </a:lnTo>
                  <a:lnTo>
                    <a:pt x="188" y="20"/>
                  </a:lnTo>
                  <a:lnTo>
                    <a:pt x="200" y="32"/>
                  </a:lnTo>
                  <a:lnTo>
                    <a:pt x="212" y="40"/>
                  </a:lnTo>
                  <a:lnTo>
                    <a:pt x="216" y="52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16" y="80"/>
                  </a:lnTo>
                  <a:lnTo>
                    <a:pt x="212" y="92"/>
                  </a:lnTo>
                  <a:lnTo>
                    <a:pt x="200" y="104"/>
                  </a:lnTo>
                  <a:lnTo>
                    <a:pt x="188" y="112"/>
                  </a:lnTo>
                  <a:lnTo>
                    <a:pt x="172" y="120"/>
                  </a:lnTo>
                  <a:lnTo>
                    <a:pt x="152" y="128"/>
                  </a:lnTo>
                  <a:lnTo>
                    <a:pt x="132" y="128"/>
                  </a:lnTo>
                  <a:lnTo>
                    <a:pt x="108" y="132"/>
                  </a:lnTo>
                  <a:lnTo>
                    <a:pt x="108" y="132"/>
                  </a:lnTo>
                  <a:close/>
                </a:path>
              </a:pathLst>
            </a:custGeom>
            <a:solidFill>
              <a:srgbClr val="F99D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27"/>
            <p:cNvSpPr>
              <a:spLocks/>
            </p:cNvSpPr>
            <p:nvPr/>
          </p:nvSpPr>
          <p:spPr bwMode="auto">
            <a:xfrm>
              <a:off x="2280201" y="2680454"/>
              <a:ext cx="524577" cy="297539"/>
            </a:xfrm>
            <a:custGeom>
              <a:avLst/>
              <a:gdLst/>
              <a:ahLst/>
              <a:cxnLst>
                <a:cxn ang="0">
                  <a:pos x="100" y="116"/>
                </a:cxn>
                <a:cxn ang="0">
                  <a:pos x="100" y="116"/>
                </a:cxn>
                <a:cxn ang="0">
                  <a:pos x="80" y="116"/>
                </a:cxn>
                <a:cxn ang="0">
                  <a:pos x="60" y="112"/>
                </a:cxn>
                <a:cxn ang="0">
                  <a:pos x="44" y="108"/>
                </a:cxn>
                <a:cxn ang="0">
                  <a:pos x="28" y="100"/>
                </a:cxn>
                <a:cxn ang="0">
                  <a:pos x="16" y="92"/>
                </a:cxn>
                <a:cxn ang="0">
                  <a:pos x="8" y="80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8" y="36"/>
                </a:cxn>
                <a:cxn ang="0">
                  <a:pos x="16" y="24"/>
                </a:cxn>
                <a:cxn ang="0">
                  <a:pos x="28" y="16"/>
                </a:cxn>
                <a:cxn ang="0">
                  <a:pos x="44" y="8"/>
                </a:cxn>
                <a:cxn ang="0">
                  <a:pos x="60" y="4"/>
                </a:cxn>
                <a:cxn ang="0">
                  <a:pos x="80" y="0"/>
                </a:cxn>
                <a:cxn ang="0">
                  <a:pos x="100" y="0"/>
                </a:cxn>
                <a:cxn ang="0">
                  <a:pos x="100" y="0"/>
                </a:cxn>
                <a:cxn ang="0">
                  <a:pos x="120" y="0"/>
                </a:cxn>
                <a:cxn ang="0">
                  <a:pos x="140" y="4"/>
                </a:cxn>
                <a:cxn ang="0">
                  <a:pos x="156" y="8"/>
                </a:cxn>
                <a:cxn ang="0">
                  <a:pos x="172" y="16"/>
                </a:cxn>
                <a:cxn ang="0">
                  <a:pos x="184" y="24"/>
                </a:cxn>
                <a:cxn ang="0">
                  <a:pos x="196" y="36"/>
                </a:cxn>
                <a:cxn ang="0">
                  <a:pos x="200" y="44"/>
                </a:cxn>
                <a:cxn ang="0">
                  <a:pos x="204" y="56"/>
                </a:cxn>
                <a:cxn ang="0">
                  <a:pos x="204" y="56"/>
                </a:cxn>
                <a:cxn ang="0">
                  <a:pos x="200" y="68"/>
                </a:cxn>
                <a:cxn ang="0">
                  <a:pos x="196" y="80"/>
                </a:cxn>
                <a:cxn ang="0">
                  <a:pos x="184" y="92"/>
                </a:cxn>
                <a:cxn ang="0">
                  <a:pos x="172" y="100"/>
                </a:cxn>
                <a:cxn ang="0">
                  <a:pos x="156" y="108"/>
                </a:cxn>
                <a:cxn ang="0">
                  <a:pos x="140" y="112"/>
                </a:cxn>
                <a:cxn ang="0">
                  <a:pos x="120" y="116"/>
                </a:cxn>
                <a:cxn ang="0">
                  <a:pos x="100" y="116"/>
                </a:cxn>
                <a:cxn ang="0">
                  <a:pos x="100" y="116"/>
                </a:cxn>
              </a:cxnLst>
              <a:rect l="0" t="0" r="r" b="b"/>
              <a:pathLst>
                <a:path w="204" h="116">
                  <a:moveTo>
                    <a:pt x="100" y="116"/>
                  </a:moveTo>
                  <a:lnTo>
                    <a:pt x="100" y="116"/>
                  </a:lnTo>
                  <a:lnTo>
                    <a:pt x="80" y="116"/>
                  </a:lnTo>
                  <a:lnTo>
                    <a:pt x="60" y="112"/>
                  </a:lnTo>
                  <a:lnTo>
                    <a:pt x="44" y="108"/>
                  </a:lnTo>
                  <a:lnTo>
                    <a:pt x="28" y="100"/>
                  </a:lnTo>
                  <a:lnTo>
                    <a:pt x="16" y="92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8" y="36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44" y="8"/>
                  </a:lnTo>
                  <a:lnTo>
                    <a:pt x="60" y="4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20" y="0"/>
                  </a:lnTo>
                  <a:lnTo>
                    <a:pt x="140" y="4"/>
                  </a:lnTo>
                  <a:lnTo>
                    <a:pt x="156" y="8"/>
                  </a:lnTo>
                  <a:lnTo>
                    <a:pt x="172" y="16"/>
                  </a:lnTo>
                  <a:lnTo>
                    <a:pt x="184" y="24"/>
                  </a:lnTo>
                  <a:lnTo>
                    <a:pt x="196" y="36"/>
                  </a:lnTo>
                  <a:lnTo>
                    <a:pt x="200" y="44"/>
                  </a:lnTo>
                  <a:lnTo>
                    <a:pt x="204" y="56"/>
                  </a:lnTo>
                  <a:lnTo>
                    <a:pt x="204" y="56"/>
                  </a:lnTo>
                  <a:lnTo>
                    <a:pt x="200" y="68"/>
                  </a:lnTo>
                  <a:lnTo>
                    <a:pt x="196" y="80"/>
                  </a:lnTo>
                  <a:lnTo>
                    <a:pt x="184" y="92"/>
                  </a:lnTo>
                  <a:lnTo>
                    <a:pt x="172" y="100"/>
                  </a:lnTo>
                  <a:lnTo>
                    <a:pt x="156" y="108"/>
                  </a:lnTo>
                  <a:lnTo>
                    <a:pt x="140" y="112"/>
                  </a:lnTo>
                  <a:lnTo>
                    <a:pt x="120" y="116"/>
                  </a:lnTo>
                  <a:lnTo>
                    <a:pt x="100" y="116"/>
                  </a:lnTo>
                  <a:lnTo>
                    <a:pt x="100" y="116"/>
                  </a:lnTo>
                  <a:close/>
                </a:path>
              </a:pathLst>
            </a:custGeom>
            <a:solidFill>
              <a:srgbClr val="FAA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28"/>
            <p:cNvSpPr>
              <a:spLocks/>
            </p:cNvSpPr>
            <p:nvPr/>
          </p:nvSpPr>
          <p:spPr bwMode="auto">
            <a:xfrm>
              <a:off x="2290486" y="2690714"/>
              <a:ext cx="493720" cy="277019"/>
            </a:xfrm>
            <a:custGeom>
              <a:avLst/>
              <a:gdLst/>
              <a:ahLst/>
              <a:cxnLst>
                <a:cxn ang="0">
                  <a:pos x="96" y="108"/>
                </a:cxn>
                <a:cxn ang="0">
                  <a:pos x="96" y="108"/>
                </a:cxn>
                <a:cxn ang="0">
                  <a:pos x="60" y="104"/>
                </a:cxn>
                <a:cxn ang="0">
                  <a:pos x="28" y="92"/>
                </a:cxn>
                <a:cxn ang="0">
                  <a:pos x="16" y="84"/>
                </a:cxn>
                <a:cxn ang="0">
                  <a:pos x="8" y="76"/>
                </a:cxn>
                <a:cxn ang="0">
                  <a:pos x="4" y="64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4" y="40"/>
                </a:cxn>
                <a:cxn ang="0">
                  <a:pos x="8" y="32"/>
                </a:cxn>
                <a:cxn ang="0">
                  <a:pos x="16" y="24"/>
                </a:cxn>
                <a:cxn ang="0">
                  <a:pos x="28" y="16"/>
                </a:cxn>
                <a:cxn ang="0">
                  <a:pos x="60" y="4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132" y="4"/>
                </a:cxn>
                <a:cxn ang="0">
                  <a:pos x="164" y="16"/>
                </a:cxn>
                <a:cxn ang="0">
                  <a:pos x="176" y="24"/>
                </a:cxn>
                <a:cxn ang="0">
                  <a:pos x="184" y="32"/>
                </a:cxn>
                <a:cxn ang="0">
                  <a:pos x="188" y="40"/>
                </a:cxn>
                <a:cxn ang="0">
                  <a:pos x="192" y="52"/>
                </a:cxn>
                <a:cxn ang="0">
                  <a:pos x="192" y="52"/>
                </a:cxn>
                <a:cxn ang="0">
                  <a:pos x="188" y="64"/>
                </a:cxn>
                <a:cxn ang="0">
                  <a:pos x="184" y="76"/>
                </a:cxn>
                <a:cxn ang="0">
                  <a:pos x="176" y="84"/>
                </a:cxn>
                <a:cxn ang="0">
                  <a:pos x="164" y="92"/>
                </a:cxn>
                <a:cxn ang="0">
                  <a:pos x="132" y="104"/>
                </a:cxn>
                <a:cxn ang="0">
                  <a:pos x="96" y="108"/>
                </a:cxn>
                <a:cxn ang="0">
                  <a:pos x="96" y="108"/>
                </a:cxn>
              </a:cxnLst>
              <a:rect l="0" t="0" r="r" b="b"/>
              <a:pathLst>
                <a:path w="192" h="108">
                  <a:moveTo>
                    <a:pt x="96" y="108"/>
                  </a:moveTo>
                  <a:lnTo>
                    <a:pt x="96" y="108"/>
                  </a:lnTo>
                  <a:lnTo>
                    <a:pt x="60" y="104"/>
                  </a:lnTo>
                  <a:lnTo>
                    <a:pt x="28" y="92"/>
                  </a:lnTo>
                  <a:lnTo>
                    <a:pt x="16" y="84"/>
                  </a:lnTo>
                  <a:lnTo>
                    <a:pt x="8" y="76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60" y="4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32" y="4"/>
                  </a:lnTo>
                  <a:lnTo>
                    <a:pt x="164" y="16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88" y="40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88" y="64"/>
                  </a:lnTo>
                  <a:lnTo>
                    <a:pt x="184" y="76"/>
                  </a:lnTo>
                  <a:lnTo>
                    <a:pt x="176" y="84"/>
                  </a:lnTo>
                  <a:lnTo>
                    <a:pt x="164" y="92"/>
                  </a:lnTo>
                  <a:lnTo>
                    <a:pt x="132" y="104"/>
                  </a:lnTo>
                  <a:lnTo>
                    <a:pt x="96" y="108"/>
                  </a:lnTo>
                  <a:lnTo>
                    <a:pt x="96" y="108"/>
                  </a:lnTo>
                  <a:close/>
                </a:path>
              </a:pathLst>
            </a:custGeom>
            <a:solidFill>
              <a:srgbClr val="FAB9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29"/>
            <p:cNvSpPr>
              <a:spLocks/>
            </p:cNvSpPr>
            <p:nvPr/>
          </p:nvSpPr>
          <p:spPr bwMode="auto">
            <a:xfrm>
              <a:off x="2311058" y="2700974"/>
              <a:ext cx="452576" cy="246240"/>
            </a:xfrm>
            <a:custGeom>
              <a:avLst/>
              <a:gdLst/>
              <a:ahLst/>
              <a:cxnLst>
                <a:cxn ang="0">
                  <a:pos x="88" y="96"/>
                </a:cxn>
                <a:cxn ang="0">
                  <a:pos x="88" y="96"/>
                </a:cxn>
                <a:cxn ang="0">
                  <a:pos x="52" y="92"/>
                </a:cxn>
                <a:cxn ang="0">
                  <a:pos x="24" y="84"/>
                </a:cxn>
                <a:cxn ang="0">
                  <a:pos x="12" y="76"/>
                </a:cxn>
                <a:cxn ang="0">
                  <a:pos x="4" y="68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4" y="28"/>
                </a:cxn>
                <a:cxn ang="0">
                  <a:pos x="12" y="20"/>
                </a:cxn>
                <a:cxn ang="0">
                  <a:pos x="24" y="12"/>
                </a:cxn>
                <a:cxn ang="0">
                  <a:pos x="52" y="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120" y="4"/>
                </a:cxn>
                <a:cxn ang="0">
                  <a:pos x="148" y="12"/>
                </a:cxn>
                <a:cxn ang="0">
                  <a:pos x="160" y="20"/>
                </a:cxn>
                <a:cxn ang="0">
                  <a:pos x="168" y="28"/>
                </a:cxn>
                <a:cxn ang="0">
                  <a:pos x="172" y="40"/>
                </a:cxn>
                <a:cxn ang="0">
                  <a:pos x="176" y="48"/>
                </a:cxn>
                <a:cxn ang="0">
                  <a:pos x="176" y="48"/>
                </a:cxn>
                <a:cxn ang="0">
                  <a:pos x="172" y="60"/>
                </a:cxn>
                <a:cxn ang="0">
                  <a:pos x="168" y="68"/>
                </a:cxn>
                <a:cxn ang="0">
                  <a:pos x="160" y="76"/>
                </a:cxn>
                <a:cxn ang="0">
                  <a:pos x="148" y="84"/>
                </a:cxn>
                <a:cxn ang="0">
                  <a:pos x="120" y="92"/>
                </a:cxn>
                <a:cxn ang="0">
                  <a:pos x="88" y="96"/>
                </a:cxn>
                <a:cxn ang="0">
                  <a:pos x="88" y="96"/>
                </a:cxn>
              </a:cxnLst>
              <a:rect l="0" t="0" r="r" b="b"/>
              <a:pathLst>
                <a:path w="176" h="96">
                  <a:moveTo>
                    <a:pt x="88" y="96"/>
                  </a:moveTo>
                  <a:lnTo>
                    <a:pt x="88" y="96"/>
                  </a:lnTo>
                  <a:lnTo>
                    <a:pt x="52" y="92"/>
                  </a:lnTo>
                  <a:lnTo>
                    <a:pt x="24" y="84"/>
                  </a:lnTo>
                  <a:lnTo>
                    <a:pt x="12" y="76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4" y="28"/>
                  </a:lnTo>
                  <a:lnTo>
                    <a:pt x="12" y="20"/>
                  </a:lnTo>
                  <a:lnTo>
                    <a:pt x="24" y="12"/>
                  </a:lnTo>
                  <a:lnTo>
                    <a:pt x="52" y="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20" y="4"/>
                  </a:lnTo>
                  <a:lnTo>
                    <a:pt x="148" y="12"/>
                  </a:lnTo>
                  <a:lnTo>
                    <a:pt x="160" y="20"/>
                  </a:lnTo>
                  <a:lnTo>
                    <a:pt x="168" y="28"/>
                  </a:lnTo>
                  <a:lnTo>
                    <a:pt x="172" y="40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2" y="60"/>
                  </a:lnTo>
                  <a:lnTo>
                    <a:pt x="168" y="68"/>
                  </a:lnTo>
                  <a:lnTo>
                    <a:pt x="160" y="76"/>
                  </a:lnTo>
                  <a:lnTo>
                    <a:pt x="148" y="84"/>
                  </a:lnTo>
                  <a:lnTo>
                    <a:pt x="120" y="92"/>
                  </a:lnTo>
                  <a:lnTo>
                    <a:pt x="88" y="96"/>
                  </a:lnTo>
                  <a:lnTo>
                    <a:pt x="88" y="96"/>
                  </a:lnTo>
                  <a:close/>
                </a:path>
              </a:pathLst>
            </a:custGeom>
            <a:solidFill>
              <a:srgbClr val="FCC7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30"/>
            <p:cNvSpPr>
              <a:spLocks/>
            </p:cNvSpPr>
            <p:nvPr/>
          </p:nvSpPr>
          <p:spPr bwMode="auto">
            <a:xfrm>
              <a:off x="2321344" y="2711234"/>
              <a:ext cx="421719" cy="225720"/>
            </a:xfrm>
            <a:custGeom>
              <a:avLst/>
              <a:gdLst/>
              <a:ahLst/>
              <a:cxnLst>
                <a:cxn ang="0">
                  <a:pos x="80" y="88"/>
                </a:cxn>
                <a:cxn ang="0">
                  <a:pos x="80" y="88"/>
                </a:cxn>
                <a:cxn ang="0">
                  <a:pos x="52" y="84"/>
                </a:cxn>
                <a:cxn ang="0">
                  <a:pos x="24" y="76"/>
                </a:cxn>
                <a:cxn ang="0">
                  <a:pos x="8" y="60"/>
                </a:cxn>
                <a:cxn ang="0">
                  <a:pos x="4" y="52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4" y="36"/>
                </a:cxn>
                <a:cxn ang="0">
                  <a:pos x="8" y="24"/>
                </a:cxn>
                <a:cxn ang="0">
                  <a:pos x="24" y="12"/>
                </a:cxn>
                <a:cxn ang="0">
                  <a:pos x="52" y="4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112" y="4"/>
                </a:cxn>
                <a:cxn ang="0">
                  <a:pos x="140" y="12"/>
                </a:cxn>
                <a:cxn ang="0">
                  <a:pos x="156" y="24"/>
                </a:cxn>
                <a:cxn ang="0">
                  <a:pos x="160" y="36"/>
                </a:cxn>
                <a:cxn ang="0">
                  <a:pos x="164" y="44"/>
                </a:cxn>
                <a:cxn ang="0">
                  <a:pos x="164" y="44"/>
                </a:cxn>
                <a:cxn ang="0">
                  <a:pos x="160" y="52"/>
                </a:cxn>
                <a:cxn ang="0">
                  <a:pos x="156" y="60"/>
                </a:cxn>
                <a:cxn ang="0">
                  <a:pos x="140" y="76"/>
                </a:cxn>
                <a:cxn ang="0">
                  <a:pos x="112" y="84"/>
                </a:cxn>
                <a:cxn ang="0">
                  <a:pos x="80" y="88"/>
                </a:cxn>
                <a:cxn ang="0">
                  <a:pos x="80" y="88"/>
                </a:cxn>
              </a:cxnLst>
              <a:rect l="0" t="0" r="r" b="b"/>
              <a:pathLst>
                <a:path w="164" h="88">
                  <a:moveTo>
                    <a:pt x="80" y="88"/>
                  </a:moveTo>
                  <a:lnTo>
                    <a:pt x="80" y="88"/>
                  </a:lnTo>
                  <a:lnTo>
                    <a:pt x="52" y="84"/>
                  </a:lnTo>
                  <a:lnTo>
                    <a:pt x="24" y="76"/>
                  </a:lnTo>
                  <a:lnTo>
                    <a:pt x="8" y="60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4" y="36"/>
                  </a:lnTo>
                  <a:lnTo>
                    <a:pt x="8" y="24"/>
                  </a:lnTo>
                  <a:lnTo>
                    <a:pt x="24" y="12"/>
                  </a:lnTo>
                  <a:lnTo>
                    <a:pt x="52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112" y="4"/>
                  </a:lnTo>
                  <a:lnTo>
                    <a:pt x="140" y="12"/>
                  </a:lnTo>
                  <a:lnTo>
                    <a:pt x="156" y="24"/>
                  </a:lnTo>
                  <a:lnTo>
                    <a:pt x="160" y="36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0" y="52"/>
                  </a:lnTo>
                  <a:lnTo>
                    <a:pt x="156" y="60"/>
                  </a:lnTo>
                  <a:lnTo>
                    <a:pt x="140" y="76"/>
                  </a:lnTo>
                  <a:lnTo>
                    <a:pt x="112" y="84"/>
                  </a:lnTo>
                  <a:lnTo>
                    <a:pt x="80" y="88"/>
                  </a:lnTo>
                  <a:lnTo>
                    <a:pt x="80" y="88"/>
                  </a:lnTo>
                  <a:close/>
                </a:path>
              </a:pathLst>
            </a:custGeom>
            <a:solidFill>
              <a:srgbClr val="FCD5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31"/>
            <p:cNvSpPr>
              <a:spLocks/>
            </p:cNvSpPr>
            <p:nvPr/>
          </p:nvSpPr>
          <p:spPr bwMode="auto">
            <a:xfrm>
              <a:off x="2341916" y="2721494"/>
              <a:ext cx="370290" cy="194940"/>
            </a:xfrm>
            <a:custGeom>
              <a:avLst/>
              <a:gdLst/>
              <a:ahLst/>
              <a:cxnLst>
                <a:cxn ang="0">
                  <a:pos x="72" y="76"/>
                </a:cxn>
                <a:cxn ang="0">
                  <a:pos x="72" y="76"/>
                </a:cxn>
                <a:cxn ang="0">
                  <a:pos x="44" y="76"/>
                </a:cxn>
                <a:cxn ang="0">
                  <a:pos x="20" y="68"/>
                </a:cxn>
                <a:cxn ang="0">
                  <a:pos x="4" y="52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4" y="24"/>
                </a:cxn>
                <a:cxn ang="0">
                  <a:pos x="20" y="12"/>
                </a:cxn>
                <a:cxn ang="0">
                  <a:pos x="44" y="4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100" y="4"/>
                </a:cxn>
                <a:cxn ang="0">
                  <a:pos x="124" y="12"/>
                </a:cxn>
                <a:cxn ang="0">
                  <a:pos x="140" y="24"/>
                </a:cxn>
                <a:cxn ang="0">
                  <a:pos x="144" y="32"/>
                </a:cxn>
                <a:cxn ang="0">
                  <a:pos x="144" y="40"/>
                </a:cxn>
                <a:cxn ang="0">
                  <a:pos x="144" y="40"/>
                </a:cxn>
                <a:cxn ang="0">
                  <a:pos x="144" y="48"/>
                </a:cxn>
                <a:cxn ang="0">
                  <a:pos x="140" y="52"/>
                </a:cxn>
                <a:cxn ang="0">
                  <a:pos x="124" y="68"/>
                </a:cxn>
                <a:cxn ang="0">
                  <a:pos x="100" y="76"/>
                </a:cxn>
                <a:cxn ang="0">
                  <a:pos x="72" y="76"/>
                </a:cxn>
                <a:cxn ang="0">
                  <a:pos x="72" y="76"/>
                </a:cxn>
              </a:cxnLst>
              <a:rect l="0" t="0" r="r" b="b"/>
              <a:pathLst>
                <a:path w="144" h="76">
                  <a:moveTo>
                    <a:pt x="72" y="76"/>
                  </a:moveTo>
                  <a:lnTo>
                    <a:pt x="72" y="76"/>
                  </a:lnTo>
                  <a:lnTo>
                    <a:pt x="44" y="76"/>
                  </a:lnTo>
                  <a:lnTo>
                    <a:pt x="20" y="68"/>
                  </a:lnTo>
                  <a:lnTo>
                    <a:pt x="4" y="52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20" y="12"/>
                  </a:lnTo>
                  <a:lnTo>
                    <a:pt x="44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00" y="4"/>
                  </a:lnTo>
                  <a:lnTo>
                    <a:pt x="124" y="12"/>
                  </a:lnTo>
                  <a:lnTo>
                    <a:pt x="140" y="24"/>
                  </a:lnTo>
                  <a:lnTo>
                    <a:pt x="144" y="32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4" y="48"/>
                  </a:lnTo>
                  <a:lnTo>
                    <a:pt x="140" y="52"/>
                  </a:lnTo>
                  <a:lnTo>
                    <a:pt x="124" y="68"/>
                  </a:lnTo>
                  <a:lnTo>
                    <a:pt x="100" y="76"/>
                  </a:lnTo>
                  <a:lnTo>
                    <a:pt x="72" y="76"/>
                  </a:lnTo>
                  <a:lnTo>
                    <a:pt x="72" y="76"/>
                  </a:lnTo>
                  <a:close/>
                </a:path>
              </a:pathLst>
            </a:custGeom>
            <a:solidFill>
              <a:srgbClr val="FDE3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32"/>
            <p:cNvSpPr>
              <a:spLocks/>
            </p:cNvSpPr>
            <p:nvPr/>
          </p:nvSpPr>
          <p:spPr bwMode="auto">
            <a:xfrm>
              <a:off x="2352201" y="2731754"/>
              <a:ext cx="339432" cy="174420"/>
            </a:xfrm>
            <a:custGeom>
              <a:avLst/>
              <a:gdLst/>
              <a:ahLst/>
              <a:cxnLst>
                <a:cxn ang="0">
                  <a:pos x="68" y="68"/>
                </a:cxn>
                <a:cxn ang="0">
                  <a:pos x="68" y="68"/>
                </a:cxn>
                <a:cxn ang="0">
                  <a:pos x="44" y="64"/>
                </a:cxn>
                <a:cxn ang="0">
                  <a:pos x="20" y="56"/>
                </a:cxn>
                <a:cxn ang="0">
                  <a:pos x="8" y="48"/>
                </a:cxn>
                <a:cxn ang="0">
                  <a:pos x="4" y="4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4" y="28"/>
                </a:cxn>
                <a:cxn ang="0">
                  <a:pos x="8" y="20"/>
                </a:cxn>
                <a:cxn ang="0">
                  <a:pos x="20" y="8"/>
                </a:cxn>
                <a:cxn ang="0">
                  <a:pos x="44" y="4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92" y="4"/>
                </a:cxn>
                <a:cxn ang="0">
                  <a:pos x="116" y="8"/>
                </a:cxn>
                <a:cxn ang="0">
                  <a:pos x="128" y="20"/>
                </a:cxn>
                <a:cxn ang="0">
                  <a:pos x="132" y="28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2" y="40"/>
                </a:cxn>
                <a:cxn ang="0">
                  <a:pos x="128" y="48"/>
                </a:cxn>
                <a:cxn ang="0">
                  <a:pos x="116" y="56"/>
                </a:cxn>
                <a:cxn ang="0">
                  <a:pos x="92" y="64"/>
                </a:cxn>
                <a:cxn ang="0">
                  <a:pos x="68" y="68"/>
                </a:cxn>
                <a:cxn ang="0">
                  <a:pos x="68" y="68"/>
                </a:cxn>
              </a:cxnLst>
              <a:rect l="0" t="0" r="r" b="b"/>
              <a:pathLst>
                <a:path w="132" h="68">
                  <a:moveTo>
                    <a:pt x="68" y="68"/>
                  </a:moveTo>
                  <a:lnTo>
                    <a:pt x="68" y="68"/>
                  </a:lnTo>
                  <a:lnTo>
                    <a:pt x="44" y="64"/>
                  </a:lnTo>
                  <a:lnTo>
                    <a:pt x="20" y="56"/>
                  </a:lnTo>
                  <a:lnTo>
                    <a:pt x="8" y="48"/>
                  </a:lnTo>
                  <a:lnTo>
                    <a:pt x="4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20" y="8"/>
                  </a:lnTo>
                  <a:lnTo>
                    <a:pt x="44" y="4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4"/>
                  </a:lnTo>
                  <a:lnTo>
                    <a:pt x="116" y="8"/>
                  </a:lnTo>
                  <a:lnTo>
                    <a:pt x="128" y="20"/>
                  </a:lnTo>
                  <a:lnTo>
                    <a:pt x="132" y="28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2" y="40"/>
                  </a:lnTo>
                  <a:lnTo>
                    <a:pt x="128" y="48"/>
                  </a:lnTo>
                  <a:lnTo>
                    <a:pt x="116" y="56"/>
                  </a:lnTo>
                  <a:lnTo>
                    <a:pt x="92" y="64"/>
                  </a:lnTo>
                  <a:lnTo>
                    <a:pt x="68" y="68"/>
                  </a:lnTo>
                  <a:lnTo>
                    <a:pt x="68" y="68"/>
                  </a:lnTo>
                  <a:close/>
                </a:path>
              </a:pathLst>
            </a:custGeom>
            <a:solidFill>
              <a:srgbClr val="FEF1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133"/>
            <p:cNvSpPr>
              <a:spLocks/>
            </p:cNvSpPr>
            <p:nvPr/>
          </p:nvSpPr>
          <p:spPr bwMode="auto">
            <a:xfrm>
              <a:off x="2372773" y="2742014"/>
              <a:ext cx="298289" cy="143640"/>
            </a:xfrm>
            <a:custGeom>
              <a:avLst/>
              <a:gdLst/>
              <a:ahLst/>
              <a:cxnLst>
                <a:cxn ang="0">
                  <a:pos x="116" y="28"/>
                </a:cxn>
                <a:cxn ang="0">
                  <a:pos x="116" y="28"/>
                </a:cxn>
                <a:cxn ang="0">
                  <a:pos x="112" y="40"/>
                </a:cxn>
                <a:cxn ang="0">
                  <a:pos x="100" y="48"/>
                </a:cxn>
                <a:cxn ang="0">
                  <a:pos x="80" y="56"/>
                </a:cxn>
                <a:cxn ang="0">
                  <a:pos x="60" y="56"/>
                </a:cxn>
                <a:cxn ang="0">
                  <a:pos x="60" y="56"/>
                </a:cxn>
                <a:cxn ang="0">
                  <a:pos x="36" y="56"/>
                </a:cxn>
                <a:cxn ang="0">
                  <a:pos x="16" y="48"/>
                </a:cxn>
                <a:cxn ang="0">
                  <a:pos x="4" y="4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4" y="16"/>
                </a:cxn>
                <a:cxn ang="0">
                  <a:pos x="16" y="8"/>
                </a:cxn>
                <a:cxn ang="0">
                  <a:pos x="36" y="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80" y="4"/>
                </a:cxn>
                <a:cxn ang="0">
                  <a:pos x="100" y="8"/>
                </a:cxn>
                <a:cxn ang="0">
                  <a:pos x="112" y="16"/>
                </a:cxn>
                <a:cxn ang="0">
                  <a:pos x="116" y="28"/>
                </a:cxn>
                <a:cxn ang="0">
                  <a:pos x="116" y="28"/>
                </a:cxn>
              </a:cxnLst>
              <a:rect l="0" t="0" r="r" b="b"/>
              <a:pathLst>
                <a:path w="116" h="56">
                  <a:moveTo>
                    <a:pt x="116" y="28"/>
                  </a:moveTo>
                  <a:lnTo>
                    <a:pt x="116" y="28"/>
                  </a:lnTo>
                  <a:lnTo>
                    <a:pt x="112" y="40"/>
                  </a:lnTo>
                  <a:lnTo>
                    <a:pt x="100" y="48"/>
                  </a:lnTo>
                  <a:lnTo>
                    <a:pt x="80" y="56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36" y="56"/>
                  </a:lnTo>
                  <a:lnTo>
                    <a:pt x="16" y="48"/>
                  </a:lnTo>
                  <a:lnTo>
                    <a:pt x="4" y="4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16" y="8"/>
                  </a:lnTo>
                  <a:lnTo>
                    <a:pt x="36" y="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80" y="4"/>
                  </a:lnTo>
                  <a:lnTo>
                    <a:pt x="100" y="8"/>
                  </a:lnTo>
                  <a:lnTo>
                    <a:pt x="112" y="16"/>
                  </a:lnTo>
                  <a:lnTo>
                    <a:pt x="116" y="28"/>
                  </a:lnTo>
                  <a:lnTo>
                    <a:pt x="11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34"/>
            <p:cNvSpPr>
              <a:spLocks/>
            </p:cNvSpPr>
            <p:nvPr/>
          </p:nvSpPr>
          <p:spPr bwMode="auto">
            <a:xfrm>
              <a:off x="2455060" y="2300834"/>
              <a:ext cx="1244585" cy="1721112"/>
            </a:xfrm>
            <a:custGeom>
              <a:avLst/>
              <a:gdLst/>
              <a:ahLst/>
              <a:cxnLst>
                <a:cxn ang="0">
                  <a:pos x="376" y="0"/>
                </a:cxn>
                <a:cxn ang="0">
                  <a:pos x="408" y="40"/>
                </a:cxn>
                <a:cxn ang="0">
                  <a:pos x="432" y="96"/>
                </a:cxn>
                <a:cxn ang="0">
                  <a:pos x="440" y="172"/>
                </a:cxn>
                <a:cxn ang="0">
                  <a:pos x="428" y="272"/>
                </a:cxn>
                <a:cxn ang="0">
                  <a:pos x="420" y="307"/>
                </a:cxn>
                <a:cxn ang="0">
                  <a:pos x="388" y="399"/>
                </a:cxn>
                <a:cxn ang="0">
                  <a:pos x="324" y="519"/>
                </a:cxn>
                <a:cxn ang="0">
                  <a:pos x="276" y="575"/>
                </a:cxn>
                <a:cxn ang="0">
                  <a:pos x="216" y="631"/>
                </a:cxn>
                <a:cxn ang="0">
                  <a:pos x="204" y="635"/>
                </a:cxn>
                <a:cxn ang="0">
                  <a:pos x="164" y="639"/>
                </a:cxn>
                <a:cxn ang="0">
                  <a:pos x="124" y="631"/>
                </a:cxn>
                <a:cxn ang="0">
                  <a:pos x="100" y="623"/>
                </a:cxn>
                <a:cxn ang="0">
                  <a:pos x="32" y="639"/>
                </a:cxn>
                <a:cxn ang="0">
                  <a:pos x="0" y="631"/>
                </a:cxn>
                <a:cxn ang="0">
                  <a:pos x="28" y="651"/>
                </a:cxn>
                <a:cxn ang="0">
                  <a:pos x="40" y="663"/>
                </a:cxn>
                <a:cxn ang="0">
                  <a:pos x="76" y="671"/>
                </a:cxn>
                <a:cxn ang="0">
                  <a:pos x="128" y="659"/>
                </a:cxn>
                <a:cxn ang="0">
                  <a:pos x="140" y="655"/>
                </a:cxn>
                <a:cxn ang="0">
                  <a:pos x="184" y="671"/>
                </a:cxn>
                <a:cxn ang="0">
                  <a:pos x="220" y="671"/>
                </a:cxn>
                <a:cxn ang="0">
                  <a:pos x="256" y="663"/>
                </a:cxn>
                <a:cxn ang="0">
                  <a:pos x="288" y="635"/>
                </a:cxn>
                <a:cxn ang="0">
                  <a:pos x="344" y="579"/>
                </a:cxn>
                <a:cxn ang="0">
                  <a:pos x="404" y="487"/>
                </a:cxn>
                <a:cxn ang="0">
                  <a:pos x="448" y="379"/>
                </a:cxn>
                <a:cxn ang="0">
                  <a:pos x="468" y="303"/>
                </a:cxn>
                <a:cxn ang="0">
                  <a:pos x="476" y="264"/>
                </a:cxn>
                <a:cxn ang="0">
                  <a:pos x="484" y="196"/>
                </a:cxn>
                <a:cxn ang="0">
                  <a:pos x="476" y="140"/>
                </a:cxn>
                <a:cxn ang="0">
                  <a:pos x="452" y="76"/>
                </a:cxn>
                <a:cxn ang="0">
                  <a:pos x="408" y="24"/>
                </a:cxn>
                <a:cxn ang="0">
                  <a:pos x="376" y="0"/>
                </a:cxn>
              </a:cxnLst>
              <a:rect l="0" t="0" r="r" b="b"/>
              <a:pathLst>
                <a:path w="484" h="671">
                  <a:moveTo>
                    <a:pt x="376" y="0"/>
                  </a:moveTo>
                  <a:lnTo>
                    <a:pt x="376" y="0"/>
                  </a:lnTo>
                  <a:lnTo>
                    <a:pt x="392" y="16"/>
                  </a:lnTo>
                  <a:lnTo>
                    <a:pt x="408" y="40"/>
                  </a:lnTo>
                  <a:lnTo>
                    <a:pt x="420" y="64"/>
                  </a:lnTo>
                  <a:lnTo>
                    <a:pt x="432" y="96"/>
                  </a:lnTo>
                  <a:lnTo>
                    <a:pt x="440" y="132"/>
                  </a:lnTo>
                  <a:lnTo>
                    <a:pt x="440" y="172"/>
                  </a:lnTo>
                  <a:lnTo>
                    <a:pt x="436" y="220"/>
                  </a:lnTo>
                  <a:lnTo>
                    <a:pt x="428" y="272"/>
                  </a:lnTo>
                  <a:lnTo>
                    <a:pt x="428" y="272"/>
                  </a:lnTo>
                  <a:lnTo>
                    <a:pt x="420" y="307"/>
                  </a:lnTo>
                  <a:lnTo>
                    <a:pt x="408" y="347"/>
                  </a:lnTo>
                  <a:lnTo>
                    <a:pt x="388" y="399"/>
                  </a:lnTo>
                  <a:lnTo>
                    <a:pt x="364" y="455"/>
                  </a:lnTo>
                  <a:lnTo>
                    <a:pt x="324" y="519"/>
                  </a:lnTo>
                  <a:lnTo>
                    <a:pt x="304" y="547"/>
                  </a:lnTo>
                  <a:lnTo>
                    <a:pt x="276" y="575"/>
                  </a:lnTo>
                  <a:lnTo>
                    <a:pt x="248" y="607"/>
                  </a:lnTo>
                  <a:lnTo>
                    <a:pt x="216" y="631"/>
                  </a:lnTo>
                  <a:lnTo>
                    <a:pt x="216" y="631"/>
                  </a:lnTo>
                  <a:lnTo>
                    <a:pt x="204" y="635"/>
                  </a:lnTo>
                  <a:lnTo>
                    <a:pt x="180" y="639"/>
                  </a:lnTo>
                  <a:lnTo>
                    <a:pt x="164" y="639"/>
                  </a:lnTo>
                  <a:lnTo>
                    <a:pt x="144" y="639"/>
                  </a:lnTo>
                  <a:lnTo>
                    <a:pt x="124" y="631"/>
                  </a:lnTo>
                  <a:lnTo>
                    <a:pt x="100" y="623"/>
                  </a:lnTo>
                  <a:lnTo>
                    <a:pt x="100" y="623"/>
                  </a:lnTo>
                  <a:lnTo>
                    <a:pt x="64" y="635"/>
                  </a:lnTo>
                  <a:lnTo>
                    <a:pt x="32" y="639"/>
                  </a:lnTo>
                  <a:lnTo>
                    <a:pt x="16" y="635"/>
                  </a:lnTo>
                  <a:lnTo>
                    <a:pt x="0" y="631"/>
                  </a:lnTo>
                  <a:lnTo>
                    <a:pt x="0" y="631"/>
                  </a:lnTo>
                  <a:lnTo>
                    <a:pt x="28" y="651"/>
                  </a:lnTo>
                  <a:lnTo>
                    <a:pt x="28" y="651"/>
                  </a:lnTo>
                  <a:lnTo>
                    <a:pt x="40" y="663"/>
                  </a:lnTo>
                  <a:lnTo>
                    <a:pt x="56" y="667"/>
                  </a:lnTo>
                  <a:lnTo>
                    <a:pt x="76" y="671"/>
                  </a:lnTo>
                  <a:lnTo>
                    <a:pt x="96" y="667"/>
                  </a:lnTo>
                  <a:lnTo>
                    <a:pt x="128" y="659"/>
                  </a:lnTo>
                  <a:lnTo>
                    <a:pt x="140" y="655"/>
                  </a:lnTo>
                  <a:lnTo>
                    <a:pt x="140" y="655"/>
                  </a:lnTo>
                  <a:lnTo>
                    <a:pt x="164" y="663"/>
                  </a:lnTo>
                  <a:lnTo>
                    <a:pt x="184" y="671"/>
                  </a:lnTo>
                  <a:lnTo>
                    <a:pt x="204" y="671"/>
                  </a:lnTo>
                  <a:lnTo>
                    <a:pt x="220" y="671"/>
                  </a:lnTo>
                  <a:lnTo>
                    <a:pt x="248" y="667"/>
                  </a:lnTo>
                  <a:lnTo>
                    <a:pt x="256" y="663"/>
                  </a:lnTo>
                  <a:lnTo>
                    <a:pt x="256" y="663"/>
                  </a:lnTo>
                  <a:lnTo>
                    <a:pt x="288" y="635"/>
                  </a:lnTo>
                  <a:lnTo>
                    <a:pt x="316" y="607"/>
                  </a:lnTo>
                  <a:lnTo>
                    <a:pt x="344" y="579"/>
                  </a:lnTo>
                  <a:lnTo>
                    <a:pt x="368" y="547"/>
                  </a:lnTo>
                  <a:lnTo>
                    <a:pt x="404" y="487"/>
                  </a:lnTo>
                  <a:lnTo>
                    <a:pt x="432" y="431"/>
                  </a:lnTo>
                  <a:lnTo>
                    <a:pt x="448" y="379"/>
                  </a:lnTo>
                  <a:lnTo>
                    <a:pt x="460" y="339"/>
                  </a:lnTo>
                  <a:lnTo>
                    <a:pt x="468" y="303"/>
                  </a:lnTo>
                  <a:lnTo>
                    <a:pt x="468" y="303"/>
                  </a:lnTo>
                  <a:lnTo>
                    <a:pt x="476" y="264"/>
                  </a:lnTo>
                  <a:lnTo>
                    <a:pt x="480" y="232"/>
                  </a:lnTo>
                  <a:lnTo>
                    <a:pt x="484" y="196"/>
                  </a:lnTo>
                  <a:lnTo>
                    <a:pt x="480" y="168"/>
                  </a:lnTo>
                  <a:lnTo>
                    <a:pt x="476" y="140"/>
                  </a:lnTo>
                  <a:lnTo>
                    <a:pt x="472" y="116"/>
                  </a:lnTo>
                  <a:lnTo>
                    <a:pt x="452" y="76"/>
                  </a:lnTo>
                  <a:lnTo>
                    <a:pt x="432" y="48"/>
                  </a:lnTo>
                  <a:lnTo>
                    <a:pt x="408" y="24"/>
                  </a:lnTo>
                  <a:lnTo>
                    <a:pt x="388" y="8"/>
                  </a:lnTo>
                  <a:lnTo>
                    <a:pt x="376" y="0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A116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135"/>
            <p:cNvSpPr>
              <a:spLocks/>
            </p:cNvSpPr>
            <p:nvPr/>
          </p:nvSpPr>
          <p:spPr bwMode="auto">
            <a:xfrm>
              <a:off x="2187628" y="2423954"/>
              <a:ext cx="936010" cy="25650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0" y="60"/>
                </a:cxn>
                <a:cxn ang="0">
                  <a:pos x="8" y="52"/>
                </a:cxn>
                <a:cxn ang="0">
                  <a:pos x="32" y="36"/>
                </a:cxn>
                <a:cxn ang="0">
                  <a:pos x="68" y="20"/>
                </a:cxn>
                <a:cxn ang="0">
                  <a:pos x="88" y="12"/>
                </a:cxn>
                <a:cxn ang="0">
                  <a:pos x="112" y="4"/>
                </a:cxn>
                <a:cxn ang="0">
                  <a:pos x="140" y="0"/>
                </a:cxn>
                <a:cxn ang="0">
                  <a:pos x="168" y="0"/>
                </a:cxn>
                <a:cxn ang="0">
                  <a:pos x="200" y="4"/>
                </a:cxn>
                <a:cxn ang="0">
                  <a:pos x="228" y="8"/>
                </a:cxn>
                <a:cxn ang="0">
                  <a:pos x="260" y="24"/>
                </a:cxn>
                <a:cxn ang="0">
                  <a:pos x="296" y="40"/>
                </a:cxn>
                <a:cxn ang="0">
                  <a:pos x="328" y="68"/>
                </a:cxn>
                <a:cxn ang="0">
                  <a:pos x="364" y="100"/>
                </a:cxn>
                <a:cxn ang="0">
                  <a:pos x="364" y="100"/>
                </a:cxn>
                <a:cxn ang="0">
                  <a:pos x="332" y="84"/>
                </a:cxn>
                <a:cxn ang="0">
                  <a:pos x="300" y="64"/>
                </a:cxn>
                <a:cxn ang="0">
                  <a:pos x="256" y="48"/>
                </a:cxn>
                <a:cxn ang="0">
                  <a:pos x="204" y="32"/>
                </a:cxn>
                <a:cxn ang="0">
                  <a:pos x="172" y="28"/>
                </a:cxn>
                <a:cxn ang="0">
                  <a:pos x="140" y="28"/>
                </a:cxn>
                <a:cxn ang="0">
                  <a:pos x="108" y="28"/>
                </a:cxn>
                <a:cxn ang="0">
                  <a:pos x="72" y="36"/>
                </a:cxn>
                <a:cxn ang="0">
                  <a:pos x="36" y="44"/>
                </a:cxn>
                <a:cxn ang="0">
                  <a:pos x="0" y="60"/>
                </a:cxn>
                <a:cxn ang="0">
                  <a:pos x="0" y="60"/>
                </a:cxn>
              </a:cxnLst>
              <a:rect l="0" t="0" r="r" b="b"/>
              <a:pathLst>
                <a:path w="364" h="100">
                  <a:moveTo>
                    <a:pt x="0" y="60"/>
                  </a:moveTo>
                  <a:lnTo>
                    <a:pt x="0" y="60"/>
                  </a:lnTo>
                  <a:lnTo>
                    <a:pt x="8" y="52"/>
                  </a:lnTo>
                  <a:lnTo>
                    <a:pt x="32" y="36"/>
                  </a:lnTo>
                  <a:lnTo>
                    <a:pt x="68" y="20"/>
                  </a:lnTo>
                  <a:lnTo>
                    <a:pt x="88" y="12"/>
                  </a:lnTo>
                  <a:lnTo>
                    <a:pt x="112" y="4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200" y="4"/>
                  </a:lnTo>
                  <a:lnTo>
                    <a:pt x="228" y="8"/>
                  </a:lnTo>
                  <a:lnTo>
                    <a:pt x="260" y="24"/>
                  </a:lnTo>
                  <a:lnTo>
                    <a:pt x="296" y="40"/>
                  </a:lnTo>
                  <a:lnTo>
                    <a:pt x="328" y="68"/>
                  </a:lnTo>
                  <a:lnTo>
                    <a:pt x="364" y="100"/>
                  </a:lnTo>
                  <a:lnTo>
                    <a:pt x="364" y="100"/>
                  </a:lnTo>
                  <a:lnTo>
                    <a:pt x="332" y="84"/>
                  </a:lnTo>
                  <a:lnTo>
                    <a:pt x="300" y="64"/>
                  </a:lnTo>
                  <a:lnTo>
                    <a:pt x="256" y="48"/>
                  </a:lnTo>
                  <a:lnTo>
                    <a:pt x="204" y="32"/>
                  </a:lnTo>
                  <a:lnTo>
                    <a:pt x="172" y="28"/>
                  </a:lnTo>
                  <a:lnTo>
                    <a:pt x="140" y="28"/>
                  </a:lnTo>
                  <a:lnTo>
                    <a:pt x="108" y="28"/>
                  </a:lnTo>
                  <a:lnTo>
                    <a:pt x="72" y="36"/>
                  </a:lnTo>
                  <a:lnTo>
                    <a:pt x="36" y="44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A116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136"/>
            <p:cNvSpPr>
              <a:spLocks/>
            </p:cNvSpPr>
            <p:nvPr/>
          </p:nvSpPr>
          <p:spPr bwMode="auto">
            <a:xfrm>
              <a:off x="2475631" y="1993035"/>
              <a:ext cx="236574" cy="47195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8" y="40"/>
                </a:cxn>
                <a:cxn ang="0">
                  <a:pos x="32" y="72"/>
                </a:cxn>
                <a:cxn ang="0">
                  <a:pos x="40" y="96"/>
                </a:cxn>
                <a:cxn ang="0">
                  <a:pos x="48" y="124"/>
                </a:cxn>
                <a:cxn ang="0">
                  <a:pos x="52" y="152"/>
                </a:cxn>
                <a:cxn ang="0">
                  <a:pos x="52" y="184"/>
                </a:cxn>
                <a:cxn ang="0">
                  <a:pos x="92" y="184"/>
                </a:cxn>
                <a:cxn ang="0">
                  <a:pos x="92" y="184"/>
                </a:cxn>
                <a:cxn ang="0">
                  <a:pos x="84" y="164"/>
                </a:cxn>
                <a:cxn ang="0">
                  <a:pos x="72" y="120"/>
                </a:cxn>
                <a:cxn ang="0">
                  <a:pos x="48" y="60"/>
                </a:cxn>
                <a:cxn ang="0">
                  <a:pos x="32" y="32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4" y="20"/>
                </a:cxn>
                <a:cxn ang="0">
                  <a:pos x="0" y="24"/>
                </a:cxn>
              </a:cxnLst>
              <a:rect l="0" t="0" r="r" b="b"/>
              <a:pathLst>
                <a:path w="92" h="184">
                  <a:moveTo>
                    <a:pt x="0" y="24"/>
                  </a:moveTo>
                  <a:lnTo>
                    <a:pt x="0" y="24"/>
                  </a:lnTo>
                  <a:lnTo>
                    <a:pt x="8" y="40"/>
                  </a:lnTo>
                  <a:lnTo>
                    <a:pt x="32" y="72"/>
                  </a:lnTo>
                  <a:lnTo>
                    <a:pt x="40" y="96"/>
                  </a:lnTo>
                  <a:lnTo>
                    <a:pt x="48" y="124"/>
                  </a:lnTo>
                  <a:lnTo>
                    <a:pt x="52" y="152"/>
                  </a:lnTo>
                  <a:lnTo>
                    <a:pt x="5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84" y="164"/>
                  </a:lnTo>
                  <a:lnTo>
                    <a:pt x="72" y="120"/>
                  </a:lnTo>
                  <a:lnTo>
                    <a:pt x="48" y="60"/>
                  </a:lnTo>
                  <a:lnTo>
                    <a:pt x="32" y="3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2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4509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137"/>
            <p:cNvSpPr>
              <a:spLocks/>
            </p:cNvSpPr>
            <p:nvPr/>
          </p:nvSpPr>
          <p:spPr bwMode="auto">
            <a:xfrm>
              <a:off x="2475631" y="1993035"/>
              <a:ext cx="236574" cy="47195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8" y="40"/>
                </a:cxn>
                <a:cxn ang="0">
                  <a:pos x="32" y="72"/>
                </a:cxn>
                <a:cxn ang="0">
                  <a:pos x="40" y="96"/>
                </a:cxn>
                <a:cxn ang="0">
                  <a:pos x="48" y="124"/>
                </a:cxn>
                <a:cxn ang="0">
                  <a:pos x="52" y="152"/>
                </a:cxn>
                <a:cxn ang="0">
                  <a:pos x="52" y="184"/>
                </a:cxn>
                <a:cxn ang="0">
                  <a:pos x="92" y="184"/>
                </a:cxn>
                <a:cxn ang="0">
                  <a:pos x="92" y="184"/>
                </a:cxn>
                <a:cxn ang="0">
                  <a:pos x="84" y="164"/>
                </a:cxn>
                <a:cxn ang="0">
                  <a:pos x="72" y="120"/>
                </a:cxn>
                <a:cxn ang="0">
                  <a:pos x="48" y="60"/>
                </a:cxn>
                <a:cxn ang="0">
                  <a:pos x="32" y="32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4" y="20"/>
                </a:cxn>
              </a:cxnLst>
              <a:rect l="0" t="0" r="r" b="b"/>
              <a:pathLst>
                <a:path w="92" h="184">
                  <a:moveTo>
                    <a:pt x="0" y="24"/>
                  </a:moveTo>
                  <a:lnTo>
                    <a:pt x="0" y="24"/>
                  </a:lnTo>
                  <a:lnTo>
                    <a:pt x="8" y="40"/>
                  </a:lnTo>
                  <a:lnTo>
                    <a:pt x="32" y="72"/>
                  </a:lnTo>
                  <a:lnTo>
                    <a:pt x="40" y="96"/>
                  </a:lnTo>
                  <a:lnTo>
                    <a:pt x="48" y="124"/>
                  </a:lnTo>
                  <a:lnTo>
                    <a:pt x="52" y="152"/>
                  </a:lnTo>
                  <a:lnTo>
                    <a:pt x="5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84" y="164"/>
                  </a:lnTo>
                  <a:lnTo>
                    <a:pt x="72" y="120"/>
                  </a:lnTo>
                  <a:lnTo>
                    <a:pt x="48" y="60"/>
                  </a:lnTo>
                  <a:lnTo>
                    <a:pt x="32" y="3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2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138"/>
            <p:cNvSpPr>
              <a:spLocks/>
            </p:cNvSpPr>
            <p:nvPr/>
          </p:nvSpPr>
          <p:spPr bwMode="auto">
            <a:xfrm>
              <a:off x="2547632" y="3662847"/>
              <a:ext cx="257146" cy="3283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12" y="56"/>
                </a:cxn>
                <a:cxn ang="0">
                  <a:pos x="20" y="80"/>
                </a:cxn>
                <a:cxn ang="0">
                  <a:pos x="36" y="100"/>
                </a:cxn>
                <a:cxn ang="0">
                  <a:pos x="52" y="116"/>
                </a:cxn>
                <a:cxn ang="0">
                  <a:pos x="76" y="128"/>
                </a:cxn>
                <a:cxn ang="0">
                  <a:pos x="100" y="108"/>
                </a:cxn>
                <a:cxn ang="0">
                  <a:pos x="100" y="108"/>
                </a:cxn>
                <a:cxn ang="0">
                  <a:pos x="92" y="104"/>
                </a:cxn>
                <a:cxn ang="0">
                  <a:pos x="68" y="88"/>
                </a:cxn>
                <a:cxn ang="0">
                  <a:pos x="56" y="76"/>
                </a:cxn>
                <a:cxn ang="0">
                  <a:pos x="36" y="56"/>
                </a:cxn>
                <a:cxn ang="0">
                  <a:pos x="20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" h="128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" y="56"/>
                  </a:lnTo>
                  <a:lnTo>
                    <a:pt x="20" y="80"/>
                  </a:lnTo>
                  <a:lnTo>
                    <a:pt x="36" y="100"/>
                  </a:lnTo>
                  <a:lnTo>
                    <a:pt x="52" y="116"/>
                  </a:lnTo>
                  <a:lnTo>
                    <a:pt x="76" y="12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2" y="104"/>
                  </a:lnTo>
                  <a:lnTo>
                    <a:pt x="68" y="88"/>
                  </a:lnTo>
                  <a:lnTo>
                    <a:pt x="56" y="76"/>
                  </a:lnTo>
                  <a:lnTo>
                    <a:pt x="36" y="56"/>
                  </a:lnTo>
                  <a:lnTo>
                    <a:pt x="2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16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139"/>
            <p:cNvSpPr>
              <a:spLocks/>
            </p:cNvSpPr>
            <p:nvPr/>
          </p:nvSpPr>
          <p:spPr bwMode="auto">
            <a:xfrm>
              <a:off x="2897350" y="2270054"/>
              <a:ext cx="576006" cy="32831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32" y="12"/>
                </a:cxn>
                <a:cxn ang="0">
                  <a:pos x="68" y="4"/>
                </a:cxn>
                <a:cxn ang="0">
                  <a:pos x="108" y="0"/>
                </a:cxn>
                <a:cxn ang="0">
                  <a:pos x="128" y="4"/>
                </a:cxn>
                <a:cxn ang="0">
                  <a:pos x="148" y="8"/>
                </a:cxn>
                <a:cxn ang="0">
                  <a:pos x="168" y="16"/>
                </a:cxn>
                <a:cxn ang="0">
                  <a:pos x="184" y="28"/>
                </a:cxn>
                <a:cxn ang="0">
                  <a:pos x="196" y="44"/>
                </a:cxn>
                <a:cxn ang="0">
                  <a:pos x="208" y="68"/>
                </a:cxn>
                <a:cxn ang="0">
                  <a:pos x="220" y="92"/>
                </a:cxn>
                <a:cxn ang="0">
                  <a:pos x="224" y="128"/>
                </a:cxn>
                <a:cxn ang="0">
                  <a:pos x="224" y="128"/>
                </a:cxn>
                <a:cxn ang="0">
                  <a:pos x="212" y="104"/>
                </a:cxn>
                <a:cxn ang="0">
                  <a:pos x="196" y="84"/>
                </a:cxn>
                <a:cxn ang="0">
                  <a:pos x="172" y="64"/>
                </a:cxn>
                <a:cxn ang="0">
                  <a:pos x="144" y="40"/>
                </a:cxn>
                <a:cxn ang="0">
                  <a:pos x="124" y="32"/>
                </a:cxn>
                <a:cxn ang="0">
                  <a:pos x="104" y="24"/>
                </a:cxn>
                <a:cxn ang="0">
                  <a:pos x="80" y="20"/>
                </a:cxn>
                <a:cxn ang="0">
                  <a:pos x="56" y="16"/>
                </a:cxn>
                <a:cxn ang="0">
                  <a:pos x="28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224" h="128">
                  <a:moveTo>
                    <a:pt x="0" y="24"/>
                  </a:moveTo>
                  <a:lnTo>
                    <a:pt x="0" y="24"/>
                  </a:lnTo>
                  <a:lnTo>
                    <a:pt x="32" y="12"/>
                  </a:lnTo>
                  <a:lnTo>
                    <a:pt x="68" y="4"/>
                  </a:lnTo>
                  <a:lnTo>
                    <a:pt x="108" y="0"/>
                  </a:lnTo>
                  <a:lnTo>
                    <a:pt x="128" y="4"/>
                  </a:lnTo>
                  <a:lnTo>
                    <a:pt x="148" y="8"/>
                  </a:lnTo>
                  <a:lnTo>
                    <a:pt x="168" y="16"/>
                  </a:lnTo>
                  <a:lnTo>
                    <a:pt x="184" y="28"/>
                  </a:lnTo>
                  <a:lnTo>
                    <a:pt x="196" y="44"/>
                  </a:lnTo>
                  <a:lnTo>
                    <a:pt x="208" y="68"/>
                  </a:lnTo>
                  <a:lnTo>
                    <a:pt x="220" y="92"/>
                  </a:lnTo>
                  <a:lnTo>
                    <a:pt x="224" y="128"/>
                  </a:lnTo>
                  <a:lnTo>
                    <a:pt x="224" y="128"/>
                  </a:lnTo>
                  <a:lnTo>
                    <a:pt x="212" y="104"/>
                  </a:lnTo>
                  <a:lnTo>
                    <a:pt x="196" y="84"/>
                  </a:lnTo>
                  <a:lnTo>
                    <a:pt x="172" y="64"/>
                  </a:lnTo>
                  <a:lnTo>
                    <a:pt x="144" y="40"/>
                  </a:lnTo>
                  <a:lnTo>
                    <a:pt x="124" y="32"/>
                  </a:lnTo>
                  <a:lnTo>
                    <a:pt x="104" y="24"/>
                  </a:lnTo>
                  <a:lnTo>
                    <a:pt x="80" y="20"/>
                  </a:lnTo>
                  <a:lnTo>
                    <a:pt x="56" y="16"/>
                  </a:lnTo>
                  <a:lnTo>
                    <a:pt x="28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771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140"/>
            <p:cNvSpPr>
              <a:spLocks/>
            </p:cNvSpPr>
            <p:nvPr/>
          </p:nvSpPr>
          <p:spPr bwMode="auto">
            <a:xfrm>
              <a:off x="2784206" y="3283228"/>
              <a:ext cx="123430" cy="143640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40" y="48"/>
                </a:cxn>
                <a:cxn ang="0">
                  <a:pos x="32" y="52"/>
                </a:cxn>
                <a:cxn ang="0">
                  <a:pos x="24" y="56"/>
                </a:cxn>
                <a:cxn ang="0">
                  <a:pos x="24" y="56"/>
                </a:cxn>
                <a:cxn ang="0">
                  <a:pos x="12" y="52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12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0" y="8"/>
                </a:cxn>
                <a:cxn ang="0">
                  <a:pos x="44" y="16"/>
                </a:cxn>
                <a:cxn ang="0">
                  <a:pos x="48" y="28"/>
                </a:cxn>
                <a:cxn ang="0">
                  <a:pos x="48" y="28"/>
                </a:cxn>
              </a:cxnLst>
              <a:rect l="0" t="0" r="r" b="b"/>
              <a:pathLst>
                <a:path w="48" h="56">
                  <a:moveTo>
                    <a:pt x="48" y="28"/>
                  </a:moveTo>
                  <a:lnTo>
                    <a:pt x="48" y="28"/>
                  </a:lnTo>
                  <a:lnTo>
                    <a:pt x="44" y="36"/>
                  </a:lnTo>
                  <a:lnTo>
                    <a:pt x="40" y="48"/>
                  </a:lnTo>
                  <a:lnTo>
                    <a:pt x="32" y="52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2" y="52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4" y="16"/>
                  </a:lnTo>
                  <a:lnTo>
                    <a:pt x="48" y="2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141"/>
            <p:cNvSpPr>
              <a:spLocks/>
            </p:cNvSpPr>
            <p:nvPr/>
          </p:nvSpPr>
          <p:spPr bwMode="auto">
            <a:xfrm>
              <a:off x="3072209" y="3170368"/>
              <a:ext cx="92572" cy="112860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36" y="20"/>
                </a:cxn>
                <a:cxn ang="0">
                  <a:pos x="36" y="32"/>
                </a:cxn>
                <a:cxn ang="0">
                  <a:pos x="32" y="36"/>
                </a:cxn>
                <a:cxn ang="0">
                  <a:pos x="24" y="40"/>
                </a:cxn>
                <a:cxn ang="0">
                  <a:pos x="20" y="44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6"/>
                </a:cxn>
                <a:cxn ang="0">
                  <a:pos x="4" y="32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12" y="4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4" y="4"/>
                </a:cxn>
                <a:cxn ang="0">
                  <a:pos x="32" y="8"/>
                </a:cxn>
                <a:cxn ang="0">
                  <a:pos x="36" y="12"/>
                </a:cxn>
                <a:cxn ang="0">
                  <a:pos x="36" y="20"/>
                </a:cxn>
                <a:cxn ang="0">
                  <a:pos x="36" y="20"/>
                </a:cxn>
              </a:cxnLst>
              <a:rect l="0" t="0" r="r" b="b"/>
              <a:pathLst>
                <a:path w="36" h="44">
                  <a:moveTo>
                    <a:pt x="36" y="20"/>
                  </a:moveTo>
                  <a:lnTo>
                    <a:pt x="36" y="20"/>
                  </a:lnTo>
                  <a:lnTo>
                    <a:pt x="36" y="32"/>
                  </a:lnTo>
                  <a:lnTo>
                    <a:pt x="32" y="36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32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6" y="20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142"/>
            <p:cNvSpPr>
              <a:spLocks/>
            </p:cNvSpPr>
            <p:nvPr/>
          </p:nvSpPr>
          <p:spPr bwMode="auto">
            <a:xfrm>
              <a:off x="3041352" y="3426867"/>
              <a:ext cx="61715" cy="71820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24" y="16"/>
                </a:cxn>
                <a:cxn ang="0">
                  <a:pos x="20" y="24"/>
                </a:cxn>
                <a:cxn ang="0">
                  <a:pos x="12" y="28"/>
                </a:cxn>
                <a:cxn ang="0">
                  <a:pos x="12" y="28"/>
                </a:cxn>
                <a:cxn ang="0">
                  <a:pos x="4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4" y="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20" y="4"/>
                </a:cxn>
                <a:cxn ang="0">
                  <a:pos x="24" y="16"/>
                </a:cxn>
                <a:cxn ang="0">
                  <a:pos x="24" y="16"/>
                </a:cxn>
              </a:cxnLst>
              <a:rect l="0" t="0" r="r" b="b"/>
              <a:pathLst>
                <a:path w="24" h="28">
                  <a:moveTo>
                    <a:pt x="24" y="16"/>
                  </a:moveTo>
                  <a:lnTo>
                    <a:pt x="24" y="16"/>
                  </a:lnTo>
                  <a:lnTo>
                    <a:pt x="20" y="2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4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4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143"/>
            <p:cNvSpPr>
              <a:spLocks/>
            </p:cNvSpPr>
            <p:nvPr/>
          </p:nvSpPr>
          <p:spPr bwMode="auto">
            <a:xfrm>
              <a:off x="2845921" y="3549987"/>
              <a:ext cx="61715" cy="82080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24" y="16"/>
                </a:cxn>
                <a:cxn ang="0">
                  <a:pos x="20" y="28"/>
                </a:cxn>
                <a:cxn ang="0">
                  <a:pos x="12" y="32"/>
                </a:cxn>
                <a:cxn ang="0">
                  <a:pos x="12" y="32"/>
                </a:cxn>
                <a:cxn ang="0">
                  <a:pos x="4" y="2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4" y="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20" y="4"/>
                </a:cxn>
                <a:cxn ang="0">
                  <a:pos x="24" y="16"/>
                </a:cxn>
                <a:cxn ang="0">
                  <a:pos x="24" y="16"/>
                </a:cxn>
              </a:cxnLst>
              <a:rect l="0" t="0" r="r" b="b"/>
              <a:pathLst>
                <a:path w="24" h="32">
                  <a:moveTo>
                    <a:pt x="24" y="16"/>
                  </a:moveTo>
                  <a:lnTo>
                    <a:pt x="24" y="16"/>
                  </a:lnTo>
                  <a:lnTo>
                    <a:pt x="20" y="28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4" y="2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4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5715008" y="3429000"/>
            <a:ext cx="1357322" cy="1725340"/>
            <a:chOff x="1714480" y="1633936"/>
            <a:chExt cx="2036594" cy="2439310"/>
          </a:xfrm>
        </p:grpSpPr>
        <p:sp>
          <p:nvSpPr>
            <p:cNvPr id="92" name="Freeform 12"/>
            <p:cNvSpPr>
              <a:spLocks/>
            </p:cNvSpPr>
            <p:nvPr/>
          </p:nvSpPr>
          <p:spPr bwMode="auto">
            <a:xfrm>
              <a:off x="2064198" y="1982775"/>
              <a:ext cx="452576" cy="19494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2"/>
                </a:cxn>
                <a:cxn ang="0">
                  <a:pos x="16" y="20"/>
                </a:cxn>
                <a:cxn ang="0">
                  <a:pos x="32" y="12"/>
                </a:cxn>
                <a:cxn ang="0">
                  <a:pos x="56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12" y="4"/>
                </a:cxn>
                <a:cxn ang="0">
                  <a:pos x="128" y="8"/>
                </a:cxn>
                <a:cxn ang="0">
                  <a:pos x="144" y="16"/>
                </a:cxn>
                <a:cxn ang="0">
                  <a:pos x="160" y="32"/>
                </a:cxn>
                <a:cxn ang="0">
                  <a:pos x="176" y="48"/>
                </a:cxn>
                <a:cxn ang="0">
                  <a:pos x="176" y="48"/>
                </a:cxn>
                <a:cxn ang="0">
                  <a:pos x="160" y="56"/>
                </a:cxn>
                <a:cxn ang="0">
                  <a:pos x="144" y="64"/>
                </a:cxn>
                <a:cxn ang="0">
                  <a:pos x="120" y="72"/>
                </a:cxn>
                <a:cxn ang="0">
                  <a:pos x="96" y="76"/>
                </a:cxn>
                <a:cxn ang="0">
                  <a:pos x="64" y="72"/>
                </a:cxn>
                <a:cxn ang="0">
                  <a:pos x="48" y="64"/>
                </a:cxn>
                <a:cxn ang="0">
                  <a:pos x="32" y="56"/>
                </a:cxn>
                <a:cxn ang="0">
                  <a:pos x="16" y="48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176" h="76">
                  <a:moveTo>
                    <a:pt x="0" y="32"/>
                  </a:moveTo>
                  <a:lnTo>
                    <a:pt x="0" y="32"/>
                  </a:lnTo>
                  <a:lnTo>
                    <a:pt x="16" y="20"/>
                  </a:lnTo>
                  <a:lnTo>
                    <a:pt x="32" y="12"/>
                  </a:lnTo>
                  <a:lnTo>
                    <a:pt x="56" y="4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12" y="4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0" y="32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60" y="56"/>
                  </a:lnTo>
                  <a:lnTo>
                    <a:pt x="144" y="64"/>
                  </a:lnTo>
                  <a:lnTo>
                    <a:pt x="120" y="72"/>
                  </a:lnTo>
                  <a:lnTo>
                    <a:pt x="96" y="76"/>
                  </a:lnTo>
                  <a:lnTo>
                    <a:pt x="64" y="72"/>
                  </a:lnTo>
                  <a:lnTo>
                    <a:pt x="48" y="64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83B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13"/>
            <p:cNvSpPr>
              <a:spLocks/>
            </p:cNvSpPr>
            <p:nvPr/>
          </p:nvSpPr>
          <p:spPr bwMode="auto">
            <a:xfrm>
              <a:off x="2568204" y="1633936"/>
              <a:ext cx="596578" cy="554039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224" y="0"/>
                </a:cxn>
                <a:cxn ang="0">
                  <a:pos x="192" y="0"/>
                </a:cxn>
                <a:cxn ang="0">
                  <a:pos x="160" y="8"/>
                </a:cxn>
                <a:cxn ang="0">
                  <a:pos x="120" y="16"/>
                </a:cxn>
                <a:cxn ang="0">
                  <a:pos x="100" y="28"/>
                </a:cxn>
                <a:cxn ang="0">
                  <a:pos x="80" y="40"/>
                </a:cxn>
                <a:cxn ang="0">
                  <a:pos x="60" y="52"/>
                </a:cxn>
                <a:cxn ang="0">
                  <a:pos x="44" y="72"/>
                </a:cxn>
                <a:cxn ang="0">
                  <a:pos x="28" y="96"/>
                </a:cxn>
                <a:cxn ang="0">
                  <a:pos x="16" y="120"/>
                </a:cxn>
                <a:cxn ang="0">
                  <a:pos x="4" y="152"/>
                </a:cxn>
                <a:cxn ang="0">
                  <a:pos x="0" y="188"/>
                </a:cxn>
                <a:cxn ang="0">
                  <a:pos x="8" y="216"/>
                </a:cxn>
                <a:cxn ang="0">
                  <a:pos x="8" y="216"/>
                </a:cxn>
                <a:cxn ang="0">
                  <a:pos x="48" y="212"/>
                </a:cxn>
                <a:cxn ang="0">
                  <a:pos x="88" y="200"/>
                </a:cxn>
                <a:cxn ang="0">
                  <a:pos x="136" y="184"/>
                </a:cxn>
                <a:cxn ang="0">
                  <a:pos x="156" y="172"/>
                </a:cxn>
                <a:cxn ang="0">
                  <a:pos x="176" y="156"/>
                </a:cxn>
                <a:cxn ang="0">
                  <a:pos x="196" y="140"/>
                </a:cxn>
                <a:cxn ang="0">
                  <a:pos x="212" y="120"/>
                </a:cxn>
                <a:cxn ang="0">
                  <a:pos x="220" y="96"/>
                </a:cxn>
                <a:cxn ang="0">
                  <a:pos x="228" y="68"/>
                </a:cxn>
                <a:cxn ang="0">
                  <a:pos x="232" y="36"/>
                </a:cxn>
                <a:cxn ang="0">
                  <a:pos x="224" y="0"/>
                </a:cxn>
                <a:cxn ang="0">
                  <a:pos x="224" y="0"/>
                </a:cxn>
              </a:cxnLst>
              <a:rect l="0" t="0" r="r" b="b"/>
              <a:pathLst>
                <a:path w="232" h="216">
                  <a:moveTo>
                    <a:pt x="224" y="0"/>
                  </a:moveTo>
                  <a:lnTo>
                    <a:pt x="224" y="0"/>
                  </a:lnTo>
                  <a:lnTo>
                    <a:pt x="192" y="0"/>
                  </a:lnTo>
                  <a:lnTo>
                    <a:pt x="160" y="8"/>
                  </a:lnTo>
                  <a:lnTo>
                    <a:pt x="120" y="16"/>
                  </a:lnTo>
                  <a:lnTo>
                    <a:pt x="100" y="28"/>
                  </a:lnTo>
                  <a:lnTo>
                    <a:pt x="80" y="40"/>
                  </a:lnTo>
                  <a:lnTo>
                    <a:pt x="60" y="52"/>
                  </a:lnTo>
                  <a:lnTo>
                    <a:pt x="44" y="72"/>
                  </a:lnTo>
                  <a:lnTo>
                    <a:pt x="28" y="96"/>
                  </a:lnTo>
                  <a:lnTo>
                    <a:pt x="16" y="120"/>
                  </a:lnTo>
                  <a:lnTo>
                    <a:pt x="4" y="152"/>
                  </a:lnTo>
                  <a:lnTo>
                    <a:pt x="0" y="188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48" y="212"/>
                  </a:lnTo>
                  <a:lnTo>
                    <a:pt x="88" y="200"/>
                  </a:lnTo>
                  <a:lnTo>
                    <a:pt x="136" y="184"/>
                  </a:lnTo>
                  <a:lnTo>
                    <a:pt x="156" y="172"/>
                  </a:lnTo>
                  <a:lnTo>
                    <a:pt x="176" y="156"/>
                  </a:lnTo>
                  <a:lnTo>
                    <a:pt x="196" y="140"/>
                  </a:lnTo>
                  <a:lnTo>
                    <a:pt x="212" y="120"/>
                  </a:lnTo>
                  <a:lnTo>
                    <a:pt x="220" y="96"/>
                  </a:lnTo>
                  <a:lnTo>
                    <a:pt x="228" y="68"/>
                  </a:lnTo>
                  <a:lnTo>
                    <a:pt x="232" y="36"/>
                  </a:lnTo>
                  <a:lnTo>
                    <a:pt x="224" y="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385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14"/>
            <p:cNvSpPr>
              <a:spLocks/>
            </p:cNvSpPr>
            <p:nvPr/>
          </p:nvSpPr>
          <p:spPr bwMode="auto">
            <a:xfrm>
              <a:off x="2578490" y="1633936"/>
              <a:ext cx="586292" cy="554039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4" y="216"/>
                </a:cxn>
                <a:cxn ang="0">
                  <a:pos x="44" y="212"/>
                </a:cxn>
                <a:cxn ang="0">
                  <a:pos x="84" y="200"/>
                </a:cxn>
                <a:cxn ang="0">
                  <a:pos x="132" y="184"/>
                </a:cxn>
                <a:cxn ang="0">
                  <a:pos x="152" y="172"/>
                </a:cxn>
                <a:cxn ang="0">
                  <a:pos x="172" y="156"/>
                </a:cxn>
                <a:cxn ang="0">
                  <a:pos x="192" y="140"/>
                </a:cxn>
                <a:cxn ang="0">
                  <a:pos x="208" y="120"/>
                </a:cxn>
                <a:cxn ang="0">
                  <a:pos x="216" y="96"/>
                </a:cxn>
                <a:cxn ang="0">
                  <a:pos x="224" y="68"/>
                </a:cxn>
                <a:cxn ang="0">
                  <a:pos x="228" y="36"/>
                </a:cxn>
                <a:cxn ang="0">
                  <a:pos x="220" y="0"/>
                </a:cxn>
                <a:cxn ang="0">
                  <a:pos x="220" y="0"/>
                </a:cxn>
                <a:cxn ang="0">
                  <a:pos x="220" y="0"/>
                </a:cxn>
                <a:cxn ang="0">
                  <a:pos x="0" y="204"/>
                </a:cxn>
                <a:cxn ang="0">
                  <a:pos x="4" y="216"/>
                </a:cxn>
              </a:cxnLst>
              <a:rect l="0" t="0" r="r" b="b"/>
              <a:pathLst>
                <a:path w="228" h="216">
                  <a:moveTo>
                    <a:pt x="4" y="216"/>
                  </a:moveTo>
                  <a:lnTo>
                    <a:pt x="4" y="216"/>
                  </a:lnTo>
                  <a:lnTo>
                    <a:pt x="44" y="212"/>
                  </a:lnTo>
                  <a:lnTo>
                    <a:pt x="84" y="200"/>
                  </a:lnTo>
                  <a:lnTo>
                    <a:pt x="132" y="184"/>
                  </a:lnTo>
                  <a:lnTo>
                    <a:pt x="152" y="172"/>
                  </a:lnTo>
                  <a:lnTo>
                    <a:pt x="172" y="156"/>
                  </a:lnTo>
                  <a:lnTo>
                    <a:pt x="192" y="140"/>
                  </a:lnTo>
                  <a:lnTo>
                    <a:pt x="208" y="120"/>
                  </a:lnTo>
                  <a:lnTo>
                    <a:pt x="216" y="96"/>
                  </a:lnTo>
                  <a:lnTo>
                    <a:pt x="224" y="68"/>
                  </a:lnTo>
                  <a:lnTo>
                    <a:pt x="228" y="36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0" y="204"/>
                  </a:lnTo>
                  <a:lnTo>
                    <a:pt x="4" y="216"/>
                  </a:lnTo>
                  <a:close/>
                </a:path>
              </a:pathLst>
            </a:custGeom>
            <a:solidFill>
              <a:srgbClr val="083B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3"/>
            <p:cNvSpPr>
              <a:spLocks/>
            </p:cNvSpPr>
            <p:nvPr/>
          </p:nvSpPr>
          <p:spPr bwMode="auto">
            <a:xfrm>
              <a:off x="2537346" y="3036988"/>
              <a:ext cx="545149" cy="512999"/>
            </a:xfrm>
            <a:custGeom>
              <a:avLst/>
              <a:gdLst/>
              <a:ahLst/>
              <a:cxnLst>
                <a:cxn ang="0">
                  <a:pos x="212" y="200"/>
                </a:cxn>
                <a:cxn ang="0">
                  <a:pos x="212" y="200"/>
                </a:cxn>
                <a:cxn ang="0">
                  <a:pos x="196" y="192"/>
                </a:cxn>
                <a:cxn ang="0">
                  <a:pos x="156" y="168"/>
                </a:cxn>
                <a:cxn ang="0">
                  <a:pos x="136" y="152"/>
                </a:cxn>
                <a:cxn ang="0">
                  <a:pos x="112" y="132"/>
                </a:cxn>
                <a:cxn ang="0">
                  <a:pos x="96" y="112"/>
                </a:cxn>
                <a:cxn ang="0">
                  <a:pos x="88" y="92"/>
                </a:cxn>
                <a:cxn ang="0">
                  <a:pos x="88" y="92"/>
                </a:cxn>
                <a:cxn ang="0">
                  <a:pos x="80" y="60"/>
                </a:cxn>
                <a:cxn ang="0">
                  <a:pos x="80" y="40"/>
                </a:cxn>
                <a:cxn ang="0">
                  <a:pos x="84" y="28"/>
                </a:cxn>
                <a:cxn ang="0">
                  <a:pos x="88" y="24"/>
                </a:cxn>
                <a:cxn ang="0">
                  <a:pos x="88" y="24"/>
                </a:cxn>
                <a:cxn ang="0">
                  <a:pos x="76" y="24"/>
                </a:cxn>
                <a:cxn ang="0">
                  <a:pos x="68" y="20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44" y="8"/>
                </a:cxn>
                <a:cxn ang="0">
                  <a:pos x="2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8" y="12"/>
                </a:cxn>
                <a:cxn ang="0">
                  <a:pos x="20" y="20"/>
                </a:cxn>
                <a:cxn ang="0">
                  <a:pos x="28" y="24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4" y="24"/>
                </a:cxn>
                <a:cxn ang="0">
                  <a:pos x="48" y="28"/>
                </a:cxn>
                <a:cxn ang="0">
                  <a:pos x="52" y="36"/>
                </a:cxn>
                <a:cxn ang="0">
                  <a:pos x="52" y="36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56" y="48"/>
                </a:cxn>
                <a:cxn ang="0">
                  <a:pos x="56" y="52"/>
                </a:cxn>
                <a:cxn ang="0">
                  <a:pos x="52" y="68"/>
                </a:cxn>
                <a:cxn ang="0">
                  <a:pos x="56" y="84"/>
                </a:cxn>
                <a:cxn ang="0">
                  <a:pos x="64" y="96"/>
                </a:cxn>
                <a:cxn ang="0">
                  <a:pos x="76" y="116"/>
                </a:cxn>
                <a:cxn ang="0">
                  <a:pos x="100" y="140"/>
                </a:cxn>
                <a:cxn ang="0">
                  <a:pos x="100" y="140"/>
                </a:cxn>
                <a:cxn ang="0">
                  <a:pos x="124" y="160"/>
                </a:cxn>
                <a:cxn ang="0">
                  <a:pos x="148" y="176"/>
                </a:cxn>
                <a:cxn ang="0">
                  <a:pos x="184" y="196"/>
                </a:cxn>
                <a:cxn ang="0">
                  <a:pos x="204" y="200"/>
                </a:cxn>
                <a:cxn ang="0">
                  <a:pos x="212" y="200"/>
                </a:cxn>
                <a:cxn ang="0">
                  <a:pos x="212" y="200"/>
                </a:cxn>
              </a:cxnLst>
              <a:rect l="0" t="0" r="r" b="b"/>
              <a:pathLst>
                <a:path w="212" h="200">
                  <a:moveTo>
                    <a:pt x="212" y="200"/>
                  </a:moveTo>
                  <a:lnTo>
                    <a:pt x="212" y="200"/>
                  </a:lnTo>
                  <a:lnTo>
                    <a:pt x="196" y="192"/>
                  </a:lnTo>
                  <a:lnTo>
                    <a:pt x="156" y="168"/>
                  </a:lnTo>
                  <a:lnTo>
                    <a:pt x="136" y="152"/>
                  </a:lnTo>
                  <a:lnTo>
                    <a:pt x="112" y="132"/>
                  </a:lnTo>
                  <a:lnTo>
                    <a:pt x="96" y="112"/>
                  </a:lnTo>
                  <a:lnTo>
                    <a:pt x="88" y="92"/>
                  </a:lnTo>
                  <a:lnTo>
                    <a:pt x="88" y="92"/>
                  </a:lnTo>
                  <a:lnTo>
                    <a:pt x="80" y="60"/>
                  </a:lnTo>
                  <a:lnTo>
                    <a:pt x="80" y="40"/>
                  </a:lnTo>
                  <a:lnTo>
                    <a:pt x="84" y="28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76" y="24"/>
                  </a:lnTo>
                  <a:lnTo>
                    <a:pt x="68" y="20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44" y="8"/>
                  </a:lnTo>
                  <a:lnTo>
                    <a:pt x="2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12"/>
                  </a:lnTo>
                  <a:lnTo>
                    <a:pt x="20" y="20"/>
                  </a:lnTo>
                  <a:lnTo>
                    <a:pt x="28" y="24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24"/>
                  </a:lnTo>
                  <a:lnTo>
                    <a:pt x="48" y="28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6" y="48"/>
                  </a:lnTo>
                  <a:lnTo>
                    <a:pt x="56" y="52"/>
                  </a:lnTo>
                  <a:lnTo>
                    <a:pt x="52" y="68"/>
                  </a:lnTo>
                  <a:lnTo>
                    <a:pt x="56" y="84"/>
                  </a:lnTo>
                  <a:lnTo>
                    <a:pt x="64" y="96"/>
                  </a:lnTo>
                  <a:lnTo>
                    <a:pt x="76" y="116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124" y="160"/>
                  </a:lnTo>
                  <a:lnTo>
                    <a:pt x="148" y="176"/>
                  </a:lnTo>
                  <a:lnTo>
                    <a:pt x="184" y="196"/>
                  </a:lnTo>
                  <a:lnTo>
                    <a:pt x="204" y="200"/>
                  </a:lnTo>
                  <a:lnTo>
                    <a:pt x="212" y="200"/>
                  </a:lnTo>
                  <a:lnTo>
                    <a:pt x="212" y="2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114"/>
            <p:cNvSpPr>
              <a:spLocks/>
            </p:cNvSpPr>
            <p:nvPr/>
          </p:nvSpPr>
          <p:spPr bwMode="auto">
            <a:xfrm>
              <a:off x="1796767" y="2218755"/>
              <a:ext cx="1902878" cy="1803192"/>
            </a:xfrm>
            <a:custGeom>
              <a:avLst/>
              <a:gdLst/>
              <a:ahLst/>
              <a:cxnLst>
                <a:cxn ang="0">
                  <a:pos x="284" y="683"/>
                </a:cxn>
                <a:cxn ang="0">
                  <a:pos x="224" y="635"/>
                </a:cxn>
                <a:cxn ang="0">
                  <a:pos x="132" y="547"/>
                </a:cxn>
                <a:cxn ang="0">
                  <a:pos x="72" y="467"/>
                </a:cxn>
                <a:cxn ang="0">
                  <a:pos x="24" y="379"/>
                </a:cxn>
                <a:cxn ang="0">
                  <a:pos x="0" y="280"/>
                </a:cxn>
                <a:cxn ang="0">
                  <a:pos x="0" y="200"/>
                </a:cxn>
                <a:cxn ang="0">
                  <a:pos x="16" y="144"/>
                </a:cxn>
                <a:cxn ang="0">
                  <a:pos x="28" y="120"/>
                </a:cxn>
                <a:cxn ang="0">
                  <a:pos x="72" y="72"/>
                </a:cxn>
                <a:cxn ang="0">
                  <a:pos x="124" y="40"/>
                </a:cxn>
                <a:cxn ang="0">
                  <a:pos x="172" y="28"/>
                </a:cxn>
                <a:cxn ang="0">
                  <a:pos x="228" y="28"/>
                </a:cxn>
                <a:cxn ang="0">
                  <a:pos x="292" y="52"/>
                </a:cxn>
                <a:cxn ang="0">
                  <a:pos x="324" y="72"/>
                </a:cxn>
                <a:cxn ang="0">
                  <a:pos x="380" y="36"/>
                </a:cxn>
                <a:cxn ang="0">
                  <a:pos x="464" y="4"/>
                </a:cxn>
                <a:cxn ang="0">
                  <a:pos x="516" y="0"/>
                </a:cxn>
                <a:cxn ang="0">
                  <a:pos x="572" y="4"/>
                </a:cxn>
                <a:cxn ang="0">
                  <a:pos x="628" y="28"/>
                </a:cxn>
                <a:cxn ang="0">
                  <a:pos x="652" y="44"/>
                </a:cxn>
                <a:cxn ang="0">
                  <a:pos x="700" y="92"/>
                </a:cxn>
                <a:cxn ang="0">
                  <a:pos x="720" y="136"/>
                </a:cxn>
                <a:cxn ang="0">
                  <a:pos x="736" y="188"/>
                </a:cxn>
                <a:cxn ang="0">
                  <a:pos x="740" y="256"/>
                </a:cxn>
                <a:cxn ang="0">
                  <a:pos x="724" y="335"/>
                </a:cxn>
                <a:cxn ang="0">
                  <a:pos x="716" y="371"/>
                </a:cxn>
                <a:cxn ang="0">
                  <a:pos x="688" y="463"/>
                </a:cxn>
                <a:cxn ang="0">
                  <a:pos x="624" y="579"/>
                </a:cxn>
                <a:cxn ang="0">
                  <a:pos x="572" y="639"/>
                </a:cxn>
                <a:cxn ang="0">
                  <a:pos x="512" y="695"/>
                </a:cxn>
                <a:cxn ang="0">
                  <a:pos x="504" y="699"/>
                </a:cxn>
                <a:cxn ang="0">
                  <a:pos x="460" y="703"/>
                </a:cxn>
                <a:cxn ang="0">
                  <a:pos x="420" y="695"/>
                </a:cxn>
                <a:cxn ang="0">
                  <a:pos x="396" y="687"/>
                </a:cxn>
                <a:cxn ang="0">
                  <a:pos x="352" y="699"/>
                </a:cxn>
                <a:cxn ang="0">
                  <a:pos x="312" y="699"/>
                </a:cxn>
                <a:cxn ang="0">
                  <a:pos x="284" y="683"/>
                </a:cxn>
              </a:cxnLst>
              <a:rect l="0" t="0" r="r" b="b"/>
              <a:pathLst>
                <a:path w="740" h="703">
                  <a:moveTo>
                    <a:pt x="284" y="683"/>
                  </a:moveTo>
                  <a:lnTo>
                    <a:pt x="284" y="683"/>
                  </a:lnTo>
                  <a:lnTo>
                    <a:pt x="264" y="671"/>
                  </a:lnTo>
                  <a:lnTo>
                    <a:pt x="224" y="635"/>
                  </a:lnTo>
                  <a:lnTo>
                    <a:pt x="164" y="579"/>
                  </a:lnTo>
                  <a:lnTo>
                    <a:pt x="132" y="547"/>
                  </a:lnTo>
                  <a:lnTo>
                    <a:pt x="104" y="507"/>
                  </a:lnTo>
                  <a:lnTo>
                    <a:pt x="72" y="467"/>
                  </a:lnTo>
                  <a:lnTo>
                    <a:pt x="48" y="423"/>
                  </a:lnTo>
                  <a:lnTo>
                    <a:pt x="24" y="379"/>
                  </a:lnTo>
                  <a:lnTo>
                    <a:pt x="8" y="327"/>
                  </a:lnTo>
                  <a:lnTo>
                    <a:pt x="0" y="280"/>
                  </a:lnTo>
                  <a:lnTo>
                    <a:pt x="0" y="228"/>
                  </a:lnTo>
                  <a:lnTo>
                    <a:pt x="0" y="200"/>
                  </a:lnTo>
                  <a:lnTo>
                    <a:pt x="8" y="172"/>
                  </a:lnTo>
                  <a:lnTo>
                    <a:pt x="16" y="144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48" y="92"/>
                  </a:lnTo>
                  <a:lnTo>
                    <a:pt x="72" y="72"/>
                  </a:lnTo>
                  <a:lnTo>
                    <a:pt x="104" y="48"/>
                  </a:lnTo>
                  <a:lnTo>
                    <a:pt x="124" y="40"/>
                  </a:lnTo>
                  <a:lnTo>
                    <a:pt x="148" y="32"/>
                  </a:lnTo>
                  <a:lnTo>
                    <a:pt x="172" y="28"/>
                  </a:lnTo>
                  <a:lnTo>
                    <a:pt x="196" y="24"/>
                  </a:lnTo>
                  <a:lnTo>
                    <a:pt x="228" y="28"/>
                  </a:lnTo>
                  <a:lnTo>
                    <a:pt x="256" y="36"/>
                  </a:lnTo>
                  <a:lnTo>
                    <a:pt x="292" y="52"/>
                  </a:lnTo>
                  <a:lnTo>
                    <a:pt x="324" y="72"/>
                  </a:lnTo>
                  <a:lnTo>
                    <a:pt x="324" y="72"/>
                  </a:lnTo>
                  <a:lnTo>
                    <a:pt x="352" y="52"/>
                  </a:lnTo>
                  <a:lnTo>
                    <a:pt x="380" y="36"/>
                  </a:lnTo>
                  <a:lnTo>
                    <a:pt x="420" y="16"/>
                  </a:lnTo>
                  <a:lnTo>
                    <a:pt x="464" y="4"/>
                  </a:lnTo>
                  <a:lnTo>
                    <a:pt x="492" y="0"/>
                  </a:lnTo>
                  <a:lnTo>
                    <a:pt x="516" y="0"/>
                  </a:lnTo>
                  <a:lnTo>
                    <a:pt x="544" y="0"/>
                  </a:lnTo>
                  <a:lnTo>
                    <a:pt x="572" y="4"/>
                  </a:lnTo>
                  <a:lnTo>
                    <a:pt x="600" y="16"/>
                  </a:lnTo>
                  <a:lnTo>
                    <a:pt x="628" y="28"/>
                  </a:lnTo>
                  <a:lnTo>
                    <a:pt x="628" y="28"/>
                  </a:lnTo>
                  <a:lnTo>
                    <a:pt x="652" y="44"/>
                  </a:lnTo>
                  <a:lnTo>
                    <a:pt x="676" y="64"/>
                  </a:lnTo>
                  <a:lnTo>
                    <a:pt x="700" y="92"/>
                  </a:lnTo>
                  <a:lnTo>
                    <a:pt x="712" y="112"/>
                  </a:lnTo>
                  <a:lnTo>
                    <a:pt x="720" y="136"/>
                  </a:lnTo>
                  <a:lnTo>
                    <a:pt x="728" y="160"/>
                  </a:lnTo>
                  <a:lnTo>
                    <a:pt x="736" y="188"/>
                  </a:lnTo>
                  <a:lnTo>
                    <a:pt x="740" y="220"/>
                  </a:lnTo>
                  <a:lnTo>
                    <a:pt x="740" y="256"/>
                  </a:lnTo>
                  <a:lnTo>
                    <a:pt x="732" y="292"/>
                  </a:lnTo>
                  <a:lnTo>
                    <a:pt x="724" y="335"/>
                  </a:lnTo>
                  <a:lnTo>
                    <a:pt x="724" y="335"/>
                  </a:lnTo>
                  <a:lnTo>
                    <a:pt x="716" y="371"/>
                  </a:lnTo>
                  <a:lnTo>
                    <a:pt x="704" y="411"/>
                  </a:lnTo>
                  <a:lnTo>
                    <a:pt x="688" y="463"/>
                  </a:lnTo>
                  <a:lnTo>
                    <a:pt x="660" y="519"/>
                  </a:lnTo>
                  <a:lnTo>
                    <a:pt x="624" y="579"/>
                  </a:lnTo>
                  <a:lnTo>
                    <a:pt x="600" y="611"/>
                  </a:lnTo>
                  <a:lnTo>
                    <a:pt x="572" y="639"/>
                  </a:lnTo>
                  <a:lnTo>
                    <a:pt x="544" y="667"/>
                  </a:lnTo>
                  <a:lnTo>
                    <a:pt x="512" y="695"/>
                  </a:lnTo>
                  <a:lnTo>
                    <a:pt x="512" y="695"/>
                  </a:lnTo>
                  <a:lnTo>
                    <a:pt x="504" y="699"/>
                  </a:lnTo>
                  <a:lnTo>
                    <a:pt x="476" y="703"/>
                  </a:lnTo>
                  <a:lnTo>
                    <a:pt x="460" y="703"/>
                  </a:lnTo>
                  <a:lnTo>
                    <a:pt x="440" y="703"/>
                  </a:lnTo>
                  <a:lnTo>
                    <a:pt x="420" y="695"/>
                  </a:lnTo>
                  <a:lnTo>
                    <a:pt x="396" y="687"/>
                  </a:lnTo>
                  <a:lnTo>
                    <a:pt x="396" y="687"/>
                  </a:lnTo>
                  <a:lnTo>
                    <a:pt x="384" y="691"/>
                  </a:lnTo>
                  <a:lnTo>
                    <a:pt x="352" y="699"/>
                  </a:lnTo>
                  <a:lnTo>
                    <a:pt x="332" y="703"/>
                  </a:lnTo>
                  <a:lnTo>
                    <a:pt x="312" y="699"/>
                  </a:lnTo>
                  <a:lnTo>
                    <a:pt x="296" y="695"/>
                  </a:lnTo>
                  <a:lnTo>
                    <a:pt x="284" y="683"/>
                  </a:lnTo>
                  <a:lnTo>
                    <a:pt x="284" y="683"/>
                  </a:lnTo>
                  <a:close/>
                </a:path>
              </a:pathLst>
            </a:custGeom>
            <a:solidFill>
              <a:srgbClr val="F721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115"/>
            <p:cNvSpPr>
              <a:spLocks/>
            </p:cNvSpPr>
            <p:nvPr/>
          </p:nvSpPr>
          <p:spPr bwMode="auto">
            <a:xfrm>
              <a:off x="1714480" y="2157195"/>
              <a:ext cx="2036594" cy="1916051"/>
            </a:xfrm>
            <a:custGeom>
              <a:avLst/>
              <a:gdLst/>
              <a:ahLst/>
              <a:cxnLst>
                <a:cxn ang="0">
                  <a:pos x="668" y="32"/>
                </a:cxn>
                <a:cxn ang="0">
                  <a:pos x="616" y="12"/>
                </a:cxn>
                <a:cxn ang="0">
                  <a:pos x="568" y="0"/>
                </a:cxn>
                <a:cxn ang="0">
                  <a:pos x="476" y="8"/>
                </a:cxn>
                <a:cxn ang="0">
                  <a:pos x="404" y="40"/>
                </a:cxn>
                <a:cxn ang="0">
                  <a:pos x="356" y="68"/>
                </a:cxn>
                <a:cxn ang="0">
                  <a:pos x="312" y="44"/>
                </a:cxn>
                <a:cxn ang="0">
                  <a:pos x="224" y="28"/>
                </a:cxn>
                <a:cxn ang="0">
                  <a:pos x="180" y="32"/>
                </a:cxn>
                <a:cxn ang="0">
                  <a:pos x="120" y="56"/>
                </a:cxn>
                <a:cxn ang="0">
                  <a:pos x="76" y="88"/>
                </a:cxn>
                <a:cxn ang="0">
                  <a:pos x="40" y="132"/>
                </a:cxn>
                <a:cxn ang="0">
                  <a:pos x="24" y="168"/>
                </a:cxn>
                <a:cxn ang="0">
                  <a:pos x="4" y="236"/>
                </a:cxn>
                <a:cxn ang="0">
                  <a:pos x="0" y="272"/>
                </a:cxn>
                <a:cxn ang="0">
                  <a:pos x="12" y="359"/>
                </a:cxn>
                <a:cxn ang="0">
                  <a:pos x="44" y="443"/>
                </a:cxn>
                <a:cxn ang="0">
                  <a:pos x="92" y="519"/>
                </a:cxn>
                <a:cxn ang="0">
                  <a:pos x="144" y="587"/>
                </a:cxn>
                <a:cxn ang="0">
                  <a:pos x="248" y="683"/>
                </a:cxn>
                <a:cxn ang="0">
                  <a:pos x="300" y="727"/>
                </a:cxn>
                <a:cxn ang="0">
                  <a:pos x="332" y="743"/>
                </a:cxn>
                <a:cxn ang="0">
                  <a:pos x="372" y="747"/>
                </a:cxn>
                <a:cxn ang="0">
                  <a:pos x="428" y="735"/>
                </a:cxn>
                <a:cxn ang="0">
                  <a:pos x="452" y="743"/>
                </a:cxn>
                <a:cxn ang="0">
                  <a:pos x="516" y="747"/>
                </a:cxn>
                <a:cxn ang="0">
                  <a:pos x="552" y="743"/>
                </a:cxn>
                <a:cxn ang="0">
                  <a:pos x="556" y="739"/>
                </a:cxn>
                <a:cxn ang="0">
                  <a:pos x="592" y="711"/>
                </a:cxn>
                <a:cxn ang="0">
                  <a:pos x="648" y="651"/>
                </a:cxn>
                <a:cxn ang="0">
                  <a:pos x="712" y="559"/>
                </a:cxn>
                <a:cxn ang="0">
                  <a:pos x="760" y="447"/>
                </a:cxn>
                <a:cxn ang="0">
                  <a:pos x="780" y="363"/>
                </a:cxn>
                <a:cxn ang="0">
                  <a:pos x="792" y="308"/>
                </a:cxn>
                <a:cxn ang="0">
                  <a:pos x="792" y="256"/>
                </a:cxn>
                <a:cxn ang="0">
                  <a:pos x="788" y="200"/>
                </a:cxn>
                <a:cxn ang="0">
                  <a:pos x="776" y="152"/>
                </a:cxn>
                <a:cxn ang="0">
                  <a:pos x="736" y="84"/>
                </a:cxn>
                <a:cxn ang="0">
                  <a:pos x="692" y="48"/>
                </a:cxn>
                <a:cxn ang="0">
                  <a:pos x="668" y="32"/>
                </a:cxn>
              </a:cxnLst>
              <a:rect l="0" t="0" r="r" b="b"/>
              <a:pathLst>
                <a:path w="792" h="747">
                  <a:moveTo>
                    <a:pt x="668" y="32"/>
                  </a:moveTo>
                  <a:lnTo>
                    <a:pt x="668" y="32"/>
                  </a:lnTo>
                  <a:lnTo>
                    <a:pt x="644" y="20"/>
                  </a:lnTo>
                  <a:lnTo>
                    <a:pt x="616" y="12"/>
                  </a:lnTo>
                  <a:lnTo>
                    <a:pt x="592" y="4"/>
                  </a:lnTo>
                  <a:lnTo>
                    <a:pt x="568" y="0"/>
                  </a:lnTo>
                  <a:lnTo>
                    <a:pt x="520" y="0"/>
                  </a:lnTo>
                  <a:lnTo>
                    <a:pt x="476" y="8"/>
                  </a:lnTo>
                  <a:lnTo>
                    <a:pt x="436" y="24"/>
                  </a:lnTo>
                  <a:lnTo>
                    <a:pt x="404" y="40"/>
                  </a:lnTo>
                  <a:lnTo>
                    <a:pt x="376" y="56"/>
                  </a:lnTo>
                  <a:lnTo>
                    <a:pt x="356" y="68"/>
                  </a:lnTo>
                  <a:lnTo>
                    <a:pt x="356" y="68"/>
                  </a:lnTo>
                  <a:lnTo>
                    <a:pt x="312" y="44"/>
                  </a:lnTo>
                  <a:lnTo>
                    <a:pt x="264" y="32"/>
                  </a:lnTo>
                  <a:lnTo>
                    <a:pt x="224" y="28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48" y="40"/>
                  </a:lnTo>
                  <a:lnTo>
                    <a:pt x="120" y="56"/>
                  </a:lnTo>
                  <a:lnTo>
                    <a:pt x="96" y="72"/>
                  </a:lnTo>
                  <a:lnTo>
                    <a:pt x="76" y="88"/>
                  </a:lnTo>
                  <a:lnTo>
                    <a:pt x="48" y="116"/>
                  </a:lnTo>
                  <a:lnTo>
                    <a:pt x="40" y="132"/>
                  </a:lnTo>
                  <a:lnTo>
                    <a:pt x="40" y="132"/>
                  </a:lnTo>
                  <a:lnTo>
                    <a:pt x="24" y="168"/>
                  </a:lnTo>
                  <a:lnTo>
                    <a:pt x="12" y="204"/>
                  </a:lnTo>
                  <a:lnTo>
                    <a:pt x="4" y="23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4" y="316"/>
                  </a:lnTo>
                  <a:lnTo>
                    <a:pt x="12" y="359"/>
                  </a:lnTo>
                  <a:lnTo>
                    <a:pt x="28" y="403"/>
                  </a:lnTo>
                  <a:lnTo>
                    <a:pt x="44" y="443"/>
                  </a:lnTo>
                  <a:lnTo>
                    <a:pt x="68" y="483"/>
                  </a:lnTo>
                  <a:lnTo>
                    <a:pt x="92" y="519"/>
                  </a:lnTo>
                  <a:lnTo>
                    <a:pt x="116" y="555"/>
                  </a:lnTo>
                  <a:lnTo>
                    <a:pt x="144" y="587"/>
                  </a:lnTo>
                  <a:lnTo>
                    <a:pt x="200" y="643"/>
                  </a:lnTo>
                  <a:lnTo>
                    <a:pt x="248" y="683"/>
                  </a:lnTo>
                  <a:lnTo>
                    <a:pt x="300" y="727"/>
                  </a:lnTo>
                  <a:lnTo>
                    <a:pt x="300" y="727"/>
                  </a:lnTo>
                  <a:lnTo>
                    <a:pt x="316" y="739"/>
                  </a:lnTo>
                  <a:lnTo>
                    <a:pt x="332" y="743"/>
                  </a:lnTo>
                  <a:lnTo>
                    <a:pt x="352" y="747"/>
                  </a:lnTo>
                  <a:lnTo>
                    <a:pt x="372" y="747"/>
                  </a:lnTo>
                  <a:lnTo>
                    <a:pt x="404" y="743"/>
                  </a:lnTo>
                  <a:lnTo>
                    <a:pt x="428" y="735"/>
                  </a:lnTo>
                  <a:lnTo>
                    <a:pt x="428" y="735"/>
                  </a:lnTo>
                  <a:lnTo>
                    <a:pt x="452" y="743"/>
                  </a:lnTo>
                  <a:lnTo>
                    <a:pt x="476" y="747"/>
                  </a:lnTo>
                  <a:lnTo>
                    <a:pt x="516" y="747"/>
                  </a:lnTo>
                  <a:lnTo>
                    <a:pt x="540" y="743"/>
                  </a:lnTo>
                  <a:lnTo>
                    <a:pt x="552" y="743"/>
                  </a:lnTo>
                  <a:lnTo>
                    <a:pt x="556" y="739"/>
                  </a:lnTo>
                  <a:lnTo>
                    <a:pt x="556" y="739"/>
                  </a:lnTo>
                  <a:lnTo>
                    <a:pt x="556" y="739"/>
                  </a:lnTo>
                  <a:lnTo>
                    <a:pt x="592" y="711"/>
                  </a:lnTo>
                  <a:lnTo>
                    <a:pt x="620" y="683"/>
                  </a:lnTo>
                  <a:lnTo>
                    <a:pt x="648" y="651"/>
                  </a:lnTo>
                  <a:lnTo>
                    <a:pt x="672" y="619"/>
                  </a:lnTo>
                  <a:lnTo>
                    <a:pt x="712" y="559"/>
                  </a:lnTo>
                  <a:lnTo>
                    <a:pt x="740" y="499"/>
                  </a:lnTo>
                  <a:lnTo>
                    <a:pt x="760" y="447"/>
                  </a:lnTo>
                  <a:lnTo>
                    <a:pt x="772" y="407"/>
                  </a:lnTo>
                  <a:lnTo>
                    <a:pt x="780" y="363"/>
                  </a:lnTo>
                  <a:lnTo>
                    <a:pt x="780" y="363"/>
                  </a:lnTo>
                  <a:lnTo>
                    <a:pt x="792" y="308"/>
                  </a:lnTo>
                  <a:lnTo>
                    <a:pt x="792" y="256"/>
                  </a:lnTo>
                  <a:lnTo>
                    <a:pt x="792" y="256"/>
                  </a:lnTo>
                  <a:lnTo>
                    <a:pt x="792" y="228"/>
                  </a:lnTo>
                  <a:lnTo>
                    <a:pt x="788" y="200"/>
                  </a:lnTo>
                  <a:lnTo>
                    <a:pt x="784" y="176"/>
                  </a:lnTo>
                  <a:lnTo>
                    <a:pt x="776" y="152"/>
                  </a:lnTo>
                  <a:lnTo>
                    <a:pt x="756" y="116"/>
                  </a:lnTo>
                  <a:lnTo>
                    <a:pt x="736" y="84"/>
                  </a:lnTo>
                  <a:lnTo>
                    <a:pt x="712" y="64"/>
                  </a:lnTo>
                  <a:lnTo>
                    <a:pt x="692" y="48"/>
                  </a:lnTo>
                  <a:lnTo>
                    <a:pt x="668" y="32"/>
                  </a:lnTo>
                  <a:lnTo>
                    <a:pt x="668" y="32"/>
                  </a:lnTo>
                  <a:close/>
                </a:path>
              </a:pathLst>
            </a:custGeom>
            <a:solidFill>
              <a:srgbClr val="4509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116"/>
            <p:cNvSpPr>
              <a:spLocks/>
            </p:cNvSpPr>
            <p:nvPr/>
          </p:nvSpPr>
          <p:spPr bwMode="auto">
            <a:xfrm>
              <a:off x="1796767" y="2218755"/>
              <a:ext cx="1902878" cy="1803192"/>
            </a:xfrm>
            <a:custGeom>
              <a:avLst/>
              <a:gdLst/>
              <a:ahLst/>
              <a:cxnLst>
                <a:cxn ang="0">
                  <a:pos x="284" y="683"/>
                </a:cxn>
                <a:cxn ang="0">
                  <a:pos x="224" y="635"/>
                </a:cxn>
                <a:cxn ang="0">
                  <a:pos x="132" y="547"/>
                </a:cxn>
                <a:cxn ang="0">
                  <a:pos x="72" y="467"/>
                </a:cxn>
                <a:cxn ang="0">
                  <a:pos x="24" y="379"/>
                </a:cxn>
                <a:cxn ang="0">
                  <a:pos x="0" y="280"/>
                </a:cxn>
                <a:cxn ang="0">
                  <a:pos x="0" y="200"/>
                </a:cxn>
                <a:cxn ang="0">
                  <a:pos x="16" y="144"/>
                </a:cxn>
                <a:cxn ang="0">
                  <a:pos x="28" y="120"/>
                </a:cxn>
                <a:cxn ang="0">
                  <a:pos x="72" y="72"/>
                </a:cxn>
                <a:cxn ang="0">
                  <a:pos x="124" y="40"/>
                </a:cxn>
                <a:cxn ang="0">
                  <a:pos x="172" y="28"/>
                </a:cxn>
                <a:cxn ang="0">
                  <a:pos x="228" y="28"/>
                </a:cxn>
                <a:cxn ang="0">
                  <a:pos x="292" y="52"/>
                </a:cxn>
                <a:cxn ang="0">
                  <a:pos x="324" y="72"/>
                </a:cxn>
                <a:cxn ang="0">
                  <a:pos x="380" y="36"/>
                </a:cxn>
                <a:cxn ang="0">
                  <a:pos x="464" y="4"/>
                </a:cxn>
                <a:cxn ang="0">
                  <a:pos x="516" y="0"/>
                </a:cxn>
                <a:cxn ang="0">
                  <a:pos x="572" y="4"/>
                </a:cxn>
                <a:cxn ang="0">
                  <a:pos x="628" y="28"/>
                </a:cxn>
                <a:cxn ang="0">
                  <a:pos x="652" y="44"/>
                </a:cxn>
                <a:cxn ang="0">
                  <a:pos x="700" y="92"/>
                </a:cxn>
                <a:cxn ang="0">
                  <a:pos x="720" y="136"/>
                </a:cxn>
                <a:cxn ang="0">
                  <a:pos x="736" y="188"/>
                </a:cxn>
                <a:cxn ang="0">
                  <a:pos x="740" y="256"/>
                </a:cxn>
                <a:cxn ang="0">
                  <a:pos x="724" y="335"/>
                </a:cxn>
                <a:cxn ang="0">
                  <a:pos x="716" y="371"/>
                </a:cxn>
                <a:cxn ang="0">
                  <a:pos x="688" y="463"/>
                </a:cxn>
                <a:cxn ang="0">
                  <a:pos x="624" y="579"/>
                </a:cxn>
                <a:cxn ang="0">
                  <a:pos x="572" y="639"/>
                </a:cxn>
                <a:cxn ang="0">
                  <a:pos x="512" y="695"/>
                </a:cxn>
                <a:cxn ang="0">
                  <a:pos x="504" y="699"/>
                </a:cxn>
                <a:cxn ang="0">
                  <a:pos x="460" y="703"/>
                </a:cxn>
                <a:cxn ang="0">
                  <a:pos x="420" y="695"/>
                </a:cxn>
                <a:cxn ang="0">
                  <a:pos x="396" y="687"/>
                </a:cxn>
                <a:cxn ang="0">
                  <a:pos x="352" y="699"/>
                </a:cxn>
                <a:cxn ang="0">
                  <a:pos x="312" y="699"/>
                </a:cxn>
                <a:cxn ang="0">
                  <a:pos x="284" y="683"/>
                </a:cxn>
              </a:cxnLst>
              <a:rect l="0" t="0" r="r" b="b"/>
              <a:pathLst>
                <a:path w="740" h="703">
                  <a:moveTo>
                    <a:pt x="284" y="683"/>
                  </a:moveTo>
                  <a:lnTo>
                    <a:pt x="284" y="683"/>
                  </a:lnTo>
                  <a:lnTo>
                    <a:pt x="264" y="671"/>
                  </a:lnTo>
                  <a:lnTo>
                    <a:pt x="224" y="635"/>
                  </a:lnTo>
                  <a:lnTo>
                    <a:pt x="164" y="579"/>
                  </a:lnTo>
                  <a:lnTo>
                    <a:pt x="132" y="547"/>
                  </a:lnTo>
                  <a:lnTo>
                    <a:pt x="104" y="507"/>
                  </a:lnTo>
                  <a:lnTo>
                    <a:pt x="72" y="467"/>
                  </a:lnTo>
                  <a:lnTo>
                    <a:pt x="48" y="423"/>
                  </a:lnTo>
                  <a:lnTo>
                    <a:pt x="24" y="379"/>
                  </a:lnTo>
                  <a:lnTo>
                    <a:pt x="8" y="327"/>
                  </a:lnTo>
                  <a:lnTo>
                    <a:pt x="0" y="280"/>
                  </a:lnTo>
                  <a:lnTo>
                    <a:pt x="0" y="228"/>
                  </a:lnTo>
                  <a:lnTo>
                    <a:pt x="0" y="200"/>
                  </a:lnTo>
                  <a:lnTo>
                    <a:pt x="8" y="172"/>
                  </a:lnTo>
                  <a:lnTo>
                    <a:pt x="16" y="144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48" y="92"/>
                  </a:lnTo>
                  <a:lnTo>
                    <a:pt x="72" y="72"/>
                  </a:lnTo>
                  <a:lnTo>
                    <a:pt x="104" y="48"/>
                  </a:lnTo>
                  <a:lnTo>
                    <a:pt x="124" y="40"/>
                  </a:lnTo>
                  <a:lnTo>
                    <a:pt x="148" y="32"/>
                  </a:lnTo>
                  <a:lnTo>
                    <a:pt x="172" y="28"/>
                  </a:lnTo>
                  <a:lnTo>
                    <a:pt x="196" y="24"/>
                  </a:lnTo>
                  <a:lnTo>
                    <a:pt x="228" y="28"/>
                  </a:lnTo>
                  <a:lnTo>
                    <a:pt x="256" y="36"/>
                  </a:lnTo>
                  <a:lnTo>
                    <a:pt x="292" y="52"/>
                  </a:lnTo>
                  <a:lnTo>
                    <a:pt x="324" y="72"/>
                  </a:lnTo>
                  <a:lnTo>
                    <a:pt x="324" y="72"/>
                  </a:lnTo>
                  <a:lnTo>
                    <a:pt x="352" y="52"/>
                  </a:lnTo>
                  <a:lnTo>
                    <a:pt x="380" y="36"/>
                  </a:lnTo>
                  <a:lnTo>
                    <a:pt x="420" y="16"/>
                  </a:lnTo>
                  <a:lnTo>
                    <a:pt x="464" y="4"/>
                  </a:lnTo>
                  <a:lnTo>
                    <a:pt x="492" y="0"/>
                  </a:lnTo>
                  <a:lnTo>
                    <a:pt x="516" y="0"/>
                  </a:lnTo>
                  <a:lnTo>
                    <a:pt x="544" y="0"/>
                  </a:lnTo>
                  <a:lnTo>
                    <a:pt x="572" y="4"/>
                  </a:lnTo>
                  <a:lnTo>
                    <a:pt x="600" y="16"/>
                  </a:lnTo>
                  <a:lnTo>
                    <a:pt x="628" y="28"/>
                  </a:lnTo>
                  <a:lnTo>
                    <a:pt x="628" y="28"/>
                  </a:lnTo>
                  <a:lnTo>
                    <a:pt x="652" y="44"/>
                  </a:lnTo>
                  <a:lnTo>
                    <a:pt x="676" y="64"/>
                  </a:lnTo>
                  <a:lnTo>
                    <a:pt x="700" y="92"/>
                  </a:lnTo>
                  <a:lnTo>
                    <a:pt x="712" y="112"/>
                  </a:lnTo>
                  <a:lnTo>
                    <a:pt x="720" y="136"/>
                  </a:lnTo>
                  <a:lnTo>
                    <a:pt x="728" y="160"/>
                  </a:lnTo>
                  <a:lnTo>
                    <a:pt x="736" y="188"/>
                  </a:lnTo>
                  <a:lnTo>
                    <a:pt x="740" y="220"/>
                  </a:lnTo>
                  <a:lnTo>
                    <a:pt x="740" y="256"/>
                  </a:lnTo>
                  <a:lnTo>
                    <a:pt x="732" y="292"/>
                  </a:lnTo>
                  <a:lnTo>
                    <a:pt x="724" y="335"/>
                  </a:lnTo>
                  <a:lnTo>
                    <a:pt x="724" y="335"/>
                  </a:lnTo>
                  <a:lnTo>
                    <a:pt x="716" y="371"/>
                  </a:lnTo>
                  <a:lnTo>
                    <a:pt x="704" y="411"/>
                  </a:lnTo>
                  <a:lnTo>
                    <a:pt x="688" y="463"/>
                  </a:lnTo>
                  <a:lnTo>
                    <a:pt x="660" y="519"/>
                  </a:lnTo>
                  <a:lnTo>
                    <a:pt x="624" y="579"/>
                  </a:lnTo>
                  <a:lnTo>
                    <a:pt x="600" y="611"/>
                  </a:lnTo>
                  <a:lnTo>
                    <a:pt x="572" y="639"/>
                  </a:lnTo>
                  <a:lnTo>
                    <a:pt x="544" y="667"/>
                  </a:lnTo>
                  <a:lnTo>
                    <a:pt x="512" y="695"/>
                  </a:lnTo>
                  <a:lnTo>
                    <a:pt x="512" y="695"/>
                  </a:lnTo>
                  <a:lnTo>
                    <a:pt x="504" y="699"/>
                  </a:lnTo>
                  <a:lnTo>
                    <a:pt x="476" y="703"/>
                  </a:lnTo>
                  <a:lnTo>
                    <a:pt x="460" y="703"/>
                  </a:lnTo>
                  <a:lnTo>
                    <a:pt x="440" y="703"/>
                  </a:lnTo>
                  <a:lnTo>
                    <a:pt x="420" y="695"/>
                  </a:lnTo>
                  <a:lnTo>
                    <a:pt x="396" y="687"/>
                  </a:lnTo>
                  <a:lnTo>
                    <a:pt x="396" y="687"/>
                  </a:lnTo>
                  <a:lnTo>
                    <a:pt x="384" y="691"/>
                  </a:lnTo>
                  <a:lnTo>
                    <a:pt x="352" y="699"/>
                  </a:lnTo>
                  <a:lnTo>
                    <a:pt x="332" y="703"/>
                  </a:lnTo>
                  <a:lnTo>
                    <a:pt x="312" y="699"/>
                  </a:lnTo>
                  <a:lnTo>
                    <a:pt x="296" y="695"/>
                  </a:lnTo>
                  <a:lnTo>
                    <a:pt x="284" y="683"/>
                  </a:lnTo>
                  <a:lnTo>
                    <a:pt x="284" y="683"/>
                  </a:lnTo>
                  <a:close/>
                </a:path>
              </a:pathLst>
            </a:custGeom>
            <a:solidFill>
              <a:srgbClr val="F721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117"/>
            <p:cNvSpPr>
              <a:spLocks/>
            </p:cNvSpPr>
            <p:nvPr/>
          </p:nvSpPr>
          <p:spPr bwMode="auto">
            <a:xfrm>
              <a:off x="2115627" y="2567594"/>
              <a:ext cx="894867" cy="561734"/>
            </a:xfrm>
            <a:custGeom>
              <a:avLst/>
              <a:gdLst/>
              <a:ahLst/>
              <a:cxnLst>
                <a:cxn ang="0">
                  <a:pos x="348" y="108"/>
                </a:cxn>
                <a:cxn ang="0">
                  <a:pos x="348" y="108"/>
                </a:cxn>
                <a:cxn ang="0">
                  <a:pos x="344" y="132"/>
                </a:cxn>
                <a:cxn ang="0">
                  <a:pos x="336" y="152"/>
                </a:cxn>
                <a:cxn ang="0">
                  <a:pos x="320" y="171"/>
                </a:cxn>
                <a:cxn ang="0">
                  <a:pos x="296" y="187"/>
                </a:cxn>
                <a:cxn ang="0">
                  <a:pos x="272" y="199"/>
                </a:cxn>
                <a:cxn ang="0">
                  <a:pos x="244" y="211"/>
                </a:cxn>
                <a:cxn ang="0">
                  <a:pos x="208" y="219"/>
                </a:cxn>
                <a:cxn ang="0">
                  <a:pos x="176" y="219"/>
                </a:cxn>
                <a:cxn ang="0">
                  <a:pos x="176" y="219"/>
                </a:cxn>
                <a:cxn ang="0">
                  <a:pos x="140" y="219"/>
                </a:cxn>
                <a:cxn ang="0">
                  <a:pos x="108" y="211"/>
                </a:cxn>
                <a:cxn ang="0">
                  <a:pos x="76" y="199"/>
                </a:cxn>
                <a:cxn ang="0">
                  <a:pos x="52" y="187"/>
                </a:cxn>
                <a:cxn ang="0">
                  <a:pos x="28" y="171"/>
                </a:cxn>
                <a:cxn ang="0">
                  <a:pos x="12" y="152"/>
                </a:cxn>
                <a:cxn ang="0">
                  <a:pos x="4" y="132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4" y="88"/>
                </a:cxn>
                <a:cxn ang="0">
                  <a:pos x="12" y="68"/>
                </a:cxn>
                <a:cxn ang="0">
                  <a:pos x="28" y="48"/>
                </a:cxn>
                <a:cxn ang="0">
                  <a:pos x="52" y="32"/>
                </a:cxn>
                <a:cxn ang="0">
                  <a:pos x="76" y="20"/>
                </a:cxn>
                <a:cxn ang="0">
                  <a:pos x="108" y="8"/>
                </a:cxn>
                <a:cxn ang="0">
                  <a:pos x="140" y="0"/>
                </a:cxn>
                <a:cxn ang="0">
                  <a:pos x="176" y="0"/>
                </a:cxn>
                <a:cxn ang="0">
                  <a:pos x="176" y="0"/>
                </a:cxn>
                <a:cxn ang="0">
                  <a:pos x="208" y="0"/>
                </a:cxn>
                <a:cxn ang="0">
                  <a:pos x="244" y="8"/>
                </a:cxn>
                <a:cxn ang="0">
                  <a:pos x="272" y="20"/>
                </a:cxn>
                <a:cxn ang="0">
                  <a:pos x="296" y="32"/>
                </a:cxn>
                <a:cxn ang="0">
                  <a:pos x="320" y="48"/>
                </a:cxn>
                <a:cxn ang="0">
                  <a:pos x="336" y="68"/>
                </a:cxn>
                <a:cxn ang="0">
                  <a:pos x="344" y="88"/>
                </a:cxn>
                <a:cxn ang="0">
                  <a:pos x="348" y="108"/>
                </a:cxn>
                <a:cxn ang="0">
                  <a:pos x="348" y="108"/>
                </a:cxn>
              </a:cxnLst>
              <a:rect l="0" t="0" r="r" b="b"/>
              <a:pathLst>
                <a:path w="348" h="219">
                  <a:moveTo>
                    <a:pt x="348" y="108"/>
                  </a:moveTo>
                  <a:lnTo>
                    <a:pt x="348" y="108"/>
                  </a:lnTo>
                  <a:lnTo>
                    <a:pt x="344" y="132"/>
                  </a:lnTo>
                  <a:lnTo>
                    <a:pt x="336" y="152"/>
                  </a:lnTo>
                  <a:lnTo>
                    <a:pt x="320" y="171"/>
                  </a:lnTo>
                  <a:lnTo>
                    <a:pt x="296" y="187"/>
                  </a:lnTo>
                  <a:lnTo>
                    <a:pt x="272" y="199"/>
                  </a:lnTo>
                  <a:lnTo>
                    <a:pt x="244" y="211"/>
                  </a:lnTo>
                  <a:lnTo>
                    <a:pt x="208" y="219"/>
                  </a:lnTo>
                  <a:lnTo>
                    <a:pt x="176" y="219"/>
                  </a:lnTo>
                  <a:lnTo>
                    <a:pt x="176" y="219"/>
                  </a:lnTo>
                  <a:lnTo>
                    <a:pt x="140" y="219"/>
                  </a:lnTo>
                  <a:lnTo>
                    <a:pt x="108" y="211"/>
                  </a:lnTo>
                  <a:lnTo>
                    <a:pt x="76" y="199"/>
                  </a:lnTo>
                  <a:lnTo>
                    <a:pt x="52" y="187"/>
                  </a:lnTo>
                  <a:lnTo>
                    <a:pt x="28" y="171"/>
                  </a:lnTo>
                  <a:lnTo>
                    <a:pt x="12" y="152"/>
                  </a:lnTo>
                  <a:lnTo>
                    <a:pt x="4" y="132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88"/>
                  </a:lnTo>
                  <a:lnTo>
                    <a:pt x="12" y="68"/>
                  </a:lnTo>
                  <a:lnTo>
                    <a:pt x="28" y="48"/>
                  </a:lnTo>
                  <a:lnTo>
                    <a:pt x="52" y="32"/>
                  </a:lnTo>
                  <a:lnTo>
                    <a:pt x="76" y="20"/>
                  </a:lnTo>
                  <a:lnTo>
                    <a:pt x="108" y="8"/>
                  </a:lnTo>
                  <a:lnTo>
                    <a:pt x="140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208" y="0"/>
                  </a:lnTo>
                  <a:lnTo>
                    <a:pt x="244" y="8"/>
                  </a:lnTo>
                  <a:lnTo>
                    <a:pt x="272" y="20"/>
                  </a:lnTo>
                  <a:lnTo>
                    <a:pt x="296" y="32"/>
                  </a:lnTo>
                  <a:lnTo>
                    <a:pt x="320" y="48"/>
                  </a:lnTo>
                  <a:lnTo>
                    <a:pt x="336" y="68"/>
                  </a:lnTo>
                  <a:lnTo>
                    <a:pt x="344" y="88"/>
                  </a:lnTo>
                  <a:lnTo>
                    <a:pt x="348" y="108"/>
                  </a:lnTo>
                  <a:lnTo>
                    <a:pt x="348" y="108"/>
                  </a:lnTo>
                  <a:close/>
                </a:path>
              </a:pathLst>
            </a:custGeom>
            <a:solidFill>
              <a:srgbClr val="F721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118"/>
            <p:cNvSpPr>
              <a:spLocks/>
            </p:cNvSpPr>
            <p:nvPr/>
          </p:nvSpPr>
          <p:spPr bwMode="auto">
            <a:xfrm>
              <a:off x="2125913" y="2577854"/>
              <a:ext cx="864010" cy="541214"/>
            </a:xfrm>
            <a:custGeom>
              <a:avLst/>
              <a:gdLst/>
              <a:ahLst/>
              <a:cxnLst>
                <a:cxn ang="0">
                  <a:pos x="168" y="211"/>
                </a:cxn>
                <a:cxn ang="0">
                  <a:pos x="168" y="211"/>
                </a:cxn>
                <a:cxn ang="0">
                  <a:pos x="136" y="207"/>
                </a:cxn>
                <a:cxn ang="0">
                  <a:pos x="104" y="203"/>
                </a:cxn>
                <a:cxn ang="0">
                  <a:pos x="76" y="191"/>
                </a:cxn>
                <a:cxn ang="0">
                  <a:pos x="52" y="179"/>
                </a:cxn>
                <a:cxn ang="0">
                  <a:pos x="32" y="164"/>
                </a:cxn>
                <a:cxn ang="0">
                  <a:pos x="16" y="148"/>
                </a:cxn>
                <a:cxn ang="0">
                  <a:pos x="4" y="12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4" y="84"/>
                </a:cxn>
                <a:cxn ang="0">
                  <a:pos x="16" y="64"/>
                </a:cxn>
                <a:cxn ang="0">
                  <a:pos x="32" y="48"/>
                </a:cxn>
                <a:cxn ang="0">
                  <a:pos x="52" y="32"/>
                </a:cxn>
                <a:cxn ang="0">
                  <a:pos x="76" y="16"/>
                </a:cxn>
                <a:cxn ang="0">
                  <a:pos x="104" y="8"/>
                </a:cxn>
                <a:cxn ang="0">
                  <a:pos x="136" y="4"/>
                </a:cxn>
                <a:cxn ang="0">
                  <a:pos x="168" y="0"/>
                </a:cxn>
                <a:cxn ang="0">
                  <a:pos x="168" y="0"/>
                </a:cxn>
                <a:cxn ang="0">
                  <a:pos x="204" y="4"/>
                </a:cxn>
                <a:cxn ang="0">
                  <a:pos x="236" y="8"/>
                </a:cxn>
                <a:cxn ang="0">
                  <a:pos x="264" y="16"/>
                </a:cxn>
                <a:cxn ang="0">
                  <a:pos x="288" y="32"/>
                </a:cxn>
                <a:cxn ang="0">
                  <a:pos x="308" y="48"/>
                </a:cxn>
                <a:cxn ang="0">
                  <a:pos x="324" y="64"/>
                </a:cxn>
                <a:cxn ang="0">
                  <a:pos x="332" y="84"/>
                </a:cxn>
                <a:cxn ang="0">
                  <a:pos x="336" y="104"/>
                </a:cxn>
                <a:cxn ang="0">
                  <a:pos x="336" y="104"/>
                </a:cxn>
                <a:cxn ang="0">
                  <a:pos x="332" y="128"/>
                </a:cxn>
                <a:cxn ang="0">
                  <a:pos x="324" y="148"/>
                </a:cxn>
                <a:cxn ang="0">
                  <a:pos x="308" y="164"/>
                </a:cxn>
                <a:cxn ang="0">
                  <a:pos x="288" y="179"/>
                </a:cxn>
                <a:cxn ang="0">
                  <a:pos x="264" y="191"/>
                </a:cxn>
                <a:cxn ang="0">
                  <a:pos x="236" y="203"/>
                </a:cxn>
                <a:cxn ang="0">
                  <a:pos x="204" y="207"/>
                </a:cxn>
                <a:cxn ang="0">
                  <a:pos x="168" y="211"/>
                </a:cxn>
                <a:cxn ang="0">
                  <a:pos x="168" y="211"/>
                </a:cxn>
              </a:cxnLst>
              <a:rect l="0" t="0" r="r" b="b"/>
              <a:pathLst>
                <a:path w="336" h="211">
                  <a:moveTo>
                    <a:pt x="168" y="211"/>
                  </a:moveTo>
                  <a:lnTo>
                    <a:pt x="168" y="211"/>
                  </a:lnTo>
                  <a:lnTo>
                    <a:pt x="136" y="207"/>
                  </a:lnTo>
                  <a:lnTo>
                    <a:pt x="104" y="203"/>
                  </a:lnTo>
                  <a:lnTo>
                    <a:pt x="76" y="191"/>
                  </a:lnTo>
                  <a:lnTo>
                    <a:pt x="52" y="179"/>
                  </a:lnTo>
                  <a:lnTo>
                    <a:pt x="32" y="164"/>
                  </a:lnTo>
                  <a:lnTo>
                    <a:pt x="16" y="148"/>
                  </a:lnTo>
                  <a:lnTo>
                    <a:pt x="4" y="12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4" y="84"/>
                  </a:lnTo>
                  <a:lnTo>
                    <a:pt x="16" y="64"/>
                  </a:lnTo>
                  <a:lnTo>
                    <a:pt x="32" y="48"/>
                  </a:lnTo>
                  <a:lnTo>
                    <a:pt x="52" y="32"/>
                  </a:lnTo>
                  <a:lnTo>
                    <a:pt x="76" y="16"/>
                  </a:lnTo>
                  <a:lnTo>
                    <a:pt x="104" y="8"/>
                  </a:lnTo>
                  <a:lnTo>
                    <a:pt x="136" y="4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204" y="4"/>
                  </a:lnTo>
                  <a:lnTo>
                    <a:pt x="236" y="8"/>
                  </a:lnTo>
                  <a:lnTo>
                    <a:pt x="264" y="16"/>
                  </a:lnTo>
                  <a:lnTo>
                    <a:pt x="288" y="32"/>
                  </a:lnTo>
                  <a:lnTo>
                    <a:pt x="308" y="48"/>
                  </a:lnTo>
                  <a:lnTo>
                    <a:pt x="324" y="64"/>
                  </a:lnTo>
                  <a:lnTo>
                    <a:pt x="332" y="84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2" y="128"/>
                  </a:lnTo>
                  <a:lnTo>
                    <a:pt x="324" y="148"/>
                  </a:lnTo>
                  <a:lnTo>
                    <a:pt x="308" y="164"/>
                  </a:lnTo>
                  <a:lnTo>
                    <a:pt x="288" y="179"/>
                  </a:lnTo>
                  <a:lnTo>
                    <a:pt x="264" y="191"/>
                  </a:lnTo>
                  <a:lnTo>
                    <a:pt x="236" y="203"/>
                  </a:lnTo>
                  <a:lnTo>
                    <a:pt x="204" y="207"/>
                  </a:lnTo>
                  <a:lnTo>
                    <a:pt x="168" y="211"/>
                  </a:lnTo>
                  <a:lnTo>
                    <a:pt x="168" y="211"/>
                  </a:lnTo>
                  <a:close/>
                </a:path>
              </a:pathLst>
            </a:custGeom>
            <a:solidFill>
              <a:srgbClr val="F62F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119"/>
            <p:cNvSpPr>
              <a:spLocks/>
            </p:cNvSpPr>
            <p:nvPr/>
          </p:nvSpPr>
          <p:spPr bwMode="auto">
            <a:xfrm>
              <a:off x="2146485" y="2588114"/>
              <a:ext cx="822866" cy="510434"/>
            </a:xfrm>
            <a:custGeom>
              <a:avLst/>
              <a:gdLst/>
              <a:ahLst/>
              <a:cxnLst>
                <a:cxn ang="0">
                  <a:pos x="160" y="199"/>
                </a:cxn>
                <a:cxn ang="0">
                  <a:pos x="160" y="199"/>
                </a:cxn>
                <a:cxn ang="0">
                  <a:pos x="128" y="199"/>
                </a:cxn>
                <a:cxn ang="0">
                  <a:pos x="96" y="191"/>
                </a:cxn>
                <a:cxn ang="0">
                  <a:pos x="72" y="183"/>
                </a:cxn>
                <a:cxn ang="0">
                  <a:pos x="48" y="171"/>
                </a:cxn>
                <a:cxn ang="0">
                  <a:pos x="28" y="156"/>
                </a:cxn>
                <a:cxn ang="0">
                  <a:pos x="12" y="140"/>
                </a:cxn>
                <a:cxn ang="0">
                  <a:pos x="4" y="120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4" y="80"/>
                </a:cxn>
                <a:cxn ang="0">
                  <a:pos x="12" y="60"/>
                </a:cxn>
                <a:cxn ang="0">
                  <a:pos x="28" y="44"/>
                </a:cxn>
                <a:cxn ang="0">
                  <a:pos x="48" y="28"/>
                </a:cxn>
                <a:cxn ang="0">
                  <a:pos x="72" y="16"/>
                </a:cxn>
                <a:cxn ang="0">
                  <a:pos x="96" y="8"/>
                </a:cxn>
                <a:cxn ang="0">
                  <a:pos x="128" y="4"/>
                </a:cxn>
                <a:cxn ang="0">
                  <a:pos x="160" y="0"/>
                </a:cxn>
                <a:cxn ang="0">
                  <a:pos x="160" y="0"/>
                </a:cxn>
                <a:cxn ang="0">
                  <a:pos x="192" y="4"/>
                </a:cxn>
                <a:cxn ang="0">
                  <a:pos x="224" y="8"/>
                </a:cxn>
                <a:cxn ang="0">
                  <a:pos x="248" y="16"/>
                </a:cxn>
                <a:cxn ang="0">
                  <a:pos x="272" y="28"/>
                </a:cxn>
                <a:cxn ang="0">
                  <a:pos x="292" y="44"/>
                </a:cxn>
                <a:cxn ang="0">
                  <a:pos x="308" y="60"/>
                </a:cxn>
                <a:cxn ang="0">
                  <a:pos x="316" y="80"/>
                </a:cxn>
                <a:cxn ang="0">
                  <a:pos x="320" y="100"/>
                </a:cxn>
                <a:cxn ang="0">
                  <a:pos x="320" y="100"/>
                </a:cxn>
                <a:cxn ang="0">
                  <a:pos x="316" y="120"/>
                </a:cxn>
                <a:cxn ang="0">
                  <a:pos x="308" y="140"/>
                </a:cxn>
                <a:cxn ang="0">
                  <a:pos x="292" y="156"/>
                </a:cxn>
                <a:cxn ang="0">
                  <a:pos x="272" y="171"/>
                </a:cxn>
                <a:cxn ang="0">
                  <a:pos x="248" y="183"/>
                </a:cxn>
                <a:cxn ang="0">
                  <a:pos x="224" y="191"/>
                </a:cxn>
                <a:cxn ang="0">
                  <a:pos x="192" y="199"/>
                </a:cxn>
                <a:cxn ang="0">
                  <a:pos x="160" y="199"/>
                </a:cxn>
                <a:cxn ang="0">
                  <a:pos x="160" y="199"/>
                </a:cxn>
              </a:cxnLst>
              <a:rect l="0" t="0" r="r" b="b"/>
              <a:pathLst>
                <a:path w="320" h="199">
                  <a:moveTo>
                    <a:pt x="160" y="199"/>
                  </a:moveTo>
                  <a:lnTo>
                    <a:pt x="160" y="199"/>
                  </a:lnTo>
                  <a:lnTo>
                    <a:pt x="128" y="199"/>
                  </a:lnTo>
                  <a:lnTo>
                    <a:pt x="96" y="191"/>
                  </a:lnTo>
                  <a:lnTo>
                    <a:pt x="72" y="183"/>
                  </a:lnTo>
                  <a:lnTo>
                    <a:pt x="48" y="171"/>
                  </a:lnTo>
                  <a:lnTo>
                    <a:pt x="28" y="156"/>
                  </a:lnTo>
                  <a:lnTo>
                    <a:pt x="12" y="140"/>
                  </a:lnTo>
                  <a:lnTo>
                    <a:pt x="4" y="12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80"/>
                  </a:lnTo>
                  <a:lnTo>
                    <a:pt x="12" y="60"/>
                  </a:lnTo>
                  <a:lnTo>
                    <a:pt x="28" y="44"/>
                  </a:lnTo>
                  <a:lnTo>
                    <a:pt x="48" y="28"/>
                  </a:lnTo>
                  <a:lnTo>
                    <a:pt x="72" y="16"/>
                  </a:lnTo>
                  <a:lnTo>
                    <a:pt x="96" y="8"/>
                  </a:lnTo>
                  <a:lnTo>
                    <a:pt x="128" y="4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92" y="4"/>
                  </a:lnTo>
                  <a:lnTo>
                    <a:pt x="224" y="8"/>
                  </a:lnTo>
                  <a:lnTo>
                    <a:pt x="248" y="16"/>
                  </a:lnTo>
                  <a:lnTo>
                    <a:pt x="272" y="28"/>
                  </a:lnTo>
                  <a:lnTo>
                    <a:pt x="292" y="44"/>
                  </a:lnTo>
                  <a:lnTo>
                    <a:pt x="308" y="60"/>
                  </a:lnTo>
                  <a:lnTo>
                    <a:pt x="316" y="80"/>
                  </a:lnTo>
                  <a:lnTo>
                    <a:pt x="320" y="100"/>
                  </a:lnTo>
                  <a:lnTo>
                    <a:pt x="320" y="100"/>
                  </a:lnTo>
                  <a:lnTo>
                    <a:pt x="316" y="120"/>
                  </a:lnTo>
                  <a:lnTo>
                    <a:pt x="308" y="140"/>
                  </a:lnTo>
                  <a:lnTo>
                    <a:pt x="292" y="156"/>
                  </a:lnTo>
                  <a:lnTo>
                    <a:pt x="272" y="171"/>
                  </a:lnTo>
                  <a:lnTo>
                    <a:pt x="248" y="183"/>
                  </a:lnTo>
                  <a:lnTo>
                    <a:pt x="224" y="191"/>
                  </a:lnTo>
                  <a:lnTo>
                    <a:pt x="192" y="199"/>
                  </a:lnTo>
                  <a:lnTo>
                    <a:pt x="160" y="199"/>
                  </a:lnTo>
                  <a:lnTo>
                    <a:pt x="160" y="199"/>
                  </a:lnTo>
                  <a:close/>
                </a:path>
              </a:pathLst>
            </a:custGeom>
            <a:solidFill>
              <a:srgbClr val="F73C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20"/>
            <p:cNvSpPr>
              <a:spLocks/>
            </p:cNvSpPr>
            <p:nvPr/>
          </p:nvSpPr>
          <p:spPr bwMode="auto">
            <a:xfrm>
              <a:off x="2167056" y="2598374"/>
              <a:ext cx="781723" cy="489914"/>
            </a:xfrm>
            <a:custGeom>
              <a:avLst/>
              <a:gdLst/>
              <a:ahLst/>
              <a:cxnLst>
                <a:cxn ang="0">
                  <a:pos x="152" y="191"/>
                </a:cxn>
                <a:cxn ang="0">
                  <a:pos x="152" y="191"/>
                </a:cxn>
                <a:cxn ang="0">
                  <a:pos x="120" y="187"/>
                </a:cxn>
                <a:cxn ang="0">
                  <a:pos x="92" y="183"/>
                </a:cxn>
                <a:cxn ang="0">
                  <a:pos x="64" y="175"/>
                </a:cxn>
                <a:cxn ang="0">
                  <a:pos x="44" y="163"/>
                </a:cxn>
                <a:cxn ang="0">
                  <a:pos x="24" y="148"/>
                </a:cxn>
                <a:cxn ang="0">
                  <a:pos x="12" y="132"/>
                </a:cxn>
                <a:cxn ang="0">
                  <a:pos x="0" y="116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76"/>
                </a:cxn>
                <a:cxn ang="0">
                  <a:pos x="12" y="60"/>
                </a:cxn>
                <a:cxn ang="0">
                  <a:pos x="24" y="44"/>
                </a:cxn>
                <a:cxn ang="0">
                  <a:pos x="44" y="28"/>
                </a:cxn>
                <a:cxn ang="0">
                  <a:pos x="64" y="16"/>
                </a:cxn>
                <a:cxn ang="0">
                  <a:pos x="92" y="8"/>
                </a:cxn>
                <a:cxn ang="0">
                  <a:pos x="120" y="4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84" y="4"/>
                </a:cxn>
                <a:cxn ang="0">
                  <a:pos x="212" y="8"/>
                </a:cxn>
                <a:cxn ang="0">
                  <a:pos x="236" y="16"/>
                </a:cxn>
                <a:cxn ang="0">
                  <a:pos x="260" y="28"/>
                </a:cxn>
                <a:cxn ang="0">
                  <a:pos x="280" y="44"/>
                </a:cxn>
                <a:cxn ang="0">
                  <a:pos x="292" y="60"/>
                </a:cxn>
                <a:cxn ang="0">
                  <a:pos x="300" y="76"/>
                </a:cxn>
                <a:cxn ang="0">
                  <a:pos x="304" y="96"/>
                </a:cxn>
                <a:cxn ang="0">
                  <a:pos x="304" y="96"/>
                </a:cxn>
                <a:cxn ang="0">
                  <a:pos x="300" y="116"/>
                </a:cxn>
                <a:cxn ang="0">
                  <a:pos x="292" y="132"/>
                </a:cxn>
                <a:cxn ang="0">
                  <a:pos x="280" y="148"/>
                </a:cxn>
                <a:cxn ang="0">
                  <a:pos x="260" y="163"/>
                </a:cxn>
                <a:cxn ang="0">
                  <a:pos x="236" y="175"/>
                </a:cxn>
                <a:cxn ang="0">
                  <a:pos x="212" y="183"/>
                </a:cxn>
                <a:cxn ang="0">
                  <a:pos x="184" y="187"/>
                </a:cxn>
                <a:cxn ang="0">
                  <a:pos x="152" y="191"/>
                </a:cxn>
                <a:cxn ang="0">
                  <a:pos x="152" y="191"/>
                </a:cxn>
              </a:cxnLst>
              <a:rect l="0" t="0" r="r" b="b"/>
              <a:pathLst>
                <a:path w="304" h="191">
                  <a:moveTo>
                    <a:pt x="152" y="191"/>
                  </a:moveTo>
                  <a:lnTo>
                    <a:pt x="152" y="191"/>
                  </a:lnTo>
                  <a:lnTo>
                    <a:pt x="120" y="187"/>
                  </a:lnTo>
                  <a:lnTo>
                    <a:pt x="92" y="183"/>
                  </a:lnTo>
                  <a:lnTo>
                    <a:pt x="64" y="175"/>
                  </a:lnTo>
                  <a:lnTo>
                    <a:pt x="44" y="163"/>
                  </a:lnTo>
                  <a:lnTo>
                    <a:pt x="24" y="148"/>
                  </a:lnTo>
                  <a:lnTo>
                    <a:pt x="12" y="132"/>
                  </a:lnTo>
                  <a:lnTo>
                    <a:pt x="0" y="11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76"/>
                  </a:lnTo>
                  <a:lnTo>
                    <a:pt x="12" y="60"/>
                  </a:lnTo>
                  <a:lnTo>
                    <a:pt x="24" y="44"/>
                  </a:lnTo>
                  <a:lnTo>
                    <a:pt x="44" y="28"/>
                  </a:lnTo>
                  <a:lnTo>
                    <a:pt x="64" y="16"/>
                  </a:lnTo>
                  <a:lnTo>
                    <a:pt x="92" y="8"/>
                  </a:lnTo>
                  <a:lnTo>
                    <a:pt x="120" y="4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84" y="4"/>
                  </a:lnTo>
                  <a:lnTo>
                    <a:pt x="212" y="8"/>
                  </a:lnTo>
                  <a:lnTo>
                    <a:pt x="236" y="16"/>
                  </a:lnTo>
                  <a:lnTo>
                    <a:pt x="260" y="28"/>
                  </a:lnTo>
                  <a:lnTo>
                    <a:pt x="280" y="44"/>
                  </a:lnTo>
                  <a:lnTo>
                    <a:pt x="292" y="60"/>
                  </a:lnTo>
                  <a:lnTo>
                    <a:pt x="300" y="76"/>
                  </a:lnTo>
                  <a:lnTo>
                    <a:pt x="304" y="96"/>
                  </a:lnTo>
                  <a:lnTo>
                    <a:pt x="304" y="96"/>
                  </a:lnTo>
                  <a:lnTo>
                    <a:pt x="300" y="116"/>
                  </a:lnTo>
                  <a:lnTo>
                    <a:pt x="292" y="132"/>
                  </a:lnTo>
                  <a:lnTo>
                    <a:pt x="280" y="148"/>
                  </a:lnTo>
                  <a:lnTo>
                    <a:pt x="260" y="163"/>
                  </a:lnTo>
                  <a:lnTo>
                    <a:pt x="236" y="175"/>
                  </a:lnTo>
                  <a:lnTo>
                    <a:pt x="212" y="183"/>
                  </a:lnTo>
                  <a:lnTo>
                    <a:pt x="184" y="187"/>
                  </a:lnTo>
                  <a:lnTo>
                    <a:pt x="152" y="191"/>
                  </a:lnTo>
                  <a:lnTo>
                    <a:pt x="152" y="191"/>
                  </a:lnTo>
                  <a:close/>
                </a:path>
              </a:pathLst>
            </a:custGeom>
            <a:solidFill>
              <a:srgbClr val="F64A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21"/>
            <p:cNvSpPr>
              <a:spLocks/>
            </p:cNvSpPr>
            <p:nvPr/>
          </p:nvSpPr>
          <p:spPr bwMode="auto">
            <a:xfrm>
              <a:off x="2177342" y="2608634"/>
              <a:ext cx="750866" cy="459134"/>
            </a:xfrm>
            <a:custGeom>
              <a:avLst/>
              <a:gdLst/>
              <a:ahLst/>
              <a:cxnLst>
                <a:cxn ang="0">
                  <a:pos x="148" y="179"/>
                </a:cxn>
                <a:cxn ang="0">
                  <a:pos x="148" y="179"/>
                </a:cxn>
                <a:cxn ang="0">
                  <a:pos x="116" y="179"/>
                </a:cxn>
                <a:cxn ang="0">
                  <a:pos x="88" y="171"/>
                </a:cxn>
                <a:cxn ang="0">
                  <a:pos x="64" y="163"/>
                </a:cxn>
                <a:cxn ang="0">
                  <a:pos x="44" y="155"/>
                </a:cxn>
                <a:cxn ang="0">
                  <a:pos x="24" y="140"/>
                </a:cxn>
                <a:cxn ang="0">
                  <a:pos x="12" y="124"/>
                </a:cxn>
                <a:cxn ang="0">
                  <a:pos x="4" y="108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4" y="72"/>
                </a:cxn>
                <a:cxn ang="0">
                  <a:pos x="12" y="56"/>
                </a:cxn>
                <a:cxn ang="0">
                  <a:pos x="24" y="40"/>
                </a:cxn>
                <a:cxn ang="0">
                  <a:pos x="44" y="28"/>
                </a:cxn>
                <a:cxn ang="0">
                  <a:pos x="64" y="16"/>
                </a:cxn>
                <a:cxn ang="0">
                  <a:pos x="88" y="8"/>
                </a:cxn>
                <a:cxn ang="0">
                  <a:pos x="116" y="4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76" y="4"/>
                </a:cxn>
                <a:cxn ang="0">
                  <a:pos x="204" y="8"/>
                </a:cxn>
                <a:cxn ang="0">
                  <a:pos x="228" y="16"/>
                </a:cxn>
                <a:cxn ang="0">
                  <a:pos x="248" y="28"/>
                </a:cxn>
                <a:cxn ang="0">
                  <a:pos x="268" y="40"/>
                </a:cxn>
                <a:cxn ang="0">
                  <a:pos x="280" y="56"/>
                </a:cxn>
                <a:cxn ang="0">
                  <a:pos x="288" y="72"/>
                </a:cxn>
                <a:cxn ang="0">
                  <a:pos x="292" y="92"/>
                </a:cxn>
                <a:cxn ang="0">
                  <a:pos x="292" y="92"/>
                </a:cxn>
                <a:cxn ang="0">
                  <a:pos x="288" y="108"/>
                </a:cxn>
                <a:cxn ang="0">
                  <a:pos x="280" y="124"/>
                </a:cxn>
                <a:cxn ang="0">
                  <a:pos x="268" y="140"/>
                </a:cxn>
                <a:cxn ang="0">
                  <a:pos x="248" y="155"/>
                </a:cxn>
                <a:cxn ang="0">
                  <a:pos x="228" y="163"/>
                </a:cxn>
                <a:cxn ang="0">
                  <a:pos x="204" y="171"/>
                </a:cxn>
                <a:cxn ang="0">
                  <a:pos x="176" y="179"/>
                </a:cxn>
                <a:cxn ang="0">
                  <a:pos x="148" y="179"/>
                </a:cxn>
                <a:cxn ang="0">
                  <a:pos x="148" y="179"/>
                </a:cxn>
              </a:cxnLst>
              <a:rect l="0" t="0" r="r" b="b"/>
              <a:pathLst>
                <a:path w="292" h="179">
                  <a:moveTo>
                    <a:pt x="148" y="179"/>
                  </a:moveTo>
                  <a:lnTo>
                    <a:pt x="148" y="179"/>
                  </a:lnTo>
                  <a:lnTo>
                    <a:pt x="116" y="179"/>
                  </a:lnTo>
                  <a:lnTo>
                    <a:pt x="88" y="171"/>
                  </a:lnTo>
                  <a:lnTo>
                    <a:pt x="64" y="163"/>
                  </a:lnTo>
                  <a:lnTo>
                    <a:pt x="44" y="155"/>
                  </a:lnTo>
                  <a:lnTo>
                    <a:pt x="24" y="140"/>
                  </a:lnTo>
                  <a:lnTo>
                    <a:pt x="12" y="124"/>
                  </a:lnTo>
                  <a:lnTo>
                    <a:pt x="4" y="10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4" y="72"/>
                  </a:lnTo>
                  <a:lnTo>
                    <a:pt x="12" y="56"/>
                  </a:lnTo>
                  <a:lnTo>
                    <a:pt x="24" y="40"/>
                  </a:lnTo>
                  <a:lnTo>
                    <a:pt x="44" y="28"/>
                  </a:lnTo>
                  <a:lnTo>
                    <a:pt x="64" y="16"/>
                  </a:lnTo>
                  <a:lnTo>
                    <a:pt x="88" y="8"/>
                  </a:lnTo>
                  <a:lnTo>
                    <a:pt x="116" y="4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76" y="4"/>
                  </a:lnTo>
                  <a:lnTo>
                    <a:pt x="204" y="8"/>
                  </a:lnTo>
                  <a:lnTo>
                    <a:pt x="228" y="16"/>
                  </a:lnTo>
                  <a:lnTo>
                    <a:pt x="248" y="28"/>
                  </a:lnTo>
                  <a:lnTo>
                    <a:pt x="268" y="40"/>
                  </a:lnTo>
                  <a:lnTo>
                    <a:pt x="280" y="56"/>
                  </a:lnTo>
                  <a:lnTo>
                    <a:pt x="288" y="72"/>
                  </a:lnTo>
                  <a:lnTo>
                    <a:pt x="292" y="92"/>
                  </a:lnTo>
                  <a:lnTo>
                    <a:pt x="292" y="92"/>
                  </a:lnTo>
                  <a:lnTo>
                    <a:pt x="288" y="108"/>
                  </a:lnTo>
                  <a:lnTo>
                    <a:pt x="280" y="124"/>
                  </a:lnTo>
                  <a:lnTo>
                    <a:pt x="268" y="140"/>
                  </a:lnTo>
                  <a:lnTo>
                    <a:pt x="248" y="155"/>
                  </a:lnTo>
                  <a:lnTo>
                    <a:pt x="228" y="163"/>
                  </a:lnTo>
                  <a:lnTo>
                    <a:pt x="204" y="171"/>
                  </a:lnTo>
                  <a:lnTo>
                    <a:pt x="176" y="179"/>
                  </a:lnTo>
                  <a:lnTo>
                    <a:pt x="148" y="179"/>
                  </a:lnTo>
                  <a:lnTo>
                    <a:pt x="148" y="179"/>
                  </a:lnTo>
                  <a:close/>
                </a:path>
              </a:pathLst>
            </a:custGeom>
            <a:solidFill>
              <a:srgbClr val="F75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22"/>
            <p:cNvSpPr>
              <a:spLocks/>
            </p:cNvSpPr>
            <p:nvPr/>
          </p:nvSpPr>
          <p:spPr bwMode="auto">
            <a:xfrm>
              <a:off x="2197914" y="2618894"/>
              <a:ext cx="709722" cy="438614"/>
            </a:xfrm>
            <a:custGeom>
              <a:avLst/>
              <a:gdLst/>
              <a:ahLst/>
              <a:cxnLst>
                <a:cxn ang="0">
                  <a:pos x="136" y="171"/>
                </a:cxn>
                <a:cxn ang="0">
                  <a:pos x="136" y="171"/>
                </a:cxn>
                <a:cxn ang="0">
                  <a:pos x="108" y="167"/>
                </a:cxn>
                <a:cxn ang="0">
                  <a:pos x="84" y="163"/>
                </a:cxn>
                <a:cxn ang="0">
                  <a:pos x="60" y="155"/>
                </a:cxn>
                <a:cxn ang="0">
                  <a:pos x="40" y="144"/>
                </a:cxn>
                <a:cxn ang="0">
                  <a:pos x="24" y="132"/>
                </a:cxn>
                <a:cxn ang="0">
                  <a:pos x="8" y="120"/>
                </a:cxn>
                <a:cxn ang="0">
                  <a:pos x="0" y="10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68"/>
                </a:cxn>
                <a:cxn ang="0">
                  <a:pos x="8" y="52"/>
                </a:cxn>
                <a:cxn ang="0">
                  <a:pos x="24" y="40"/>
                </a:cxn>
                <a:cxn ang="0">
                  <a:pos x="40" y="24"/>
                </a:cxn>
                <a:cxn ang="0">
                  <a:pos x="60" y="16"/>
                </a:cxn>
                <a:cxn ang="0">
                  <a:pos x="84" y="8"/>
                </a:cxn>
                <a:cxn ang="0">
                  <a:pos x="108" y="4"/>
                </a:cxn>
                <a:cxn ang="0">
                  <a:pos x="136" y="0"/>
                </a:cxn>
                <a:cxn ang="0">
                  <a:pos x="136" y="0"/>
                </a:cxn>
                <a:cxn ang="0">
                  <a:pos x="164" y="4"/>
                </a:cxn>
                <a:cxn ang="0">
                  <a:pos x="192" y="8"/>
                </a:cxn>
                <a:cxn ang="0">
                  <a:pos x="216" y="16"/>
                </a:cxn>
                <a:cxn ang="0">
                  <a:pos x="236" y="24"/>
                </a:cxn>
                <a:cxn ang="0">
                  <a:pos x="252" y="40"/>
                </a:cxn>
                <a:cxn ang="0">
                  <a:pos x="264" y="52"/>
                </a:cxn>
                <a:cxn ang="0">
                  <a:pos x="272" y="68"/>
                </a:cxn>
                <a:cxn ang="0">
                  <a:pos x="276" y="84"/>
                </a:cxn>
                <a:cxn ang="0">
                  <a:pos x="276" y="84"/>
                </a:cxn>
                <a:cxn ang="0">
                  <a:pos x="272" y="104"/>
                </a:cxn>
                <a:cxn ang="0">
                  <a:pos x="264" y="120"/>
                </a:cxn>
                <a:cxn ang="0">
                  <a:pos x="252" y="132"/>
                </a:cxn>
                <a:cxn ang="0">
                  <a:pos x="236" y="144"/>
                </a:cxn>
                <a:cxn ang="0">
                  <a:pos x="216" y="155"/>
                </a:cxn>
                <a:cxn ang="0">
                  <a:pos x="192" y="163"/>
                </a:cxn>
                <a:cxn ang="0">
                  <a:pos x="164" y="167"/>
                </a:cxn>
                <a:cxn ang="0">
                  <a:pos x="136" y="171"/>
                </a:cxn>
                <a:cxn ang="0">
                  <a:pos x="136" y="171"/>
                </a:cxn>
              </a:cxnLst>
              <a:rect l="0" t="0" r="r" b="b"/>
              <a:pathLst>
                <a:path w="276" h="171">
                  <a:moveTo>
                    <a:pt x="136" y="171"/>
                  </a:moveTo>
                  <a:lnTo>
                    <a:pt x="136" y="171"/>
                  </a:lnTo>
                  <a:lnTo>
                    <a:pt x="108" y="167"/>
                  </a:lnTo>
                  <a:lnTo>
                    <a:pt x="84" y="163"/>
                  </a:lnTo>
                  <a:lnTo>
                    <a:pt x="60" y="155"/>
                  </a:lnTo>
                  <a:lnTo>
                    <a:pt x="40" y="144"/>
                  </a:lnTo>
                  <a:lnTo>
                    <a:pt x="24" y="132"/>
                  </a:lnTo>
                  <a:lnTo>
                    <a:pt x="8" y="120"/>
                  </a:lnTo>
                  <a:lnTo>
                    <a:pt x="0" y="10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68"/>
                  </a:lnTo>
                  <a:lnTo>
                    <a:pt x="8" y="52"/>
                  </a:lnTo>
                  <a:lnTo>
                    <a:pt x="24" y="40"/>
                  </a:lnTo>
                  <a:lnTo>
                    <a:pt x="40" y="24"/>
                  </a:lnTo>
                  <a:lnTo>
                    <a:pt x="60" y="16"/>
                  </a:lnTo>
                  <a:lnTo>
                    <a:pt x="84" y="8"/>
                  </a:lnTo>
                  <a:lnTo>
                    <a:pt x="108" y="4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64" y="4"/>
                  </a:lnTo>
                  <a:lnTo>
                    <a:pt x="192" y="8"/>
                  </a:lnTo>
                  <a:lnTo>
                    <a:pt x="216" y="16"/>
                  </a:lnTo>
                  <a:lnTo>
                    <a:pt x="236" y="24"/>
                  </a:lnTo>
                  <a:lnTo>
                    <a:pt x="252" y="40"/>
                  </a:lnTo>
                  <a:lnTo>
                    <a:pt x="264" y="52"/>
                  </a:lnTo>
                  <a:lnTo>
                    <a:pt x="272" y="68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2" y="104"/>
                  </a:lnTo>
                  <a:lnTo>
                    <a:pt x="264" y="120"/>
                  </a:lnTo>
                  <a:lnTo>
                    <a:pt x="252" y="132"/>
                  </a:lnTo>
                  <a:lnTo>
                    <a:pt x="236" y="144"/>
                  </a:lnTo>
                  <a:lnTo>
                    <a:pt x="216" y="155"/>
                  </a:lnTo>
                  <a:lnTo>
                    <a:pt x="192" y="163"/>
                  </a:lnTo>
                  <a:lnTo>
                    <a:pt x="164" y="167"/>
                  </a:lnTo>
                  <a:lnTo>
                    <a:pt x="136" y="171"/>
                  </a:lnTo>
                  <a:lnTo>
                    <a:pt x="136" y="171"/>
                  </a:lnTo>
                  <a:close/>
                </a:path>
              </a:pathLst>
            </a:custGeom>
            <a:solidFill>
              <a:srgbClr val="F766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23"/>
            <p:cNvSpPr>
              <a:spLocks/>
            </p:cNvSpPr>
            <p:nvPr/>
          </p:nvSpPr>
          <p:spPr bwMode="auto">
            <a:xfrm>
              <a:off x="2208200" y="2629154"/>
              <a:ext cx="678865" cy="407834"/>
            </a:xfrm>
            <a:custGeom>
              <a:avLst/>
              <a:gdLst/>
              <a:ahLst/>
              <a:cxnLst>
                <a:cxn ang="0">
                  <a:pos x="132" y="159"/>
                </a:cxn>
                <a:cxn ang="0">
                  <a:pos x="132" y="159"/>
                </a:cxn>
                <a:cxn ang="0">
                  <a:pos x="104" y="159"/>
                </a:cxn>
                <a:cxn ang="0">
                  <a:pos x="80" y="155"/>
                </a:cxn>
                <a:cxn ang="0">
                  <a:pos x="60" y="147"/>
                </a:cxn>
                <a:cxn ang="0">
                  <a:pos x="40" y="136"/>
                </a:cxn>
                <a:cxn ang="0">
                  <a:pos x="24" y="124"/>
                </a:cxn>
                <a:cxn ang="0">
                  <a:pos x="12" y="112"/>
                </a:cxn>
                <a:cxn ang="0">
                  <a:pos x="4" y="96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4" y="64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0" y="24"/>
                </a:cxn>
                <a:cxn ang="0">
                  <a:pos x="60" y="16"/>
                </a:cxn>
                <a:cxn ang="0">
                  <a:pos x="80" y="8"/>
                </a:cxn>
                <a:cxn ang="0">
                  <a:pos x="104" y="4"/>
                </a:cxn>
                <a:cxn ang="0">
                  <a:pos x="132" y="0"/>
                </a:cxn>
                <a:cxn ang="0">
                  <a:pos x="132" y="0"/>
                </a:cxn>
                <a:cxn ang="0">
                  <a:pos x="160" y="4"/>
                </a:cxn>
                <a:cxn ang="0">
                  <a:pos x="184" y="8"/>
                </a:cxn>
                <a:cxn ang="0">
                  <a:pos x="204" y="16"/>
                </a:cxn>
                <a:cxn ang="0">
                  <a:pos x="224" y="24"/>
                </a:cxn>
                <a:cxn ang="0">
                  <a:pos x="240" y="36"/>
                </a:cxn>
                <a:cxn ang="0">
                  <a:pos x="252" y="48"/>
                </a:cxn>
                <a:cxn ang="0">
                  <a:pos x="260" y="64"/>
                </a:cxn>
                <a:cxn ang="0">
                  <a:pos x="264" y="80"/>
                </a:cxn>
                <a:cxn ang="0">
                  <a:pos x="264" y="80"/>
                </a:cxn>
                <a:cxn ang="0">
                  <a:pos x="260" y="96"/>
                </a:cxn>
                <a:cxn ang="0">
                  <a:pos x="252" y="112"/>
                </a:cxn>
                <a:cxn ang="0">
                  <a:pos x="240" y="124"/>
                </a:cxn>
                <a:cxn ang="0">
                  <a:pos x="224" y="136"/>
                </a:cxn>
                <a:cxn ang="0">
                  <a:pos x="204" y="147"/>
                </a:cxn>
                <a:cxn ang="0">
                  <a:pos x="184" y="155"/>
                </a:cxn>
                <a:cxn ang="0">
                  <a:pos x="160" y="159"/>
                </a:cxn>
                <a:cxn ang="0">
                  <a:pos x="132" y="159"/>
                </a:cxn>
                <a:cxn ang="0">
                  <a:pos x="132" y="159"/>
                </a:cxn>
              </a:cxnLst>
              <a:rect l="0" t="0" r="r" b="b"/>
              <a:pathLst>
                <a:path w="264" h="159">
                  <a:moveTo>
                    <a:pt x="132" y="159"/>
                  </a:moveTo>
                  <a:lnTo>
                    <a:pt x="132" y="159"/>
                  </a:lnTo>
                  <a:lnTo>
                    <a:pt x="104" y="159"/>
                  </a:lnTo>
                  <a:lnTo>
                    <a:pt x="80" y="155"/>
                  </a:lnTo>
                  <a:lnTo>
                    <a:pt x="60" y="147"/>
                  </a:lnTo>
                  <a:lnTo>
                    <a:pt x="40" y="136"/>
                  </a:lnTo>
                  <a:lnTo>
                    <a:pt x="24" y="124"/>
                  </a:lnTo>
                  <a:lnTo>
                    <a:pt x="12" y="112"/>
                  </a:lnTo>
                  <a:lnTo>
                    <a:pt x="4" y="9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4" y="64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0" y="24"/>
                  </a:lnTo>
                  <a:lnTo>
                    <a:pt x="60" y="16"/>
                  </a:lnTo>
                  <a:lnTo>
                    <a:pt x="80" y="8"/>
                  </a:lnTo>
                  <a:lnTo>
                    <a:pt x="104" y="4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60" y="4"/>
                  </a:lnTo>
                  <a:lnTo>
                    <a:pt x="184" y="8"/>
                  </a:lnTo>
                  <a:lnTo>
                    <a:pt x="204" y="16"/>
                  </a:lnTo>
                  <a:lnTo>
                    <a:pt x="224" y="24"/>
                  </a:lnTo>
                  <a:lnTo>
                    <a:pt x="240" y="36"/>
                  </a:lnTo>
                  <a:lnTo>
                    <a:pt x="252" y="48"/>
                  </a:lnTo>
                  <a:lnTo>
                    <a:pt x="260" y="64"/>
                  </a:lnTo>
                  <a:lnTo>
                    <a:pt x="264" y="80"/>
                  </a:lnTo>
                  <a:lnTo>
                    <a:pt x="264" y="80"/>
                  </a:lnTo>
                  <a:lnTo>
                    <a:pt x="260" y="96"/>
                  </a:lnTo>
                  <a:lnTo>
                    <a:pt x="252" y="112"/>
                  </a:lnTo>
                  <a:lnTo>
                    <a:pt x="240" y="124"/>
                  </a:lnTo>
                  <a:lnTo>
                    <a:pt x="224" y="136"/>
                  </a:lnTo>
                  <a:lnTo>
                    <a:pt x="204" y="147"/>
                  </a:lnTo>
                  <a:lnTo>
                    <a:pt x="184" y="155"/>
                  </a:lnTo>
                  <a:lnTo>
                    <a:pt x="160" y="159"/>
                  </a:lnTo>
                  <a:lnTo>
                    <a:pt x="132" y="159"/>
                  </a:lnTo>
                  <a:lnTo>
                    <a:pt x="132" y="159"/>
                  </a:lnTo>
                  <a:close/>
                </a:path>
              </a:pathLst>
            </a:custGeom>
            <a:solidFill>
              <a:srgbClr val="F774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24"/>
            <p:cNvSpPr>
              <a:spLocks/>
            </p:cNvSpPr>
            <p:nvPr/>
          </p:nvSpPr>
          <p:spPr bwMode="auto">
            <a:xfrm>
              <a:off x="2228771" y="2639414"/>
              <a:ext cx="637721" cy="387314"/>
            </a:xfrm>
            <a:custGeom>
              <a:avLst/>
              <a:gdLst/>
              <a:ahLst/>
              <a:cxnLst>
                <a:cxn ang="0">
                  <a:pos x="124" y="151"/>
                </a:cxn>
                <a:cxn ang="0">
                  <a:pos x="124" y="151"/>
                </a:cxn>
                <a:cxn ang="0">
                  <a:pos x="100" y="147"/>
                </a:cxn>
                <a:cxn ang="0">
                  <a:pos x="76" y="143"/>
                </a:cxn>
                <a:cxn ang="0">
                  <a:pos x="56" y="140"/>
                </a:cxn>
                <a:cxn ang="0">
                  <a:pos x="36" y="128"/>
                </a:cxn>
                <a:cxn ang="0">
                  <a:pos x="20" y="116"/>
                </a:cxn>
                <a:cxn ang="0">
                  <a:pos x="8" y="104"/>
                </a:cxn>
                <a:cxn ang="0">
                  <a:pos x="0" y="92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60"/>
                </a:cxn>
                <a:cxn ang="0">
                  <a:pos x="8" y="48"/>
                </a:cxn>
                <a:cxn ang="0">
                  <a:pos x="20" y="36"/>
                </a:cxn>
                <a:cxn ang="0">
                  <a:pos x="36" y="24"/>
                </a:cxn>
                <a:cxn ang="0">
                  <a:pos x="56" y="16"/>
                </a:cxn>
                <a:cxn ang="0">
                  <a:pos x="76" y="8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48" y="4"/>
                </a:cxn>
                <a:cxn ang="0">
                  <a:pos x="172" y="8"/>
                </a:cxn>
                <a:cxn ang="0">
                  <a:pos x="192" y="16"/>
                </a:cxn>
                <a:cxn ang="0">
                  <a:pos x="212" y="24"/>
                </a:cxn>
                <a:cxn ang="0">
                  <a:pos x="228" y="36"/>
                </a:cxn>
                <a:cxn ang="0">
                  <a:pos x="236" y="48"/>
                </a:cxn>
                <a:cxn ang="0">
                  <a:pos x="244" y="60"/>
                </a:cxn>
                <a:cxn ang="0">
                  <a:pos x="248" y="76"/>
                </a:cxn>
                <a:cxn ang="0">
                  <a:pos x="248" y="76"/>
                </a:cxn>
                <a:cxn ang="0">
                  <a:pos x="244" y="92"/>
                </a:cxn>
                <a:cxn ang="0">
                  <a:pos x="236" y="104"/>
                </a:cxn>
                <a:cxn ang="0">
                  <a:pos x="228" y="116"/>
                </a:cxn>
                <a:cxn ang="0">
                  <a:pos x="212" y="128"/>
                </a:cxn>
                <a:cxn ang="0">
                  <a:pos x="192" y="140"/>
                </a:cxn>
                <a:cxn ang="0">
                  <a:pos x="172" y="143"/>
                </a:cxn>
                <a:cxn ang="0">
                  <a:pos x="148" y="147"/>
                </a:cxn>
                <a:cxn ang="0">
                  <a:pos x="124" y="151"/>
                </a:cxn>
                <a:cxn ang="0">
                  <a:pos x="124" y="151"/>
                </a:cxn>
              </a:cxnLst>
              <a:rect l="0" t="0" r="r" b="b"/>
              <a:pathLst>
                <a:path w="248" h="151">
                  <a:moveTo>
                    <a:pt x="124" y="151"/>
                  </a:moveTo>
                  <a:lnTo>
                    <a:pt x="124" y="151"/>
                  </a:lnTo>
                  <a:lnTo>
                    <a:pt x="100" y="147"/>
                  </a:lnTo>
                  <a:lnTo>
                    <a:pt x="76" y="143"/>
                  </a:lnTo>
                  <a:lnTo>
                    <a:pt x="56" y="140"/>
                  </a:lnTo>
                  <a:lnTo>
                    <a:pt x="36" y="128"/>
                  </a:lnTo>
                  <a:lnTo>
                    <a:pt x="20" y="116"/>
                  </a:lnTo>
                  <a:lnTo>
                    <a:pt x="8" y="104"/>
                  </a:lnTo>
                  <a:lnTo>
                    <a:pt x="0" y="9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60"/>
                  </a:lnTo>
                  <a:lnTo>
                    <a:pt x="8" y="48"/>
                  </a:lnTo>
                  <a:lnTo>
                    <a:pt x="20" y="36"/>
                  </a:lnTo>
                  <a:lnTo>
                    <a:pt x="36" y="24"/>
                  </a:lnTo>
                  <a:lnTo>
                    <a:pt x="56" y="16"/>
                  </a:lnTo>
                  <a:lnTo>
                    <a:pt x="76" y="8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48" y="4"/>
                  </a:lnTo>
                  <a:lnTo>
                    <a:pt x="172" y="8"/>
                  </a:lnTo>
                  <a:lnTo>
                    <a:pt x="192" y="16"/>
                  </a:lnTo>
                  <a:lnTo>
                    <a:pt x="212" y="24"/>
                  </a:lnTo>
                  <a:lnTo>
                    <a:pt x="228" y="36"/>
                  </a:lnTo>
                  <a:lnTo>
                    <a:pt x="236" y="48"/>
                  </a:lnTo>
                  <a:lnTo>
                    <a:pt x="244" y="60"/>
                  </a:lnTo>
                  <a:lnTo>
                    <a:pt x="248" y="76"/>
                  </a:lnTo>
                  <a:lnTo>
                    <a:pt x="248" y="76"/>
                  </a:lnTo>
                  <a:lnTo>
                    <a:pt x="244" y="92"/>
                  </a:lnTo>
                  <a:lnTo>
                    <a:pt x="236" y="104"/>
                  </a:lnTo>
                  <a:lnTo>
                    <a:pt x="228" y="116"/>
                  </a:lnTo>
                  <a:lnTo>
                    <a:pt x="212" y="128"/>
                  </a:lnTo>
                  <a:lnTo>
                    <a:pt x="192" y="140"/>
                  </a:lnTo>
                  <a:lnTo>
                    <a:pt x="172" y="143"/>
                  </a:lnTo>
                  <a:lnTo>
                    <a:pt x="148" y="147"/>
                  </a:lnTo>
                  <a:lnTo>
                    <a:pt x="124" y="151"/>
                  </a:lnTo>
                  <a:lnTo>
                    <a:pt x="124" y="151"/>
                  </a:lnTo>
                  <a:close/>
                </a:path>
              </a:pathLst>
            </a:custGeom>
            <a:solidFill>
              <a:srgbClr val="F882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125"/>
            <p:cNvSpPr>
              <a:spLocks/>
            </p:cNvSpPr>
            <p:nvPr/>
          </p:nvSpPr>
          <p:spPr bwMode="auto">
            <a:xfrm>
              <a:off x="2239057" y="2649674"/>
              <a:ext cx="606864" cy="356534"/>
            </a:xfrm>
            <a:custGeom>
              <a:avLst/>
              <a:gdLst/>
              <a:ahLst/>
              <a:cxnLst>
                <a:cxn ang="0">
                  <a:pos x="120" y="139"/>
                </a:cxn>
                <a:cxn ang="0">
                  <a:pos x="120" y="139"/>
                </a:cxn>
                <a:cxn ang="0">
                  <a:pos x="96" y="139"/>
                </a:cxn>
                <a:cxn ang="0">
                  <a:pos x="72" y="136"/>
                </a:cxn>
                <a:cxn ang="0">
                  <a:pos x="52" y="128"/>
                </a:cxn>
                <a:cxn ang="0">
                  <a:pos x="36" y="120"/>
                </a:cxn>
                <a:cxn ang="0">
                  <a:pos x="20" y="112"/>
                </a:cxn>
                <a:cxn ang="0">
                  <a:pos x="12" y="100"/>
                </a:cxn>
                <a:cxn ang="0">
                  <a:pos x="4" y="84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4" y="56"/>
                </a:cxn>
                <a:cxn ang="0">
                  <a:pos x="12" y="44"/>
                </a:cxn>
                <a:cxn ang="0">
                  <a:pos x="20" y="32"/>
                </a:cxn>
                <a:cxn ang="0">
                  <a:pos x="36" y="24"/>
                </a:cxn>
                <a:cxn ang="0">
                  <a:pos x="52" y="12"/>
                </a:cxn>
                <a:cxn ang="0">
                  <a:pos x="72" y="8"/>
                </a:cxn>
                <a:cxn ang="0">
                  <a:pos x="96" y="4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40" y="4"/>
                </a:cxn>
                <a:cxn ang="0">
                  <a:pos x="164" y="8"/>
                </a:cxn>
                <a:cxn ang="0">
                  <a:pos x="184" y="12"/>
                </a:cxn>
                <a:cxn ang="0">
                  <a:pos x="200" y="24"/>
                </a:cxn>
                <a:cxn ang="0">
                  <a:pos x="216" y="32"/>
                </a:cxn>
                <a:cxn ang="0">
                  <a:pos x="228" y="44"/>
                </a:cxn>
                <a:cxn ang="0">
                  <a:pos x="232" y="56"/>
                </a:cxn>
                <a:cxn ang="0">
                  <a:pos x="236" y="72"/>
                </a:cxn>
                <a:cxn ang="0">
                  <a:pos x="236" y="72"/>
                </a:cxn>
                <a:cxn ang="0">
                  <a:pos x="232" y="84"/>
                </a:cxn>
                <a:cxn ang="0">
                  <a:pos x="228" y="100"/>
                </a:cxn>
                <a:cxn ang="0">
                  <a:pos x="216" y="112"/>
                </a:cxn>
                <a:cxn ang="0">
                  <a:pos x="200" y="120"/>
                </a:cxn>
                <a:cxn ang="0">
                  <a:pos x="184" y="128"/>
                </a:cxn>
                <a:cxn ang="0">
                  <a:pos x="164" y="136"/>
                </a:cxn>
                <a:cxn ang="0">
                  <a:pos x="140" y="139"/>
                </a:cxn>
                <a:cxn ang="0">
                  <a:pos x="120" y="139"/>
                </a:cxn>
                <a:cxn ang="0">
                  <a:pos x="120" y="139"/>
                </a:cxn>
              </a:cxnLst>
              <a:rect l="0" t="0" r="r" b="b"/>
              <a:pathLst>
                <a:path w="236" h="139">
                  <a:moveTo>
                    <a:pt x="120" y="139"/>
                  </a:moveTo>
                  <a:lnTo>
                    <a:pt x="120" y="139"/>
                  </a:lnTo>
                  <a:lnTo>
                    <a:pt x="96" y="139"/>
                  </a:lnTo>
                  <a:lnTo>
                    <a:pt x="72" y="136"/>
                  </a:lnTo>
                  <a:lnTo>
                    <a:pt x="52" y="128"/>
                  </a:lnTo>
                  <a:lnTo>
                    <a:pt x="36" y="120"/>
                  </a:lnTo>
                  <a:lnTo>
                    <a:pt x="20" y="112"/>
                  </a:lnTo>
                  <a:lnTo>
                    <a:pt x="12" y="100"/>
                  </a:lnTo>
                  <a:lnTo>
                    <a:pt x="4" y="8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4" y="56"/>
                  </a:lnTo>
                  <a:lnTo>
                    <a:pt x="12" y="44"/>
                  </a:lnTo>
                  <a:lnTo>
                    <a:pt x="20" y="32"/>
                  </a:lnTo>
                  <a:lnTo>
                    <a:pt x="36" y="24"/>
                  </a:lnTo>
                  <a:lnTo>
                    <a:pt x="52" y="12"/>
                  </a:lnTo>
                  <a:lnTo>
                    <a:pt x="72" y="8"/>
                  </a:lnTo>
                  <a:lnTo>
                    <a:pt x="96" y="4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40" y="4"/>
                  </a:lnTo>
                  <a:lnTo>
                    <a:pt x="164" y="8"/>
                  </a:lnTo>
                  <a:lnTo>
                    <a:pt x="184" y="12"/>
                  </a:lnTo>
                  <a:lnTo>
                    <a:pt x="200" y="24"/>
                  </a:lnTo>
                  <a:lnTo>
                    <a:pt x="216" y="32"/>
                  </a:lnTo>
                  <a:lnTo>
                    <a:pt x="228" y="44"/>
                  </a:lnTo>
                  <a:lnTo>
                    <a:pt x="232" y="56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4"/>
                  </a:lnTo>
                  <a:lnTo>
                    <a:pt x="228" y="100"/>
                  </a:lnTo>
                  <a:lnTo>
                    <a:pt x="216" y="112"/>
                  </a:lnTo>
                  <a:lnTo>
                    <a:pt x="200" y="120"/>
                  </a:lnTo>
                  <a:lnTo>
                    <a:pt x="184" y="128"/>
                  </a:lnTo>
                  <a:lnTo>
                    <a:pt x="164" y="136"/>
                  </a:lnTo>
                  <a:lnTo>
                    <a:pt x="140" y="139"/>
                  </a:lnTo>
                  <a:lnTo>
                    <a:pt x="120" y="139"/>
                  </a:lnTo>
                  <a:lnTo>
                    <a:pt x="120" y="139"/>
                  </a:lnTo>
                  <a:close/>
                </a:path>
              </a:pathLst>
            </a:custGeom>
            <a:solidFill>
              <a:srgbClr val="F990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26"/>
            <p:cNvSpPr>
              <a:spLocks/>
            </p:cNvSpPr>
            <p:nvPr/>
          </p:nvSpPr>
          <p:spPr bwMode="auto">
            <a:xfrm>
              <a:off x="2259629" y="2659934"/>
              <a:ext cx="565721" cy="338579"/>
            </a:xfrm>
            <a:custGeom>
              <a:avLst/>
              <a:gdLst/>
              <a:ahLst/>
              <a:cxnLst>
                <a:cxn ang="0">
                  <a:pos x="108" y="132"/>
                </a:cxn>
                <a:cxn ang="0">
                  <a:pos x="108" y="132"/>
                </a:cxn>
                <a:cxn ang="0">
                  <a:pos x="88" y="128"/>
                </a:cxn>
                <a:cxn ang="0">
                  <a:pos x="68" y="128"/>
                </a:cxn>
                <a:cxn ang="0">
                  <a:pos x="48" y="120"/>
                </a:cxn>
                <a:cxn ang="0">
                  <a:pos x="32" y="112"/>
                </a:cxn>
                <a:cxn ang="0">
                  <a:pos x="20" y="104"/>
                </a:cxn>
                <a:cxn ang="0">
                  <a:pos x="8" y="92"/>
                </a:cxn>
                <a:cxn ang="0">
                  <a:pos x="4" y="80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4" y="52"/>
                </a:cxn>
                <a:cxn ang="0">
                  <a:pos x="8" y="40"/>
                </a:cxn>
                <a:cxn ang="0">
                  <a:pos x="20" y="32"/>
                </a:cxn>
                <a:cxn ang="0">
                  <a:pos x="32" y="20"/>
                </a:cxn>
                <a:cxn ang="0">
                  <a:pos x="48" y="12"/>
                </a:cxn>
                <a:cxn ang="0">
                  <a:pos x="68" y="8"/>
                </a:cxn>
                <a:cxn ang="0">
                  <a:pos x="88" y="4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32" y="4"/>
                </a:cxn>
                <a:cxn ang="0">
                  <a:pos x="152" y="8"/>
                </a:cxn>
                <a:cxn ang="0">
                  <a:pos x="172" y="12"/>
                </a:cxn>
                <a:cxn ang="0">
                  <a:pos x="188" y="20"/>
                </a:cxn>
                <a:cxn ang="0">
                  <a:pos x="200" y="32"/>
                </a:cxn>
                <a:cxn ang="0">
                  <a:pos x="212" y="40"/>
                </a:cxn>
                <a:cxn ang="0">
                  <a:pos x="216" y="52"/>
                </a:cxn>
                <a:cxn ang="0">
                  <a:pos x="220" y="68"/>
                </a:cxn>
                <a:cxn ang="0">
                  <a:pos x="220" y="68"/>
                </a:cxn>
                <a:cxn ang="0">
                  <a:pos x="216" y="80"/>
                </a:cxn>
                <a:cxn ang="0">
                  <a:pos x="212" y="92"/>
                </a:cxn>
                <a:cxn ang="0">
                  <a:pos x="200" y="104"/>
                </a:cxn>
                <a:cxn ang="0">
                  <a:pos x="188" y="112"/>
                </a:cxn>
                <a:cxn ang="0">
                  <a:pos x="172" y="120"/>
                </a:cxn>
                <a:cxn ang="0">
                  <a:pos x="152" y="128"/>
                </a:cxn>
                <a:cxn ang="0">
                  <a:pos x="132" y="128"/>
                </a:cxn>
                <a:cxn ang="0">
                  <a:pos x="108" y="132"/>
                </a:cxn>
                <a:cxn ang="0">
                  <a:pos x="108" y="132"/>
                </a:cxn>
              </a:cxnLst>
              <a:rect l="0" t="0" r="r" b="b"/>
              <a:pathLst>
                <a:path w="220" h="132">
                  <a:moveTo>
                    <a:pt x="108" y="132"/>
                  </a:moveTo>
                  <a:lnTo>
                    <a:pt x="108" y="132"/>
                  </a:lnTo>
                  <a:lnTo>
                    <a:pt x="88" y="128"/>
                  </a:lnTo>
                  <a:lnTo>
                    <a:pt x="68" y="128"/>
                  </a:lnTo>
                  <a:lnTo>
                    <a:pt x="48" y="120"/>
                  </a:lnTo>
                  <a:lnTo>
                    <a:pt x="32" y="112"/>
                  </a:lnTo>
                  <a:lnTo>
                    <a:pt x="20" y="104"/>
                  </a:lnTo>
                  <a:lnTo>
                    <a:pt x="8" y="92"/>
                  </a:lnTo>
                  <a:lnTo>
                    <a:pt x="4" y="8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8" y="40"/>
                  </a:lnTo>
                  <a:lnTo>
                    <a:pt x="20" y="32"/>
                  </a:lnTo>
                  <a:lnTo>
                    <a:pt x="32" y="20"/>
                  </a:lnTo>
                  <a:lnTo>
                    <a:pt x="48" y="12"/>
                  </a:lnTo>
                  <a:lnTo>
                    <a:pt x="68" y="8"/>
                  </a:lnTo>
                  <a:lnTo>
                    <a:pt x="88" y="4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32" y="4"/>
                  </a:lnTo>
                  <a:lnTo>
                    <a:pt x="152" y="8"/>
                  </a:lnTo>
                  <a:lnTo>
                    <a:pt x="172" y="12"/>
                  </a:lnTo>
                  <a:lnTo>
                    <a:pt x="188" y="20"/>
                  </a:lnTo>
                  <a:lnTo>
                    <a:pt x="200" y="32"/>
                  </a:lnTo>
                  <a:lnTo>
                    <a:pt x="212" y="40"/>
                  </a:lnTo>
                  <a:lnTo>
                    <a:pt x="216" y="52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16" y="80"/>
                  </a:lnTo>
                  <a:lnTo>
                    <a:pt x="212" y="92"/>
                  </a:lnTo>
                  <a:lnTo>
                    <a:pt x="200" y="104"/>
                  </a:lnTo>
                  <a:lnTo>
                    <a:pt x="188" y="112"/>
                  </a:lnTo>
                  <a:lnTo>
                    <a:pt x="172" y="120"/>
                  </a:lnTo>
                  <a:lnTo>
                    <a:pt x="152" y="128"/>
                  </a:lnTo>
                  <a:lnTo>
                    <a:pt x="132" y="128"/>
                  </a:lnTo>
                  <a:lnTo>
                    <a:pt x="108" y="132"/>
                  </a:lnTo>
                  <a:lnTo>
                    <a:pt x="108" y="132"/>
                  </a:lnTo>
                  <a:close/>
                </a:path>
              </a:pathLst>
            </a:custGeom>
            <a:solidFill>
              <a:srgbClr val="F99D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127"/>
            <p:cNvSpPr>
              <a:spLocks/>
            </p:cNvSpPr>
            <p:nvPr/>
          </p:nvSpPr>
          <p:spPr bwMode="auto">
            <a:xfrm>
              <a:off x="2280201" y="2680454"/>
              <a:ext cx="524577" cy="297539"/>
            </a:xfrm>
            <a:custGeom>
              <a:avLst/>
              <a:gdLst/>
              <a:ahLst/>
              <a:cxnLst>
                <a:cxn ang="0">
                  <a:pos x="100" y="116"/>
                </a:cxn>
                <a:cxn ang="0">
                  <a:pos x="100" y="116"/>
                </a:cxn>
                <a:cxn ang="0">
                  <a:pos x="80" y="116"/>
                </a:cxn>
                <a:cxn ang="0">
                  <a:pos x="60" y="112"/>
                </a:cxn>
                <a:cxn ang="0">
                  <a:pos x="44" y="108"/>
                </a:cxn>
                <a:cxn ang="0">
                  <a:pos x="28" y="100"/>
                </a:cxn>
                <a:cxn ang="0">
                  <a:pos x="16" y="92"/>
                </a:cxn>
                <a:cxn ang="0">
                  <a:pos x="8" y="80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8" y="36"/>
                </a:cxn>
                <a:cxn ang="0">
                  <a:pos x="16" y="24"/>
                </a:cxn>
                <a:cxn ang="0">
                  <a:pos x="28" y="16"/>
                </a:cxn>
                <a:cxn ang="0">
                  <a:pos x="44" y="8"/>
                </a:cxn>
                <a:cxn ang="0">
                  <a:pos x="60" y="4"/>
                </a:cxn>
                <a:cxn ang="0">
                  <a:pos x="80" y="0"/>
                </a:cxn>
                <a:cxn ang="0">
                  <a:pos x="100" y="0"/>
                </a:cxn>
                <a:cxn ang="0">
                  <a:pos x="100" y="0"/>
                </a:cxn>
                <a:cxn ang="0">
                  <a:pos x="120" y="0"/>
                </a:cxn>
                <a:cxn ang="0">
                  <a:pos x="140" y="4"/>
                </a:cxn>
                <a:cxn ang="0">
                  <a:pos x="156" y="8"/>
                </a:cxn>
                <a:cxn ang="0">
                  <a:pos x="172" y="16"/>
                </a:cxn>
                <a:cxn ang="0">
                  <a:pos x="184" y="24"/>
                </a:cxn>
                <a:cxn ang="0">
                  <a:pos x="196" y="36"/>
                </a:cxn>
                <a:cxn ang="0">
                  <a:pos x="200" y="44"/>
                </a:cxn>
                <a:cxn ang="0">
                  <a:pos x="204" y="56"/>
                </a:cxn>
                <a:cxn ang="0">
                  <a:pos x="204" y="56"/>
                </a:cxn>
                <a:cxn ang="0">
                  <a:pos x="200" y="68"/>
                </a:cxn>
                <a:cxn ang="0">
                  <a:pos x="196" y="80"/>
                </a:cxn>
                <a:cxn ang="0">
                  <a:pos x="184" y="92"/>
                </a:cxn>
                <a:cxn ang="0">
                  <a:pos x="172" y="100"/>
                </a:cxn>
                <a:cxn ang="0">
                  <a:pos x="156" y="108"/>
                </a:cxn>
                <a:cxn ang="0">
                  <a:pos x="140" y="112"/>
                </a:cxn>
                <a:cxn ang="0">
                  <a:pos x="120" y="116"/>
                </a:cxn>
                <a:cxn ang="0">
                  <a:pos x="100" y="116"/>
                </a:cxn>
                <a:cxn ang="0">
                  <a:pos x="100" y="116"/>
                </a:cxn>
              </a:cxnLst>
              <a:rect l="0" t="0" r="r" b="b"/>
              <a:pathLst>
                <a:path w="204" h="116">
                  <a:moveTo>
                    <a:pt x="100" y="116"/>
                  </a:moveTo>
                  <a:lnTo>
                    <a:pt x="100" y="116"/>
                  </a:lnTo>
                  <a:lnTo>
                    <a:pt x="80" y="116"/>
                  </a:lnTo>
                  <a:lnTo>
                    <a:pt x="60" y="112"/>
                  </a:lnTo>
                  <a:lnTo>
                    <a:pt x="44" y="108"/>
                  </a:lnTo>
                  <a:lnTo>
                    <a:pt x="28" y="100"/>
                  </a:lnTo>
                  <a:lnTo>
                    <a:pt x="16" y="92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8" y="36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44" y="8"/>
                  </a:lnTo>
                  <a:lnTo>
                    <a:pt x="60" y="4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20" y="0"/>
                  </a:lnTo>
                  <a:lnTo>
                    <a:pt x="140" y="4"/>
                  </a:lnTo>
                  <a:lnTo>
                    <a:pt x="156" y="8"/>
                  </a:lnTo>
                  <a:lnTo>
                    <a:pt x="172" y="16"/>
                  </a:lnTo>
                  <a:lnTo>
                    <a:pt x="184" y="24"/>
                  </a:lnTo>
                  <a:lnTo>
                    <a:pt x="196" y="36"/>
                  </a:lnTo>
                  <a:lnTo>
                    <a:pt x="200" y="44"/>
                  </a:lnTo>
                  <a:lnTo>
                    <a:pt x="204" y="56"/>
                  </a:lnTo>
                  <a:lnTo>
                    <a:pt x="204" y="56"/>
                  </a:lnTo>
                  <a:lnTo>
                    <a:pt x="200" y="68"/>
                  </a:lnTo>
                  <a:lnTo>
                    <a:pt x="196" y="80"/>
                  </a:lnTo>
                  <a:lnTo>
                    <a:pt x="184" y="92"/>
                  </a:lnTo>
                  <a:lnTo>
                    <a:pt x="172" y="100"/>
                  </a:lnTo>
                  <a:lnTo>
                    <a:pt x="156" y="108"/>
                  </a:lnTo>
                  <a:lnTo>
                    <a:pt x="140" y="112"/>
                  </a:lnTo>
                  <a:lnTo>
                    <a:pt x="120" y="116"/>
                  </a:lnTo>
                  <a:lnTo>
                    <a:pt x="100" y="116"/>
                  </a:lnTo>
                  <a:lnTo>
                    <a:pt x="100" y="116"/>
                  </a:lnTo>
                  <a:close/>
                </a:path>
              </a:pathLst>
            </a:custGeom>
            <a:solidFill>
              <a:srgbClr val="FAA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128"/>
            <p:cNvSpPr>
              <a:spLocks/>
            </p:cNvSpPr>
            <p:nvPr/>
          </p:nvSpPr>
          <p:spPr bwMode="auto">
            <a:xfrm>
              <a:off x="2290486" y="2690714"/>
              <a:ext cx="493720" cy="277019"/>
            </a:xfrm>
            <a:custGeom>
              <a:avLst/>
              <a:gdLst/>
              <a:ahLst/>
              <a:cxnLst>
                <a:cxn ang="0">
                  <a:pos x="96" y="108"/>
                </a:cxn>
                <a:cxn ang="0">
                  <a:pos x="96" y="108"/>
                </a:cxn>
                <a:cxn ang="0">
                  <a:pos x="60" y="104"/>
                </a:cxn>
                <a:cxn ang="0">
                  <a:pos x="28" y="92"/>
                </a:cxn>
                <a:cxn ang="0">
                  <a:pos x="16" y="84"/>
                </a:cxn>
                <a:cxn ang="0">
                  <a:pos x="8" y="76"/>
                </a:cxn>
                <a:cxn ang="0">
                  <a:pos x="4" y="64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4" y="40"/>
                </a:cxn>
                <a:cxn ang="0">
                  <a:pos x="8" y="32"/>
                </a:cxn>
                <a:cxn ang="0">
                  <a:pos x="16" y="24"/>
                </a:cxn>
                <a:cxn ang="0">
                  <a:pos x="28" y="16"/>
                </a:cxn>
                <a:cxn ang="0">
                  <a:pos x="60" y="4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132" y="4"/>
                </a:cxn>
                <a:cxn ang="0">
                  <a:pos x="164" y="16"/>
                </a:cxn>
                <a:cxn ang="0">
                  <a:pos x="176" y="24"/>
                </a:cxn>
                <a:cxn ang="0">
                  <a:pos x="184" y="32"/>
                </a:cxn>
                <a:cxn ang="0">
                  <a:pos x="188" y="40"/>
                </a:cxn>
                <a:cxn ang="0">
                  <a:pos x="192" y="52"/>
                </a:cxn>
                <a:cxn ang="0">
                  <a:pos x="192" y="52"/>
                </a:cxn>
                <a:cxn ang="0">
                  <a:pos x="188" y="64"/>
                </a:cxn>
                <a:cxn ang="0">
                  <a:pos x="184" y="76"/>
                </a:cxn>
                <a:cxn ang="0">
                  <a:pos x="176" y="84"/>
                </a:cxn>
                <a:cxn ang="0">
                  <a:pos x="164" y="92"/>
                </a:cxn>
                <a:cxn ang="0">
                  <a:pos x="132" y="104"/>
                </a:cxn>
                <a:cxn ang="0">
                  <a:pos x="96" y="108"/>
                </a:cxn>
                <a:cxn ang="0">
                  <a:pos x="96" y="108"/>
                </a:cxn>
              </a:cxnLst>
              <a:rect l="0" t="0" r="r" b="b"/>
              <a:pathLst>
                <a:path w="192" h="108">
                  <a:moveTo>
                    <a:pt x="96" y="108"/>
                  </a:moveTo>
                  <a:lnTo>
                    <a:pt x="96" y="108"/>
                  </a:lnTo>
                  <a:lnTo>
                    <a:pt x="60" y="104"/>
                  </a:lnTo>
                  <a:lnTo>
                    <a:pt x="28" y="92"/>
                  </a:lnTo>
                  <a:lnTo>
                    <a:pt x="16" y="84"/>
                  </a:lnTo>
                  <a:lnTo>
                    <a:pt x="8" y="76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60" y="4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32" y="4"/>
                  </a:lnTo>
                  <a:lnTo>
                    <a:pt x="164" y="16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88" y="40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88" y="64"/>
                  </a:lnTo>
                  <a:lnTo>
                    <a:pt x="184" y="76"/>
                  </a:lnTo>
                  <a:lnTo>
                    <a:pt x="176" y="84"/>
                  </a:lnTo>
                  <a:lnTo>
                    <a:pt x="164" y="92"/>
                  </a:lnTo>
                  <a:lnTo>
                    <a:pt x="132" y="104"/>
                  </a:lnTo>
                  <a:lnTo>
                    <a:pt x="96" y="108"/>
                  </a:lnTo>
                  <a:lnTo>
                    <a:pt x="96" y="108"/>
                  </a:lnTo>
                  <a:close/>
                </a:path>
              </a:pathLst>
            </a:custGeom>
            <a:solidFill>
              <a:srgbClr val="FAB9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29"/>
            <p:cNvSpPr>
              <a:spLocks/>
            </p:cNvSpPr>
            <p:nvPr/>
          </p:nvSpPr>
          <p:spPr bwMode="auto">
            <a:xfrm>
              <a:off x="2311058" y="2700974"/>
              <a:ext cx="452576" cy="246240"/>
            </a:xfrm>
            <a:custGeom>
              <a:avLst/>
              <a:gdLst/>
              <a:ahLst/>
              <a:cxnLst>
                <a:cxn ang="0">
                  <a:pos x="88" y="96"/>
                </a:cxn>
                <a:cxn ang="0">
                  <a:pos x="88" y="96"/>
                </a:cxn>
                <a:cxn ang="0">
                  <a:pos x="52" y="92"/>
                </a:cxn>
                <a:cxn ang="0">
                  <a:pos x="24" y="84"/>
                </a:cxn>
                <a:cxn ang="0">
                  <a:pos x="12" y="76"/>
                </a:cxn>
                <a:cxn ang="0">
                  <a:pos x="4" y="68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4" y="28"/>
                </a:cxn>
                <a:cxn ang="0">
                  <a:pos x="12" y="20"/>
                </a:cxn>
                <a:cxn ang="0">
                  <a:pos x="24" y="12"/>
                </a:cxn>
                <a:cxn ang="0">
                  <a:pos x="52" y="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120" y="4"/>
                </a:cxn>
                <a:cxn ang="0">
                  <a:pos x="148" y="12"/>
                </a:cxn>
                <a:cxn ang="0">
                  <a:pos x="160" y="20"/>
                </a:cxn>
                <a:cxn ang="0">
                  <a:pos x="168" y="28"/>
                </a:cxn>
                <a:cxn ang="0">
                  <a:pos x="172" y="40"/>
                </a:cxn>
                <a:cxn ang="0">
                  <a:pos x="176" y="48"/>
                </a:cxn>
                <a:cxn ang="0">
                  <a:pos x="176" y="48"/>
                </a:cxn>
                <a:cxn ang="0">
                  <a:pos x="172" y="60"/>
                </a:cxn>
                <a:cxn ang="0">
                  <a:pos x="168" y="68"/>
                </a:cxn>
                <a:cxn ang="0">
                  <a:pos x="160" y="76"/>
                </a:cxn>
                <a:cxn ang="0">
                  <a:pos x="148" y="84"/>
                </a:cxn>
                <a:cxn ang="0">
                  <a:pos x="120" y="92"/>
                </a:cxn>
                <a:cxn ang="0">
                  <a:pos x="88" y="96"/>
                </a:cxn>
                <a:cxn ang="0">
                  <a:pos x="88" y="96"/>
                </a:cxn>
              </a:cxnLst>
              <a:rect l="0" t="0" r="r" b="b"/>
              <a:pathLst>
                <a:path w="176" h="96">
                  <a:moveTo>
                    <a:pt x="88" y="96"/>
                  </a:moveTo>
                  <a:lnTo>
                    <a:pt x="88" y="96"/>
                  </a:lnTo>
                  <a:lnTo>
                    <a:pt x="52" y="92"/>
                  </a:lnTo>
                  <a:lnTo>
                    <a:pt x="24" y="84"/>
                  </a:lnTo>
                  <a:lnTo>
                    <a:pt x="12" y="76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4" y="28"/>
                  </a:lnTo>
                  <a:lnTo>
                    <a:pt x="12" y="20"/>
                  </a:lnTo>
                  <a:lnTo>
                    <a:pt x="24" y="12"/>
                  </a:lnTo>
                  <a:lnTo>
                    <a:pt x="52" y="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20" y="4"/>
                  </a:lnTo>
                  <a:lnTo>
                    <a:pt x="148" y="12"/>
                  </a:lnTo>
                  <a:lnTo>
                    <a:pt x="160" y="20"/>
                  </a:lnTo>
                  <a:lnTo>
                    <a:pt x="168" y="28"/>
                  </a:lnTo>
                  <a:lnTo>
                    <a:pt x="172" y="40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2" y="60"/>
                  </a:lnTo>
                  <a:lnTo>
                    <a:pt x="168" y="68"/>
                  </a:lnTo>
                  <a:lnTo>
                    <a:pt x="160" y="76"/>
                  </a:lnTo>
                  <a:lnTo>
                    <a:pt x="148" y="84"/>
                  </a:lnTo>
                  <a:lnTo>
                    <a:pt x="120" y="92"/>
                  </a:lnTo>
                  <a:lnTo>
                    <a:pt x="88" y="96"/>
                  </a:lnTo>
                  <a:lnTo>
                    <a:pt x="88" y="96"/>
                  </a:lnTo>
                  <a:close/>
                </a:path>
              </a:pathLst>
            </a:custGeom>
            <a:solidFill>
              <a:srgbClr val="FCC7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30"/>
            <p:cNvSpPr>
              <a:spLocks/>
            </p:cNvSpPr>
            <p:nvPr/>
          </p:nvSpPr>
          <p:spPr bwMode="auto">
            <a:xfrm>
              <a:off x="2321344" y="2711234"/>
              <a:ext cx="421719" cy="225720"/>
            </a:xfrm>
            <a:custGeom>
              <a:avLst/>
              <a:gdLst/>
              <a:ahLst/>
              <a:cxnLst>
                <a:cxn ang="0">
                  <a:pos x="80" y="88"/>
                </a:cxn>
                <a:cxn ang="0">
                  <a:pos x="80" y="88"/>
                </a:cxn>
                <a:cxn ang="0">
                  <a:pos x="52" y="84"/>
                </a:cxn>
                <a:cxn ang="0">
                  <a:pos x="24" y="76"/>
                </a:cxn>
                <a:cxn ang="0">
                  <a:pos x="8" y="60"/>
                </a:cxn>
                <a:cxn ang="0">
                  <a:pos x="4" y="52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4" y="36"/>
                </a:cxn>
                <a:cxn ang="0">
                  <a:pos x="8" y="24"/>
                </a:cxn>
                <a:cxn ang="0">
                  <a:pos x="24" y="12"/>
                </a:cxn>
                <a:cxn ang="0">
                  <a:pos x="52" y="4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112" y="4"/>
                </a:cxn>
                <a:cxn ang="0">
                  <a:pos x="140" y="12"/>
                </a:cxn>
                <a:cxn ang="0">
                  <a:pos x="156" y="24"/>
                </a:cxn>
                <a:cxn ang="0">
                  <a:pos x="160" y="36"/>
                </a:cxn>
                <a:cxn ang="0">
                  <a:pos x="164" y="44"/>
                </a:cxn>
                <a:cxn ang="0">
                  <a:pos x="164" y="44"/>
                </a:cxn>
                <a:cxn ang="0">
                  <a:pos x="160" y="52"/>
                </a:cxn>
                <a:cxn ang="0">
                  <a:pos x="156" y="60"/>
                </a:cxn>
                <a:cxn ang="0">
                  <a:pos x="140" y="76"/>
                </a:cxn>
                <a:cxn ang="0">
                  <a:pos x="112" y="84"/>
                </a:cxn>
                <a:cxn ang="0">
                  <a:pos x="80" y="88"/>
                </a:cxn>
                <a:cxn ang="0">
                  <a:pos x="80" y="88"/>
                </a:cxn>
              </a:cxnLst>
              <a:rect l="0" t="0" r="r" b="b"/>
              <a:pathLst>
                <a:path w="164" h="88">
                  <a:moveTo>
                    <a:pt x="80" y="88"/>
                  </a:moveTo>
                  <a:lnTo>
                    <a:pt x="80" y="88"/>
                  </a:lnTo>
                  <a:lnTo>
                    <a:pt x="52" y="84"/>
                  </a:lnTo>
                  <a:lnTo>
                    <a:pt x="24" y="76"/>
                  </a:lnTo>
                  <a:lnTo>
                    <a:pt x="8" y="60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4" y="36"/>
                  </a:lnTo>
                  <a:lnTo>
                    <a:pt x="8" y="24"/>
                  </a:lnTo>
                  <a:lnTo>
                    <a:pt x="24" y="12"/>
                  </a:lnTo>
                  <a:lnTo>
                    <a:pt x="52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112" y="4"/>
                  </a:lnTo>
                  <a:lnTo>
                    <a:pt x="140" y="12"/>
                  </a:lnTo>
                  <a:lnTo>
                    <a:pt x="156" y="24"/>
                  </a:lnTo>
                  <a:lnTo>
                    <a:pt x="160" y="36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0" y="52"/>
                  </a:lnTo>
                  <a:lnTo>
                    <a:pt x="156" y="60"/>
                  </a:lnTo>
                  <a:lnTo>
                    <a:pt x="140" y="76"/>
                  </a:lnTo>
                  <a:lnTo>
                    <a:pt x="112" y="84"/>
                  </a:lnTo>
                  <a:lnTo>
                    <a:pt x="80" y="88"/>
                  </a:lnTo>
                  <a:lnTo>
                    <a:pt x="80" y="88"/>
                  </a:lnTo>
                  <a:close/>
                </a:path>
              </a:pathLst>
            </a:custGeom>
            <a:solidFill>
              <a:srgbClr val="FCD5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131"/>
            <p:cNvSpPr>
              <a:spLocks/>
            </p:cNvSpPr>
            <p:nvPr/>
          </p:nvSpPr>
          <p:spPr bwMode="auto">
            <a:xfrm>
              <a:off x="2341916" y="2721494"/>
              <a:ext cx="370290" cy="194940"/>
            </a:xfrm>
            <a:custGeom>
              <a:avLst/>
              <a:gdLst/>
              <a:ahLst/>
              <a:cxnLst>
                <a:cxn ang="0">
                  <a:pos x="72" y="76"/>
                </a:cxn>
                <a:cxn ang="0">
                  <a:pos x="72" y="76"/>
                </a:cxn>
                <a:cxn ang="0">
                  <a:pos x="44" y="76"/>
                </a:cxn>
                <a:cxn ang="0">
                  <a:pos x="20" y="68"/>
                </a:cxn>
                <a:cxn ang="0">
                  <a:pos x="4" y="52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4" y="24"/>
                </a:cxn>
                <a:cxn ang="0">
                  <a:pos x="20" y="12"/>
                </a:cxn>
                <a:cxn ang="0">
                  <a:pos x="44" y="4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100" y="4"/>
                </a:cxn>
                <a:cxn ang="0">
                  <a:pos x="124" y="12"/>
                </a:cxn>
                <a:cxn ang="0">
                  <a:pos x="140" y="24"/>
                </a:cxn>
                <a:cxn ang="0">
                  <a:pos x="144" y="32"/>
                </a:cxn>
                <a:cxn ang="0">
                  <a:pos x="144" y="40"/>
                </a:cxn>
                <a:cxn ang="0">
                  <a:pos x="144" y="40"/>
                </a:cxn>
                <a:cxn ang="0">
                  <a:pos x="144" y="48"/>
                </a:cxn>
                <a:cxn ang="0">
                  <a:pos x="140" y="52"/>
                </a:cxn>
                <a:cxn ang="0">
                  <a:pos x="124" y="68"/>
                </a:cxn>
                <a:cxn ang="0">
                  <a:pos x="100" y="76"/>
                </a:cxn>
                <a:cxn ang="0">
                  <a:pos x="72" y="76"/>
                </a:cxn>
                <a:cxn ang="0">
                  <a:pos x="72" y="76"/>
                </a:cxn>
              </a:cxnLst>
              <a:rect l="0" t="0" r="r" b="b"/>
              <a:pathLst>
                <a:path w="144" h="76">
                  <a:moveTo>
                    <a:pt x="72" y="76"/>
                  </a:moveTo>
                  <a:lnTo>
                    <a:pt x="72" y="76"/>
                  </a:lnTo>
                  <a:lnTo>
                    <a:pt x="44" y="76"/>
                  </a:lnTo>
                  <a:lnTo>
                    <a:pt x="20" y="68"/>
                  </a:lnTo>
                  <a:lnTo>
                    <a:pt x="4" y="52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20" y="12"/>
                  </a:lnTo>
                  <a:lnTo>
                    <a:pt x="44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00" y="4"/>
                  </a:lnTo>
                  <a:lnTo>
                    <a:pt x="124" y="12"/>
                  </a:lnTo>
                  <a:lnTo>
                    <a:pt x="140" y="24"/>
                  </a:lnTo>
                  <a:lnTo>
                    <a:pt x="144" y="32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4" y="48"/>
                  </a:lnTo>
                  <a:lnTo>
                    <a:pt x="140" y="52"/>
                  </a:lnTo>
                  <a:lnTo>
                    <a:pt x="124" y="68"/>
                  </a:lnTo>
                  <a:lnTo>
                    <a:pt x="100" y="76"/>
                  </a:lnTo>
                  <a:lnTo>
                    <a:pt x="72" y="76"/>
                  </a:lnTo>
                  <a:lnTo>
                    <a:pt x="72" y="76"/>
                  </a:lnTo>
                  <a:close/>
                </a:path>
              </a:pathLst>
            </a:custGeom>
            <a:solidFill>
              <a:srgbClr val="FDE3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132"/>
            <p:cNvSpPr>
              <a:spLocks/>
            </p:cNvSpPr>
            <p:nvPr/>
          </p:nvSpPr>
          <p:spPr bwMode="auto">
            <a:xfrm>
              <a:off x="2352201" y="2731754"/>
              <a:ext cx="339432" cy="174420"/>
            </a:xfrm>
            <a:custGeom>
              <a:avLst/>
              <a:gdLst/>
              <a:ahLst/>
              <a:cxnLst>
                <a:cxn ang="0">
                  <a:pos x="68" y="68"/>
                </a:cxn>
                <a:cxn ang="0">
                  <a:pos x="68" y="68"/>
                </a:cxn>
                <a:cxn ang="0">
                  <a:pos x="44" y="64"/>
                </a:cxn>
                <a:cxn ang="0">
                  <a:pos x="20" y="56"/>
                </a:cxn>
                <a:cxn ang="0">
                  <a:pos x="8" y="48"/>
                </a:cxn>
                <a:cxn ang="0">
                  <a:pos x="4" y="4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4" y="28"/>
                </a:cxn>
                <a:cxn ang="0">
                  <a:pos x="8" y="20"/>
                </a:cxn>
                <a:cxn ang="0">
                  <a:pos x="20" y="8"/>
                </a:cxn>
                <a:cxn ang="0">
                  <a:pos x="44" y="4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92" y="4"/>
                </a:cxn>
                <a:cxn ang="0">
                  <a:pos x="116" y="8"/>
                </a:cxn>
                <a:cxn ang="0">
                  <a:pos x="128" y="20"/>
                </a:cxn>
                <a:cxn ang="0">
                  <a:pos x="132" y="28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2" y="40"/>
                </a:cxn>
                <a:cxn ang="0">
                  <a:pos x="128" y="48"/>
                </a:cxn>
                <a:cxn ang="0">
                  <a:pos x="116" y="56"/>
                </a:cxn>
                <a:cxn ang="0">
                  <a:pos x="92" y="64"/>
                </a:cxn>
                <a:cxn ang="0">
                  <a:pos x="68" y="68"/>
                </a:cxn>
                <a:cxn ang="0">
                  <a:pos x="68" y="68"/>
                </a:cxn>
              </a:cxnLst>
              <a:rect l="0" t="0" r="r" b="b"/>
              <a:pathLst>
                <a:path w="132" h="68">
                  <a:moveTo>
                    <a:pt x="68" y="68"/>
                  </a:moveTo>
                  <a:lnTo>
                    <a:pt x="68" y="68"/>
                  </a:lnTo>
                  <a:lnTo>
                    <a:pt x="44" y="64"/>
                  </a:lnTo>
                  <a:lnTo>
                    <a:pt x="20" y="56"/>
                  </a:lnTo>
                  <a:lnTo>
                    <a:pt x="8" y="48"/>
                  </a:lnTo>
                  <a:lnTo>
                    <a:pt x="4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20" y="8"/>
                  </a:lnTo>
                  <a:lnTo>
                    <a:pt x="44" y="4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4"/>
                  </a:lnTo>
                  <a:lnTo>
                    <a:pt x="116" y="8"/>
                  </a:lnTo>
                  <a:lnTo>
                    <a:pt x="128" y="20"/>
                  </a:lnTo>
                  <a:lnTo>
                    <a:pt x="132" y="28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2" y="40"/>
                  </a:lnTo>
                  <a:lnTo>
                    <a:pt x="128" y="48"/>
                  </a:lnTo>
                  <a:lnTo>
                    <a:pt x="116" y="56"/>
                  </a:lnTo>
                  <a:lnTo>
                    <a:pt x="92" y="64"/>
                  </a:lnTo>
                  <a:lnTo>
                    <a:pt x="68" y="68"/>
                  </a:lnTo>
                  <a:lnTo>
                    <a:pt x="68" y="68"/>
                  </a:lnTo>
                  <a:close/>
                </a:path>
              </a:pathLst>
            </a:custGeom>
            <a:solidFill>
              <a:srgbClr val="FEF1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133"/>
            <p:cNvSpPr>
              <a:spLocks/>
            </p:cNvSpPr>
            <p:nvPr/>
          </p:nvSpPr>
          <p:spPr bwMode="auto">
            <a:xfrm>
              <a:off x="2372773" y="2742014"/>
              <a:ext cx="298289" cy="143640"/>
            </a:xfrm>
            <a:custGeom>
              <a:avLst/>
              <a:gdLst/>
              <a:ahLst/>
              <a:cxnLst>
                <a:cxn ang="0">
                  <a:pos x="116" y="28"/>
                </a:cxn>
                <a:cxn ang="0">
                  <a:pos x="116" y="28"/>
                </a:cxn>
                <a:cxn ang="0">
                  <a:pos x="112" y="40"/>
                </a:cxn>
                <a:cxn ang="0">
                  <a:pos x="100" y="48"/>
                </a:cxn>
                <a:cxn ang="0">
                  <a:pos x="80" y="56"/>
                </a:cxn>
                <a:cxn ang="0">
                  <a:pos x="60" y="56"/>
                </a:cxn>
                <a:cxn ang="0">
                  <a:pos x="60" y="56"/>
                </a:cxn>
                <a:cxn ang="0">
                  <a:pos x="36" y="56"/>
                </a:cxn>
                <a:cxn ang="0">
                  <a:pos x="16" y="48"/>
                </a:cxn>
                <a:cxn ang="0">
                  <a:pos x="4" y="4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4" y="16"/>
                </a:cxn>
                <a:cxn ang="0">
                  <a:pos x="16" y="8"/>
                </a:cxn>
                <a:cxn ang="0">
                  <a:pos x="36" y="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80" y="4"/>
                </a:cxn>
                <a:cxn ang="0">
                  <a:pos x="100" y="8"/>
                </a:cxn>
                <a:cxn ang="0">
                  <a:pos x="112" y="16"/>
                </a:cxn>
                <a:cxn ang="0">
                  <a:pos x="116" y="28"/>
                </a:cxn>
                <a:cxn ang="0">
                  <a:pos x="116" y="28"/>
                </a:cxn>
              </a:cxnLst>
              <a:rect l="0" t="0" r="r" b="b"/>
              <a:pathLst>
                <a:path w="116" h="56">
                  <a:moveTo>
                    <a:pt x="116" y="28"/>
                  </a:moveTo>
                  <a:lnTo>
                    <a:pt x="116" y="28"/>
                  </a:lnTo>
                  <a:lnTo>
                    <a:pt x="112" y="40"/>
                  </a:lnTo>
                  <a:lnTo>
                    <a:pt x="100" y="48"/>
                  </a:lnTo>
                  <a:lnTo>
                    <a:pt x="80" y="56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36" y="56"/>
                  </a:lnTo>
                  <a:lnTo>
                    <a:pt x="16" y="48"/>
                  </a:lnTo>
                  <a:lnTo>
                    <a:pt x="4" y="4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16" y="8"/>
                  </a:lnTo>
                  <a:lnTo>
                    <a:pt x="36" y="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80" y="4"/>
                  </a:lnTo>
                  <a:lnTo>
                    <a:pt x="100" y="8"/>
                  </a:lnTo>
                  <a:lnTo>
                    <a:pt x="112" y="16"/>
                  </a:lnTo>
                  <a:lnTo>
                    <a:pt x="116" y="28"/>
                  </a:lnTo>
                  <a:lnTo>
                    <a:pt x="11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34"/>
            <p:cNvSpPr>
              <a:spLocks/>
            </p:cNvSpPr>
            <p:nvPr/>
          </p:nvSpPr>
          <p:spPr bwMode="auto">
            <a:xfrm>
              <a:off x="2455060" y="2300834"/>
              <a:ext cx="1244585" cy="1721112"/>
            </a:xfrm>
            <a:custGeom>
              <a:avLst/>
              <a:gdLst/>
              <a:ahLst/>
              <a:cxnLst>
                <a:cxn ang="0">
                  <a:pos x="376" y="0"/>
                </a:cxn>
                <a:cxn ang="0">
                  <a:pos x="408" y="40"/>
                </a:cxn>
                <a:cxn ang="0">
                  <a:pos x="432" y="96"/>
                </a:cxn>
                <a:cxn ang="0">
                  <a:pos x="440" y="172"/>
                </a:cxn>
                <a:cxn ang="0">
                  <a:pos x="428" y="272"/>
                </a:cxn>
                <a:cxn ang="0">
                  <a:pos x="420" y="307"/>
                </a:cxn>
                <a:cxn ang="0">
                  <a:pos x="388" y="399"/>
                </a:cxn>
                <a:cxn ang="0">
                  <a:pos x="324" y="519"/>
                </a:cxn>
                <a:cxn ang="0">
                  <a:pos x="276" y="575"/>
                </a:cxn>
                <a:cxn ang="0">
                  <a:pos x="216" y="631"/>
                </a:cxn>
                <a:cxn ang="0">
                  <a:pos x="204" y="635"/>
                </a:cxn>
                <a:cxn ang="0">
                  <a:pos x="164" y="639"/>
                </a:cxn>
                <a:cxn ang="0">
                  <a:pos x="124" y="631"/>
                </a:cxn>
                <a:cxn ang="0">
                  <a:pos x="100" y="623"/>
                </a:cxn>
                <a:cxn ang="0">
                  <a:pos x="32" y="639"/>
                </a:cxn>
                <a:cxn ang="0">
                  <a:pos x="0" y="631"/>
                </a:cxn>
                <a:cxn ang="0">
                  <a:pos x="28" y="651"/>
                </a:cxn>
                <a:cxn ang="0">
                  <a:pos x="40" y="663"/>
                </a:cxn>
                <a:cxn ang="0">
                  <a:pos x="76" y="671"/>
                </a:cxn>
                <a:cxn ang="0">
                  <a:pos x="128" y="659"/>
                </a:cxn>
                <a:cxn ang="0">
                  <a:pos x="140" y="655"/>
                </a:cxn>
                <a:cxn ang="0">
                  <a:pos x="184" y="671"/>
                </a:cxn>
                <a:cxn ang="0">
                  <a:pos x="220" y="671"/>
                </a:cxn>
                <a:cxn ang="0">
                  <a:pos x="256" y="663"/>
                </a:cxn>
                <a:cxn ang="0">
                  <a:pos x="288" y="635"/>
                </a:cxn>
                <a:cxn ang="0">
                  <a:pos x="344" y="579"/>
                </a:cxn>
                <a:cxn ang="0">
                  <a:pos x="404" y="487"/>
                </a:cxn>
                <a:cxn ang="0">
                  <a:pos x="448" y="379"/>
                </a:cxn>
                <a:cxn ang="0">
                  <a:pos x="468" y="303"/>
                </a:cxn>
                <a:cxn ang="0">
                  <a:pos x="476" y="264"/>
                </a:cxn>
                <a:cxn ang="0">
                  <a:pos x="484" y="196"/>
                </a:cxn>
                <a:cxn ang="0">
                  <a:pos x="476" y="140"/>
                </a:cxn>
                <a:cxn ang="0">
                  <a:pos x="452" y="76"/>
                </a:cxn>
                <a:cxn ang="0">
                  <a:pos x="408" y="24"/>
                </a:cxn>
                <a:cxn ang="0">
                  <a:pos x="376" y="0"/>
                </a:cxn>
              </a:cxnLst>
              <a:rect l="0" t="0" r="r" b="b"/>
              <a:pathLst>
                <a:path w="484" h="671">
                  <a:moveTo>
                    <a:pt x="376" y="0"/>
                  </a:moveTo>
                  <a:lnTo>
                    <a:pt x="376" y="0"/>
                  </a:lnTo>
                  <a:lnTo>
                    <a:pt x="392" y="16"/>
                  </a:lnTo>
                  <a:lnTo>
                    <a:pt x="408" y="40"/>
                  </a:lnTo>
                  <a:lnTo>
                    <a:pt x="420" y="64"/>
                  </a:lnTo>
                  <a:lnTo>
                    <a:pt x="432" y="96"/>
                  </a:lnTo>
                  <a:lnTo>
                    <a:pt x="440" y="132"/>
                  </a:lnTo>
                  <a:lnTo>
                    <a:pt x="440" y="172"/>
                  </a:lnTo>
                  <a:lnTo>
                    <a:pt x="436" y="220"/>
                  </a:lnTo>
                  <a:lnTo>
                    <a:pt x="428" y="272"/>
                  </a:lnTo>
                  <a:lnTo>
                    <a:pt x="428" y="272"/>
                  </a:lnTo>
                  <a:lnTo>
                    <a:pt x="420" y="307"/>
                  </a:lnTo>
                  <a:lnTo>
                    <a:pt x="408" y="347"/>
                  </a:lnTo>
                  <a:lnTo>
                    <a:pt x="388" y="399"/>
                  </a:lnTo>
                  <a:lnTo>
                    <a:pt x="364" y="455"/>
                  </a:lnTo>
                  <a:lnTo>
                    <a:pt x="324" y="519"/>
                  </a:lnTo>
                  <a:lnTo>
                    <a:pt x="304" y="547"/>
                  </a:lnTo>
                  <a:lnTo>
                    <a:pt x="276" y="575"/>
                  </a:lnTo>
                  <a:lnTo>
                    <a:pt x="248" y="607"/>
                  </a:lnTo>
                  <a:lnTo>
                    <a:pt x="216" y="631"/>
                  </a:lnTo>
                  <a:lnTo>
                    <a:pt x="216" y="631"/>
                  </a:lnTo>
                  <a:lnTo>
                    <a:pt x="204" y="635"/>
                  </a:lnTo>
                  <a:lnTo>
                    <a:pt x="180" y="639"/>
                  </a:lnTo>
                  <a:lnTo>
                    <a:pt x="164" y="639"/>
                  </a:lnTo>
                  <a:lnTo>
                    <a:pt x="144" y="639"/>
                  </a:lnTo>
                  <a:lnTo>
                    <a:pt x="124" y="631"/>
                  </a:lnTo>
                  <a:lnTo>
                    <a:pt x="100" y="623"/>
                  </a:lnTo>
                  <a:lnTo>
                    <a:pt x="100" y="623"/>
                  </a:lnTo>
                  <a:lnTo>
                    <a:pt x="64" y="635"/>
                  </a:lnTo>
                  <a:lnTo>
                    <a:pt x="32" y="639"/>
                  </a:lnTo>
                  <a:lnTo>
                    <a:pt x="16" y="635"/>
                  </a:lnTo>
                  <a:lnTo>
                    <a:pt x="0" y="631"/>
                  </a:lnTo>
                  <a:lnTo>
                    <a:pt x="0" y="631"/>
                  </a:lnTo>
                  <a:lnTo>
                    <a:pt x="28" y="651"/>
                  </a:lnTo>
                  <a:lnTo>
                    <a:pt x="28" y="651"/>
                  </a:lnTo>
                  <a:lnTo>
                    <a:pt x="40" y="663"/>
                  </a:lnTo>
                  <a:lnTo>
                    <a:pt x="56" y="667"/>
                  </a:lnTo>
                  <a:lnTo>
                    <a:pt x="76" y="671"/>
                  </a:lnTo>
                  <a:lnTo>
                    <a:pt x="96" y="667"/>
                  </a:lnTo>
                  <a:lnTo>
                    <a:pt x="128" y="659"/>
                  </a:lnTo>
                  <a:lnTo>
                    <a:pt x="140" y="655"/>
                  </a:lnTo>
                  <a:lnTo>
                    <a:pt x="140" y="655"/>
                  </a:lnTo>
                  <a:lnTo>
                    <a:pt x="164" y="663"/>
                  </a:lnTo>
                  <a:lnTo>
                    <a:pt x="184" y="671"/>
                  </a:lnTo>
                  <a:lnTo>
                    <a:pt x="204" y="671"/>
                  </a:lnTo>
                  <a:lnTo>
                    <a:pt x="220" y="671"/>
                  </a:lnTo>
                  <a:lnTo>
                    <a:pt x="248" y="667"/>
                  </a:lnTo>
                  <a:lnTo>
                    <a:pt x="256" y="663"/>
                  </a:lnTo>
                  <a:lnTo>
                    <a:pt x="256" y="663"/>
                  </a:lnTo>
                  <a:lnTo>
                    <a:pt x="288" y="635"/>
                  </a:lnTo>
                  <a:lnTo>
                    <a:pt x="316" y="607"/>
                  </a:lnTo>
                  <a:lnTo>
                    <a:pt x="344" y="579"/>
                  </a:lnTo>
                  <a:lnTo>
                    <a:pt x="368" y="547"/>
                  </a:lnTo>
                  <a:lnTo>
                    <a:pt x="404" y="487"/>
                  </a:lnTo>
                  <a:lnTo>
                    <a:pt x="432" y="431"/>
                  </a:lnTo>
                  <a:lnTo>
                    <a:pt x="448" y="379"/>
                  </a:lnTo>
                  <a:lnTo>
                    <a:pt x="460" y="339"/>
                  </a:lnTo>
                  <a:lnTo>
                    <a:pt x="468" y="303"/>
                  </a:lnTo>
                  <a:lnTo>
                    <a:pt x="468" y="303"/>
                  </a:lnTo>
                  <a:lnTo>
                    <a:pt x="476" y="264"/>
                  </a:lnTo>
                  <a:lnTo>
                    <a:pt x="480" y="232"/>
                  </a:lnTo>
                  <a:lnTo>
                    <a:pt x="484" y="196"/>
                  </a:lnTo>
                  <a:lnTo>
                    <a:pt x="480" y="168"/>
                  </a:lnTo>
                  <a:lnTo>
                    <a:pt x="476" y="140"/>
                  </a:lnTo>
                  <a:lnTo>
                    <a:pt x="472" y="116"/>
                  </a:lnTo>
                  <a:lnTo>
                    <a:pt x="452" y="76"/>
                  </a:lnTo>
                  <a:lnTo>
                    <a:pt x="432" y="48"/>
                  </a:lnTo>
                  <a:lnTo>
                    <a:pt x="408" y="24"/>
                  </a:lnTo>
                  <a:lnTo>
                    <a:pt x="388" y="8"/>
                  </a:lnTo>
                  <a:lnTo>
                    <a:pt x="376" y="0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A116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135"/>
            <p:cNvSpPr>
              <a:spLocks/>
            </p:cNvSpPr>
            <p:nvPr/>
          </p:nvSpPr>
          <p:spPr bwMode="auto">
            <a:xfrm>
              <a:off x="2187628" y="2423954"/>
              <a:ext cx="936010" cy="25650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0" y="60"/>
                </a:cxn>
                <a:cxn ang="0">
                  <a:pos x="8" y="52"/>
                </a:cxn>
                <a:cxn ang="0">
                  <a:pos x="32" y="36"/>
                </a:cxn>
                <a:cxn ang="0">
                  <a:pos x="68" y="20"/>
                </a:cxn>
                <a:cxn ang="0">
                  <a:pos x="88" y="12"/>
                </a:cxn>
                <a:cxn ang="0">
                  <a:pos x="112" y="4"/>
                </a:cxn>
                <a:cxn ang="0">
                  <a:pos x="140" y="0"/>
                </a:cxn>
                <a:cxn ang="0">
                  <a:pos x="168" y="0"/>
                </a:cxn>
                <a:cxn ang="0">
                  <a:pos x="200" y="4"/>
                </a:cxn>
                <a:cxn ang="0">
                  <a:pos x="228" y="8"/>
                </a:cxn>
                <a:cxn ang="0">
                  <a:pos x="260" y="24"/>
                </a:cxn>
                <a:cxn ang="0">
                  <a:pos x="296" y="40"/>
                </a:cxn>
                <a:cxn ang="0">
                  <a:pos x="328" y="68"/>
                </a:cxn>
                <a:cxn ang="0">
                  <a:pos x="364" y="100"/>
                </a:cxn>
                <a:cxn ang="0">
                  <a:pos x="364" y="100"/>
                </a:cxn>
                <a:cxn ang="0">
                  <a:pos x="332" y="84"/>
                </a:cxn>
                <a:cxn ang="0">
                  <a:pos x="300" y="64"/>
                </a:cxn>
                <a:cxn ang="0">
                  <a:pos x="256" y="48"/>
                </a:cxn>
                <a:cxn ang="0">
                  <a:pos x="204" y="32"/>
                </a:cxn>
                <a:cxn ang="0">
                  <a:pos x="172" y="28"/>
                </a:cxn>
                <a:cxn ang="0">
                  <a:pos x="140" y="28"/>
                </a:cxn>
                <a:cxn ang="0">
                  <a:pos x="108" y="28"/>
                </a:cxn>
                <a:cxn ang="0">
                  <a:pos x="72" y="36"/>
                </a:cxn>
                <a:cxn ang="0">
                  <a:pos x="36" y="44"/>
                </a:cxn>
                <a:cxn ang="0">
                  <a:pos x="0" y="60"/>
                </a:cxn>
                <a:cxn ang="0">
                  <a:pos x="0" y="60"/>
                </a:cxn>
              </a:cxnLst>
              <a:rect l="0" t="0" r="r" b="b"/>
              <a:pathLst>
                <a:path w="364" h="100">
                  <a:moveTo>
                    <a:pt x="0" y="60"/>
                  </a:moveTo>
                  <a:lnTo>
                    <a:pt x="0" y="60"/>
                  </a:lnTo>
                  <a:lnTo>
                    <a:pt x="8" y="52"/>
                  </a:lnTo>
                  <a:lnTo>
                    <a:pt x="32" y="36"/>
                  </a:lnTo>
                  <a:lnTo>
                    <a:pt x="68" y="20"/>
                  </a:lnTo>
                  <a:lnTo>
                    <a:pt x="88" y="12"/>
                  </a:lnTo>
                  <a:lnTo>
                    <a:pt x="112" y="4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200" y="4"/>
                  </a:lnTo>
                  <a:lnTo>
                    <a:pt x="228" y="8"/>
                  </a:lnTo>
                  <a:lnTo>
                    <a:pt x="260" y="24"/>
                  </a:lnTo>
                  <a:lnTo>
                    <a:pt x="296" y="40"/>
                  </a:lnTo>
                  <a:lnTo>
                    <a:pt x="328" y="68"/>
                  </a:lnTo>
                  <a:lnTo>
                    <a:pt x="364" y="100"/>
                  </a:lnTo>
                  <a:lnTo>
                    <a:pt x="364" y="100"/>
                  </a:lnTo>
                  <a:lnTo>
                    <a:pt x="332" y="84"/>
                  </a:lnTo>
                  <a:lnTo>
                    <a:pt x="300" y="64"/>
                  </a:lnTo>
                  <a:lnTo>
                    <a:pt x="256" y="48"/>
                  </a:lnTo>
                  <a:lnTo>
                    <a:pt x="204" y="32"/>
                  </a:lnTo>
                  <a:lnTo>
                    <a:pt x="172" y="28"/>
                  </a:lnTo>
                  <a:lnTo>
                    <a:pt x="140" y="28"/>
                  </a:lnTo>
                  <a:lnTo>
                    <a:pt x="108" y="28"/>
                  </a:lnTo>
                  <a:lnTo>
                    <a:pt x="72" y="36"/>
                  </a:lnTo>
                  <a:lnTo>
                    <a:pt x="36" y="44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A116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136"/>
            <p:cNvSpPr>
              <a:spLocks/>
            </p:cNvSpPr>
            <p:nvPr/>
          </p:nvSpPr>
          <p:spPr bwMode="auto">
            <a:xfrm>
              <a:off x="2475631" y="1993035"/>
              <a:ext cx="236574" cy="47195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8" y="40"/>
                </a:cxn>
                <a:cxn ang="0">
                  <a:pos x="32" y="72"/>
                </a:cxn>
                <a:cxn ang="0">
                  <a:pos x="40" y="96"/>
                </a:cxn>
                <a:cxn ang="0">
                  <a:pos x="48" y="124"/>
                </a:cxn>
                <a:cxn ang="0">
                  <a:pos x="52" y="152"/>
                </a:cxn>
                <a:cxn ang="0">
                  <a:pos x="52" y="184"/>
                </a:cxn>
                <a:cxn ang="0">
                  <a:pos x="92" y="184"/>
                </a:cxn>
                <a:cxn ang="0">
                  <a:pos x="92" y="184"/>
                </a:cxn>
                <a:cxn ang="0">
                  <a:pos x="84" y="164"/>
                </a:cxn>
                <a:cxn ang="0">
                  <a:pos x="72" y="120"/>
                </a:cxn>
                <a:cxn ang="0">
                  <a:pos x="48" y="60"/>
                </a:cxn>
                <a:cxn ang="0">
                  <a:pos x="32" y="32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4" y="20"/>
                </a:cxn>
                <a:cxn ang="0">
                  <a:pos x="0" y="24"/>
                </a:cxn>
              </a:cxnLst>
              <a:rect l="0" t="0" r="r" b="b"/>
              <a:pathLst>
                <a:path w="92" h="184">
                  <a:moveTo>
                    <a:pt x="0" y="24"/>
                  </a:moveTo>
                  <a:lnTo>
                    <a:pt x="0" y="24"/>
                  </a:lnTo>
                  <a:lnTo>
                    <a:pt x="8" y="40"/>
                  </a:lnTo>
                  <a:lnTo>
                    <a:pt x="32" y="72"/>
                  </a:lnTo>
                  <a:lnTo>
                    <a:pt x="40" y="96"/>
                  </a:lnTo>
                  <a:lnTo>
                    <a:pt x="48" y="124"/>
                  </a:lnTo>
                  <a:lnTo>
                    <a:pt x="52" y="152"/>
                  </a:lnTo>
                  <a:lnTo>
                    <a:pt x="5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84" y="164"/>
                  </a:lnTo>
                  <a:lnTo>
                    <a:pt x="72" y="120"/>
                  </a:lnTo>
                  <a:lnTo>
                    <a:pt x="48" y="60"/>
                  </a:lnTo>
                  <a:lnTo>
                    <a:pt x="32" y="3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2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4509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137"/>
            <p:cNvSpPr>
              <a:spLocks/>
            </p:cNvSpPr>
            <p:nvPr/>
          </p:nvSpPr>
          <p:spPr bwMode="auto">
            <a:xfrm>
              <a:off x="2475631" y="1993035"/>
              <a:ext cx="236574" cy="47195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8" y="40"/>
                </a:cxn>
                <a:cxn ang="0">
                  <a:pos x="32" y="72"/>
                </a:cxn>
                <a:cxn ang="0">
                  <a:pos x="40" y="96"/>
                </a:cxn>
                <a:cxn ang="0">
                  <a:pos x="48" y="124"/>
                </a:cxn>
                <a:cxn ang="0">
                  <a:pos x="52" y="152"/>
                </a:cxn>
                <a:cxn ang="0">
                  <a:pos x="52" y="184"/>
                </a:cxn>
                <a:cxn ang="0">
                  <a:pos x="92" y="184"/>
                </a:cxn>
                <a:cxn ang="0">
                  <a:pos x="92" y="184"/>
                </a:cxn>
                <a:cxn ang="0">
                  <a:pos x="84" y="164"/>
                </a:cxn>
                <a:cxn ang="0">
                  <a:pos x="72" y="120"/>
                </a:cxn>
                <a:cxn ang="0">
                  <a:pos x="48" y="60"/>
                </a:cxn>
                <a:cxn ang="0">
                  <a:pos x="32" y="32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4" y="20"/>
                </a:cxn>
              </a:cxnLst>
              <a:rect l="0" t="0" r="r" b="b"/>
              <a:pathLst>
                <a:path w="92" h="184">
                  <a:moveTo>
                    <a:pt x="0" y="24"/>
                  </a:moveTo>
                  <a:lnTo>
                    <a:pt x="0" y="24"/>
                  </a:lnTo>
                  <a:lnTo>
                    <a:pt x="8" y="40"/>
                  </a:lnTo>
                  <a:lnTo>
                    <a:pt x="32" y="72"/>
                  </a:lnTo>
                  <a:lnTo>
                    <a:pt x="40" y="96"/>
                  </a:lnTo>
                  <a:lnTo>
                    <a:pt x="48" y="124"/>
                  </a:lnTo>
                  <a:lnTo>
                    <a:pt x="52" y="152"/>
                  </a:lnTo>
                  <a:lnTo>
                    <a:pt x="5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84" y="164"/>
                  </a:lnTo>
                  <a:lnTo>
                    <a:pt x="72" y="120"/>
                  </a:lnTo>
                  <a:lnTo>
                    <a:pt x="48" y="60"/>
                  </a:lnTo>
                  <a:lnTo>
                    <a:pt x="32" y="3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2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138"/>
            <p:cNvSpPr>
              <a:spLocks/>
            </p:cNvSpPr>
            <p:nvPr/>
          </p:nvSpPr>
          <p:spPr bwMode="auto">
            <a:xfrm>
              <a:off x="2547632" y="3662847"/>
              <a:ext cx="257146" cy="3283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12" y="56"/>
                </a:cxn>
                <a:cxn ang="0">
                  <a:pos x="20" y="80"/>
                </a:cxn>
                <a:cxn ang="0">
                  <a:pos x="36" y="100"/>
                </a:cxn>
                <a:cxn ang="0">
                  <a:pos x="52" y="116"/>
                </a:cxn>
                <a:cxn ang="0">
                  <a:pos x="76" y="128"/>
                </a:cxn>
                <a:cxn ang="0">
                  <a:pos x="100" y="108"/>
                </a:cxn>
                <a:cxn ang="0">
                  <a:pos x="100" y="108"/>
                </a:cxn>
                <a:cxn ang="0">
                  <a:pos x="92" y="104"/>
                </a:cxn>
                <a:cxn ang="0">
                  <a:pos x="68" y="88"/>
                </a:cxn>
                <a:cxn ang="0">
                  <a:pos x="56" y="76"/>
                </a:cxn>
                <a:cxn ang="0">
                  <a:pos x="36" y="56"/>
                </a:cxn>
                <a:cxn ang="0">
                  <a:pos x="20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" h="128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" y="56"/>
                  </a:lnTo>
                  <a:lnTo>
                    <a:pt x="20" y="80"/>
                  </a:lnTo>
                  <a:lnTo>
                    <a:pt x="36" y="100"/>
                  </a:lnTo>
                  <a:lnTo>
                    <a:pt x="52" y="116"/>
                  </a:lnTo>
                  <a:lnTo>
                    <a:pt x="76" y="12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2" y="104"/>
                  </a:lnTo>
                  <a:lnTo>
                    <a:pt x="68" y="88"/>
                  </a:lnTo>
                  <a:lnTo>
                    <a:pt x="56" y="76"/>
                  </a:lnTo>
                  <a:lnTo>
                    <a:pt x="36" y="56"/>
                  </a:lnTo>
                  <a:lnTo>
                    <a:pt x="2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16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39"/>
            <p:cNvSpPr>
              <a:spLocks/>
            </p:cNvSpPr>
            <p:nvPr/>
          </p:nvSpPr>
          <p:spPr bwMode="auto">
            <a:xfrm>
              <a:off x="2897350" y="2270054"/>
              <a:ext cx="576006" cy="32831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32" y="12"/>
                </a:cxn>
                <a:cxn ang="0">
                  <a:pos x="68" y="4"/>
                </a:cxn>
                <a:cxn ang="0">
                  <a:pos x="108" y="0"/>
                </a:cxn>
                <a:cxn ang="0">
                  <a:pos x="128" y="4"/>
                </a:cxn>
                <a:cxn ang="0">
                  <a:pos x="148" y="8"/>
                </a:cxn>
                <a:cxn ang="0">
                  <a:pos x="168" y="16"/>
                </a:cxn>
                <a:cxn ang="0">
                  <a:pos x="184" y="28"/>
                </a:cxn>
                <a:cxn ang="0">
                  <a:pos x="196" y="44"/>
                </a:cxn>
                <a:cxn ang="0">
                  <a:pos x="208" y="68"/>
                </a:cxn>
                <a:cxn ang="0">
                  <a:pos x="220" y="92"/>
                </a:cxn>
                <a:cxn ang="0">
                  <a:pos x="224" y="128"/>
                </a:cxn>
                <a:cxn ang="0">
                  <a:pos x="224" y="128"/>
                </a:cxn>
                <a:cxn ang="0">
                  <a:pos x="212" y="104"/>
                </a:cxn>
                <a:cxn ang="0">
                  <a:pos x="196" y="84"/>
                </a:cxn>
                <a:cxn ang="0">
                  <a:pos x="172" y="64"/>
                </a:cxn>
                <a:cxn ang="0">
                  <a:pos x="144" y="40"/>
                </a:cxn>
                <a:cxn ang="0">
                  <a:pos x="124" y="32"/>
                </a:cxn>
                <a:cxn ang="0">
                  <a:pos x="104" y="24"/>
                </a:cxn>
                <a:cxn ang="0">
                  <a:pos x="80" y="20"/>
                </a:cxn>
                <a:cxn ang="0">
                  <a:pos x="56" y="16"/>
                </a:cxn>
                <a:cxn ang="0">
                  <a:pos x="28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224" h="128">
                  <a:moveTo>
                    <a:pt x="0" y="24"/>
                  </a:moveTo>
                  <a:lnTo>
                    <a:pt x="0" y="24"/>
                  </a:lnTo>
                  <a:lnTo>
                    <a:pt x="32" y="12"/>
                  </a:lnTo>
                  <a:lnTo>
                    <a:pt x="68" y="4"/>
                  </a:lnTo>
                  <a:lnTo>
                    <a:pt x="108" y="0"/>
                  </a:lnTo>
                  <a:lnTo>
                    <a:pt x="128" y="4"/>
                  </a:lnTo>
                  <a:lnTo>
                    <a:pt x="148" y="8"/>
                  </a:lnTo>
                  <a:lnTo>
                    <a:pt x="168" y="16"/>
                  </a:lnTo>
                  <a:lnTo>
                    <a:pt x="184" y="28"/>
                  </a:lnTo>
                  <a:lnTo>
                    <a:pt x="196" y="44"/>
                  </a:lnTo>
                  <a:lnTo>
                    <a:pt x="208" y="68"/>
                  </a:lnTo>
                  <a:lnTo>
                    <a:pt x="220" y="92"/>
                  </a:lnTo>
                  <a:lnTo>
                    <a:pt x="224" y="128"/>
                  </a:lnTo>
                  <a:lnTo>
                    <a:pt x="224" y="128"/>
                  </a:lnTo>
                  <a:lnTo>
                    <a:pt x="212" y="104"/>
                  </a:lnTo>
                  <a:lnTo>
                    <a:pt x="196" y="84"/>
                  </a:lnTo>
                  <a:lnTo>
                    <a:pt x="172" y="64"/>
                  </a:lnTo>
                  <a:lnTo>
                    <a:pt x="144" y="40"/>
                  </a:lnTo>
                  <a:lnTo>
                    <a:pt x="124" y="32"/>
                  </a:lnTo>
                  <a:lnTo>
                    <a:pt x="104" y="24"/>
                  </a:lnTo>
                  <a:lnTo>
                    <a:pt x="80" y="20"/>
                  </a:lnTo>
                  <a:lnTo>
                    <a:pt x="56" y="16"/>
                  </a:lnTo>
                  <a:lnTo>
                    <a:pt x="28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771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40"/>
            <p:cNvSpPr>
              <a:spLocks/>
            </p:cNvSpPr>
            <p:nvPr/>
          </p:nvSpPr>
          <p:spPr bwMode="auto">
            <a:xfrm>
              <a:off x="2784206" y="3283228"/>
              <a:ext cx="123430" cy="143640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40" y="48"/>
                </a:cxn>
                <a:cxn ang="0">
                  <a:pos x="32" y="52"/>
                </a:cxn>
                <a:cxn ang="0">
                  <a:pos x="24" y="56"/>
                </a:cxn>
                <a:cxn ang="0">
                  <a:pos x="24" y="56"/>
                </a:cxn>
                <a:cxn ang="0">
                  <a:pos x="12" y="52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12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0" y="8"/>
                </a:cxn>
                <a:cxn ang="0">
                  <a:pos x="44" y="16"/>
                </a:cxn>
                <a:cxn ang="0">
                  <a:pos x="48" y="28"/>
                </a:cxn>
                <a:cxn ang="0">
                  <a:pos x="48" y="28"/>
                </a:cxn>
              </a:cxnLst>
              <a:rect l="0" t="0" r="r" b="b"/>
              <a:pathLst>
                <a:path w="48" h="56">
                  <a:moveTo>
                    <a:pt x="48" y="28"/>
                  </a:moveTo>
                  <a:lnTo>
                    <a:pt x="48" y="28"/>
                  </a:lnTo>
                  <a:lnTo>
                    <a:pt x="44" y="36"/>
                  </a:lnTo>
                  <a:lnTo>
                    <a:pt x="40" y="48"/>
                  </a:lnTo>
                  <a:lnTo>
                    <a:pt x="32" y="52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2" y="52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4" y="16"/>
                  </a:lnTo>
                  <a:lnTo>
                    <a:pt x="48" y="2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141"/>
            <p:cNvSpPr>
              <a:spLocks/>
            </p:cNvSpPr>
            <p:nvPr/>
          </p:nvSpPr>
          <p:spPr bwMode="auto">
            <a:xfrm>
              <a:off x="3072209" y="3170368"/>
              <a:ext cx="92572" cy="112860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36" y="20"/>
                </a:cxn>
                <a:cxn ang="0">
                  <a:pos x="36" y="32"/>
                </a:cxn>
                <a:cxn ang="0">
                  <a:pos x="32" y="36"/>
                </a:cxn>
                <a:cxn ang="0">
                  <a:pos x="24" y="40"/>
                </a:cxn>
                <a:cxn ang="0">
                  <a:pos x="20" y="44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6"/>
                </a:cxn>
                <a:cxn ang="0">
                  <a:pos x="4" y="32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12" y="4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4" y="4"/>
                </a:cxn>
                <a:cxn ang="0">
                  <a:pos x="32" y="8"/>
                </a:cxn>
                <a:cxn ang="0">
                  <a:pos x="36" y="12"/>
                </a:cxn>
                <a:cxn ang="0">
                  <a:pos x="36" y="20"/>
                </a:cxn>
                <a:cxn ang="0">
                  <a:pos x="36" y="20"/>
                </a:cxn>
              </a:cxnLst>
              <a:rect l="0" t="0" r="r" b="b"/>
              <a:pathLst>
                <a:path w="36" h="44">
                  <a:moveTo>
                    <a:pt x="36" y="20"/>
                  </a:moveTo>
                  <a:lnTo>
                    <a:pt x="36" y="20"/>
                  </a:lnTo>
                  <a:lnTo>
                    <a:pt x="36" y="32"/>
                  </a:lnTo>
                  <a:lnTo>
                    <a:pt x="32" y="36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32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6" y="20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142"/>
            <p:cNvSpPr>
              <a:spLocks/>
            </p:cNvSpPr>
            <p:nvPr/>
          </p:nvSpPr>
          <p:spPr bwMode="auto">
            <a:xfrm>
              <a:off x="3041352" y="3426867"/>
              <a:ext cx="61715" cy="71820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24" y="16"/>
                </a:cxn>
                <a:cxn ang="0">
                  <a:pos x="20" y="24"/>
                </a:cxn>
                <a:cxn ang="0">
                  <a:pos x="12" y="28"/>
                </a:cxn>
                <a:cxn ang="0">
                  <a:pos x="12" y="28"/>
                </a:cxn>
                <a:cxn ang="0">
                  <a:pos x="4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4" y="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20" y="4"/>
                </a:cxn>
                <a:cxn ang="0">
                  <a:pos x="24" y="16"/>
                </a:cxn>
                <a:cxn ang="0">
                  <a:pos x="24" y="16"/>
                </a:cxn>
              </a:cxnLst>
              <a:rect l="0" t="0" r="r" b="b"/>
              <a:pathLst>
                <a:path w="24" h="28">
                  <a:moveTo>
                    <a:pt x="24" y="16"/>
                  </a:moveTo>
                  <a:lnTo>
                    <a:pt x="24" y="16"/>
                  </a:lnTo>
                  <a:lnTo>
                    <a:pt x="20" y="2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4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4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143"/>
            <p:cNvSpPr>
              <a:spLocks/>
            </p:cNvSpPr>
            <p:nvPr/>
          </p:nvSpPr>
          <p:spPr bwMode="auto">
            <a:xfrm>
              <a:off x="2845921" y="3549987"/>
              <a:ext cx="61715" cy="82080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24" y="16"/>
                </a:cxn>
                <a:cxn ang="0">
                  <a:pos x="20" y="28"/>
                </a:cxn>
                <a:cxn ang="0">
                  <a:pos x="12" y="32"/>
                </a:cxn>
                <a:cxn ang="0">
                  <a:pos x="12" y="32"/>
                </a:cxn>
                <a:cxn ang="0">
                  <a:pos x="4" y="2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4" y="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20" y="4"/>
                </a:cxn>
                <a:cxn ang="0">
                  <a:pos x="24" y="16"/>
                </a:cxn>
                <a:cxn ang="0">
                  <a:pos x="24" y="16"/>
                </a:cxn>
              </a:cxnLst>
              <a:rect l="0" t="0" r="r" b="b"/>
              <a:pathLst>
                <a:path w="24" h="32">
                  <a:moveTo>
                    <a:pt x="24" y="16"/>
                  </a:moveTo>
                  <a:lnTo>
                    <a:pt x="24" y="16"/>
                  </a:lnTo>
                  <a:lnTo>
                    <a:pt x="20" y="28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4" y="2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4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214282" y="285728"/>
            <a:ext cx="8715436" cy="642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0" y="46700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 smtClean="0">
                <a:latin typeface="Comic Sans MS" pitchFamily="66" charset="0"/>
              </a:rPr>
              <a:t>А если их много?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428596" y="6143644"/>
            <a:ext cx="21016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Ответ: - ЯБЛОЧКИ</a:t>
            </a:r>
            <a:endParaRPr lang="ru-RU" i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142976" y="2132288"/>
            <a:ext cx="1357322" cy="1725340"/>
            <a:chOff x="1714480" y="1633936"/>
            <a:chExt cx="2036594" cy="2439310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64198" y="1982775"/>
              <a:ext cx="452576" cy="19494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2"/>
                </a:cxn>
                <a:cxn ang="0">
                  <a:pos x="16" y="20"/>
                </a:cxn>
                <a:cxn ang="0">
                  <a:pos x="32" y="12"/>
                </a:cxn>
                <a:cxn ang="0">
                  <a:pos x="56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12" y="4"/>
                </a:cxn>
                <a:cxn ang="0">
                  <a:pos x="128" y="8"/>
                </a:cxn>
                <a:cxn ang="0">
                  <a:pos x="144" y="16"/>
                </a:cxn>
                <a:cxn ang="0">
                  <a:pos x="160" y="32"/>
                </a:cxn>
                <a:cxn ang="0">
                  <a:pos x="176" y="48"/>
                </a:cxn>
                <a:cxn ang="0">
                  <a:pos x="176" y="48"/>
                </a:cxn>
                <a:cxn ang="0">
                  <a:pos x="160" y="56"/>
                </a:cxn>
                <a:cxn ang="0">
                  <a:pos x="144" y="64"/>
                </a:cxn>
                <a:cxn ang="0">
                  <a:pos x="120" y="72"/>
                </a:cxn>
                <a:cxn ang="0">
                  <a:pos x="96" y="76"/>
                </a:cxn>
                <a:cxn ang="0">
                  <a:pos x="64" y="72"/>
                </a:cxn>
                <a:cxn ang="0">
                  <a:pos x="48" y="64"/>
                </a:cxn>
                <a:cxn ang="0">
                  <a:pos x="32" y="56"/>
                </a:cxn>
                <a:cxn ang="0">
                  <a:pos x="16" y="48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176" h="76">
                  <a:moveTo>
                    <a:pt x="0" y="32"/>
                  </a:moveTo>
                  <a:lnTo>
                    <a:pt x="0" y="32"/>
                  </a:lnTo>
                  <a:lnTo>
                    <a:pt x="16" y="20"/>
                  </a:lnTo>
                  <a:lnTo>
                    <a:pt x="32" y="12"/>
                  </a:lnTo>
                  <a:lnTo>
                    <a:pt x="56" y="4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12" y="4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0" y="32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60" y="56"/>
                  </a:lnTo>
                  <a:lnTo>
                    <a:pt x="144" y="64"/>
                  </a:lnTo>
                  <a:lnTo>
                    <a:pt x="120" y="72"/>
                  </a:lnTo>
                  <a:lnTo>
                    <a:pt x="96" y="76"/>
                  </a:lnTo>
                  <a:lnTo>
                    <a:pt x="64" y="72"/>
                  </a:lnTo>
                  <a:lnTo>
                    <a:pt x="48" y="64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83B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568204" y="1633936"/>
              <a:ext cx="596578" cy="554039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224" y="0"/>
                </a:cxn>
                <a:cxn ang="0">
                  <a:pos x="192" y="0"/>
                </a:cxn>
                <a:cxn ang="0">
                  <a:pos x="160" y="8"/>
                </a:cxn>
                <a:cxn ang="0">
                  <a:pos x="120" y="16"/>
                </a:cxn>
                <a:cxn ang="0">
                  <a:pos x="100" y="28"/>
                </a:cxn>
                <a:cxn ang="0">
                  <a:pos x="80" y="40"/>
                </a:cxn>
                <a:cxn ang="0">
                  <a:pos x="60" y="52"/>
                </a:cxn>
                <a:cxn ang="0">
                  <a:pos x="44" y="72"/>
                </a:cxn>
                <a:cxn ang="0">
                  <a:pos x="28" y="96"/>
                </a:cxn>
                <a:cxn ang="0">
                  <a:pos x="16" y="120"/>
                </a:cxn>
                <a:cxn ang="0">
                  <a:pos x="4" y="152"/>
                </a:cxn>
                <a:cxn ang="0">
                  <a:pos x="0" y="188"/>
                </a:cxn>
                <a:cxn ang="0">
                  <a:pos x="8" y="216"/>
                </a:cxn>
                <a:cxn ang="0">
                  <a:pos x="8" y="216"/>
                </a:cxn>
                <a:cxn ang="0">
                  <a:pos x="48" y="212"/>
                </a:cxn>
                <a:cxn ang="0">
                  <a:pos x="88" y="200"/>
                </a:cxn>
                <a:cxn ang="0">
                  <a:pos x="136" y="184"/>
                </a:cxn>
                <a:cxn ang="0">
                  <a:pos x="156" y="172"/>
                </a:cxn>
                <a:cxn ang="0">
                  <a:pos x="176" y="156"/>
                </a:cxn>
                <a:cxn ang="0">
                  <a:pos x="196" y="140"/>
                </a:cxn>
                <a:cxn ang="0">
                  <a:pos x="212" y="120"/>
                </a:cxn>
                <a:cxn ang="0">
                  <a:pos x="220" y="96"/>
                </a:cxn>
                <a:cxn ang="0">
                  <a:pos x="228" y="68"/>
                </a:cxn>
                <a:cxn ang="0">
                  <a:pos x="232" y="36"/>
                </a:cxn>
                <a:cxn ang="0">
                  <a:pos x="224" y="0"/>
                </a:cxn>
                <a:cxn ang="0">
                  <a:pos x="224" y="0"/>
                </a:cxn>
              </a:cxnLst>
              <a:rect l="0" t="0" r="r" b="b"/>
              <a:pathLst>
                <a:path w="232" h="216">
                  <a:moveTo>
                    <a:pt x="224" y="0"/>
                  </a:moveTo>
                  <a:lnTo>
                    <a:pt x="224" y="0"/>
                  </a:lnTo>
                  <a:lnTo>
                    <a:pt x="192" y="0"/>
                  </a:lnTo>
                  <a:lnTo>
                    <a:pt x="160" y="8"/>
                  </a:lnTo>
                  <a:lnTo>
                    <a:pt x="120" y="16"/>
                  </a:lnTo>
                  <a:lnTo>
                    <a:pt x="100" y="28"/>
                  </a:lnTo>
                  <a:lnTo>
                    <a:pt x="80" y="40"/>
                  </a:lnTo>
                  <a:lnTo>
                    <a:pt x="60" y="52"/>
                  </a:lnTo>
                  <a:lnTo>
                    <a:pt x="44" y="72"/>
                  </a:lnTo>
                  <a:lnTo>
                    <a:pt x="28" y="96"/>
                  </a:lnTo>
                  <a:lnTo>
                    <a:pt x="16" y="120"/>
                  </a:lnTo>
                  <a:lnTo>
                    <a:pt x="4" y="152"/>
                  </a:lnTo>
                  <a:lnTo>
                    <a:pt x="0" y="188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48" y="212"/>
                  </a:lnTo>
                  <a:lnTo>
                    <a:pt x="88" y="200"/>
                  </a:lnTo>
                  <a:lnTo>
                    <a:pt x="136" y="184"/>
                  </a:lnTo>
                  <a:lnTo>
                    <a:pt x="156" y="172"/>
                  </a:lnTo>
                  <a:lnTo>
                    <a:pt x="176" y="156"/>
                  </a:lnTo>
                  <a:lnTo>
                    <a:pt x="196" y="140"/>
                  </a:lnTo>
                  <a:lnTo>
                    <a:pt x="212" y="120"/>
                  </a:lnTo>
                  <a:lnTo>
                    <a:pt x="220" y="96"/>
                  </a:lnTo>
                  <a:lnTo>
                    <a:pt x="228" y="68"/>
                  </a:lnTo>
                  <a:lnTo>
                    <a:pt x="232" y="36"/>
                  </a:lnTo>
                  <a:lnTo>
                    <a:pt x="224" y="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385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578490" y="1633936"/>
              <a:ext cx="586292" cy="554039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4" y="216"/>
                </a:cxn>
                <a:cxn ang="0">
                  <a:pos x="44" y="212"/>
                </a:cxn>
                <a:cxn ang="0">
                  <a:pos x="84" y="200"/>
                </a:cxn>
                <a:cxn ang="0">
                  <a:pos x="132" y="184"/>
                </a:cxn>
                <a:cxn ang="0">
                  <a:pos x="152" y="172"/>
                </a:cxn>
                <a:cxn ang="0">
                  <a:pos x="172" y="156"/>
                </a:cxn>
                <a:cxn ang="0">
                  <a:pos x="192" y="140"/>
                </a:cxn>
                <a:cxn ang="0">
                  <a:pos x="208" y="120"/>
                </a:cxn>
                <a:cxn ang="0">
                  <a:pos x="216" y="96"/>
                </a:cxn>
                <a:cxn ang="0">
                  <a:pos x="224" y="68"/>
                </a:cxn>
                <a:cxn ang="0">
                  <a:pos x="228" y="36"/>
                </a:cxn>
                <a:cxn ang="0">
                  <a:pos x="220" y="0"/>
                </a:cxn>
                <a:cxn ang="0">
                  <a:pos x="220" y="0"/>
                </a:cxn>
                <a:cxn ang="0">
                  <a:pos x="220" y="0"/>
                </a:cxn>
                <a:cxn ang="0">
                  <a:pos x="0" y="204"/>
                </a:cxn>
                <a:cxn ang="0">
                  <a:pos x="4" y="216"/>
                </a:cxn>
              </a:cxnLst>
              <a:rect l="0" t="0" r="r" b="b"/>
              <a:pathLst>
                <a:path w="228" h="216">
                  <a:moveTo>
                    <a:pt x="4" y="216"/>
                  </a:moveTo>
                  <a:lnTo>
                    <a:pt x="4" y="216"/>
                  </a:lnTo>
                  <a:lnTo>
                    <a:pt x="44" y="212"/>
                  </a:lnTo>
                  <a:lnTo>
                    <a:pt x="84" y="200"/>
                  </a:lnTo>
                  <a:lnTo>
                    <a:pt x="132" y="184"/>
                  </a:lnTo>
                  <a:lnTo>
                    <a:pt x="152" y="172"/>
                  </a:lnTo>
                  <a:lnTo>
                    <a:pt x="172" y="156"/>
                  </a:lnTo>
                  <a:lnTo>
                    <a:pt x="192" y="140"/>
                  </a:lnTo>
                  <a:lnTo>
                    <a:pt x="208" y="120"/>
                  </a:lnTo>
                  <a:lnTo>
                    <a:pt x="216" y="96"/>
                  </a:lnTo>
                  <a:lnTo>
                    <a:pt x="224" y="68"/>
                  </a:lnTo>
                  <a:lnTo>
                    <a:pt x="228" y="36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0" y="204"/>
                  </a:lnTo>
                  <a:lnTo>
                    <a:pt x="4" y="216"/>
                  </a:lnTo>
                  <a:close/>
                </a:path>
              </a:pathLst>
            </a:custGeom>
            <a:solidFill>
              <a:srgbClr val="083B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2537346" y="3036988"/>
              <a:ext cx="545149" cy="512999"/>
            </a:xfrm>
            <a:custGeom>
              <a:avLst/>
              <a:gdLst/>
              <a:ahLst/>
              <a:cxnLst>
                <a:cxn ang="0">
                  <a:pos x="212" y="200"/>
                </a:cxn>
                <a:cxn ang="0">
                  <a:pos x="212" y="200"/>
                </a:cxn>
                <a:cxn ang="0">
                  <a:pos x="196" y="192"/>
                </a:cxn>
                <a:cxn ang="0">
                  <a:pos x="156" y="168"/>
                </a:cxn>
                <a:cxn ang="0">
                  <a:pos x="136" y="152"/>
                </a:cxn>
                <a:cxn ang="0">
                  <a:pos x="112" y="132"/>
                </a:cxn>
                <a:cxn ang="0">
                  <a:pos x="96" y="112"/>
                </a:cxn>
                <a:cxn ang="0">
                  <a:pos x="88" y="92"/>
                </a:cxn>
                <a:cxn ang="0">
                  <a:pos x="88" y="92"/>
                </a:cxn>
                <a:cxn ang="0">
                  <a:pos x="80" y="60"/>
                </a:cxn>
                <a:cxn ang="0">
                  <a:pos x="80" y="40"/>
                </a:cxn>
                <a:cxn ang="0">
                  <a:pos x="84" y="28"/>
                </a:cxn>
                <a:cxn ang="0">
                  <a:pos x="88" y="24"/>
                </a:cxn>
                <a:cxn ang="0">
                  <a:pos x="88" y="24"/>
                </a:cxn>
                <a:cxn ang="0">
                  <a:pos x="76" y="24"/>
                </a:cxn>
                <a:cxn ang="0">
                  <a:pos x="68" y="20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44" y="8"/>
                </a:cxn>
                <a:cxn ang="0">
                  <a:pos x="2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8" y="12"/>
                </a:cxn>
                <a:cxn ang="0">
                  <a:pos x="20" y="20"/>
                </a:cxn>
                <a:cxn ang="0">
                  <a:pos x="28" y="24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4" y="24"/>
                </a:cxn>
                <a:cxn ang="0">
                  <a:pos x="48" y="28"/>
                </a:cxn>
                <a:cxn ang="0">
                  <a:pos x="52" y="36"/>
                </a:cxn>
                <a:cxn ang="0">
                  <a:pos x="52" y="36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56" y="48"/>
                </a:cxn>
                <a:cxn ang="0">
                  <a:pos x="56" y="52"/>
                </a:cxn>
                <a:cxn ang="0">
                  <a:pos x="52" y="68"/>
                </a:cxn>
                <a:cxn ang="0">
                  <a:pos x="56" y="84"/>
                </a:cxn>
                <a:cxn ang="0">
                  <a:pos x="64" y="96"/>
                </a:cxn>
                <a:cxn ang="0">
                  <a:pos x="76" y="116"/>
                </a:cxn>
                <a:cxn ang="0">
                  <a:pos x="100" y="140"/>
                </a:cxn>
                <a:cxn ang="0">
                  <a:pos x="100" y="140"/>
                </a:cxn>
                <a:cxn ang="0">
                  <a:pos x="124" y="160"/>
                </a:cxn>
                <a:cxn ang="0">
                  <a:pos x="148" y="176"/>
                </a:cxn>
                <a:cxn ang="0">
                  <a:pos x="184" y="196"/>
                </a:cxn>
                <a:cxn ang="0">
                  <a:pos x="204" y="200"/>
                </a:cxn>
                <a:cxn ang="0">
                  <a:pos x="212" y="200"/>
                </a:cxn>
                <a:cxn ang="0">
                  <a:pos x="212" y="200"/>
                </a:cxn>
              </a:cxnLst>
              <a:rect l="0" t="0" r="r" b="b"/>
              <a:pathLst>
                <a:path w="212" h="200">
                  <a:moveTo>
                    <a:pt x="212" y="200"/>
                  </a:moveTo>
                  <a:lnTo>
                    <a:pt x="212" y="200"/>
                  </a:lnTo>
                  <a:lnTo>
                    <a:pt x="196" y="192"/>
                  </a:lnTo>
                  <a:lnTo>
                    <a:pt x="156" y="168"/>
                  </a:lnTo>
                  <a:lnTo>
                    <a:pt x="136" y="152"/>
                  </a:lnTo>
                  <a:lnTo>
                    <a:pt x="112" y="132"/>
                  </a:lnTo>
                  <a:lnTo>
                    <a:pt x="96" y="112"/>
                  </a:lnTo>
                  <a:lnTo>
                    <a:pt x="88" y="92"/>
                  </a:lnTo>
                  <a:lnTo>
                    <a:pt x="88" y="92"/>
                  </a:lnTo>
                  <a:lnTo>
                    <a:pt x="80" y="60"/>
                  </a:lnTo>
                  <a:lnTo>
                    <a:pt x="80" y="40"/>
                  </a:lnTo>
                  <a:lnTo>
                    <a:pt x="84" y="28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76" y="24"/>
                  </a:lnTo>
                  <a:lnTo>
                    <a:pt x="68" y="20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44" y="8"/>
                  </a:lnTo>
                  <a:lnTo>
                    <a:pt x="2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12"/>
                  </a:lnTo>
                  <a:lnTo>
                    <a:pt x="20" y="20"/>
                  </a:lnTo>
                  <a:lnTo>
                    <a:pt x="28" y="24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24"/>
                  </a:lnTo>
                  <a:lnTo>
                    <a:pt x="48" y="28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6" y="48"/>
                  </a:lnTo>
                  <a:lnTo>
                    <a:pt x="56" y="52"/>
                  </a:lnTo>
                  <a:lnTo>
                    <a:pt x="52" y="68"/>
                  </a:lnTo>
                  <a:lnTo>
                    <a:pt x="56" y="84"/>
                  </a:lnTo>
                  <a:lnTo>
                    <a:pt x="64" y="96"/>
                  </a:lnTo>
                  <a:lnTo>
                    <a:pt x="76" y="116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124" y="160"/>
                  </a:lnTo>
                  <a:lnTo>
                    <a:pt x="148" y="176"/>
                  </a:lnTo>
                  <a:lnTo>
                    <a:pt x="184" y="196"/>
                  </a:lnTo>
                  <a:lnTo>
                    <a:pt x="204" y="200"/>
                  </a:lnTo>
                  <a:lnTo>
                    <a:pt x="212" y="200"/>
                  </a:lnTo>
                  <a:lnTo>
                    <a:pt x="212" y="2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14"/>
            <p:cNvSpPr>
              <a:spLocks/>
            </p:cNvSpPr>
            <p:nvPr/>
          </p:nvSpPr>
          <p:spPr bwMode="auto">
            <a:xfrm>
              <a:off x="1796767" y="2218755"/>
              <a:ext cx="1902878" cy="1803192"/>
            </a:xfrm>
            <a:custGeom>
              <a:avLst/>
              <a:gdLst/>
              <a:ahLst/>
              <a:cxnLst>
                <a:cxn ang="0">
                  <a:pos x="284" y="683"/>
                </a:cxn>
                <a:cxn ang="0">
                  <a:pos x="224" y="635"/>
                </a:cxn>
                <a:cxn ang="0">
                  <a:pos x="132" y="547"/>
                </a:cxn>
                <a:cxn ang="0">
                  <a:pos x="72" y="467"/>
                </a:cxn>
                <a:cxn ang="0">
                  <a:pos x="24" y="379"/>
                </a:cxn>
                <a:cxn ang="0">
                  <a:pos x="0" y="280"/>
                </a:cxn>
                <a:cxn ang="0">
                  <a:pos x="0" y="200"/>
                </a:cxn>
                <a:cxn ang="0">
                  <a:pos x="16" y="144"/>
                </a:cxn>
                <a:cxn ang="0">
                  <a:pos x="28" y="120"/>
                </a:cxn>
                <a:cxn ang="0">
                  <a:pos x="72" y="72"/>
                </a:cxn>
                <a:cxn ang="0">
                  <a:pos x="124" y="40"/>
                </a:cxn>
                <a:cxn ang="0">
                  <a:pos x="172" y="28"/>
                </a:cxn>
                <a:cxn ang="0">
                  <a:pos x="228" y="28"/>
                </a:cxn>
                <a:cxn ang="0">
                  <a:pos x="292" y="52"/>
                </a:cxn>
                <a:cxn ang="0">
                  <a:pos x="324" y="72"/>
                </a:cxn>
                <a:cxn ang="0">
                  <a:pos x="380" y="36"/>
                </a:cxn>
                <a:cxn ang="0">
                  <a:pos x="464" y="4"/>
                </a:cxn>
                <a:cxn ang="0">
                  <a:pos x="516" y="0"/>
                </a:cxn>
                <a:cxn ang="0">
                  <a:pos x="572" y="4"/>
                </a:cxn>
                <a:cxn ang="0">
                  <a:pos x="628" y="28"/>
                </a:cxn>
                <a:cxn ang="0">
                  <a:pos x="652" y="44"/>
                </a:cxn>
                <a:cxn ang="0">
                  <a:pos x="700" y="92"/>
                </a:cxn>
                <a:cxn ang="0">
                  <a:pos x="720" y="136"/>
                </a:cxn>
                <a:cxn ang="0">
                  <a:pos x="736" y="188"/>
                </a:cxn>
                <a:cxn ang="0">
                  <a:pos x="740" y="256"/>
                </a:cxn>
                <a:cxn ang="0">
                  <a:pos x="724" y="335"/>
                </a:cxn>
                <a:cxn ang="0">
                  <a:pos x="716" y="371"/>
                </a:cxn>
                <a:cxn ang="0">
                  <a:pos x="688" y="463"/>
                </a:cxn>
                <a:cxn ang="0">
                  <a:pos x="624" y="579"/>
                </a:cxn>
                <a:cxn ang="0">
                  <a:pos x="572" y="639"/>
                </a:cxn>
                <a:cxn ang="0">
                  <a:pos x="512" y="695"/>
                </a:cxn>
                <a:cxn ang="0">
                  <a:pos x="504" y="699"/>
                </a:cxn>
                <a:cxn ang="0">
                  <a:pos x="460" y="703"/>
                </a:cxn>
                <a:cxn ang="0">
                  <a:pos x="420" y="695"/>
                </a:cxn>
                <a:cxn ang="0">
                  <a:pos x="396" y="687"/>
                </a:cxn>
                <a:cxn ang="0">
                  <a:pos x="352" y="699"/>
                </a:cxn>
                <a:cxn ang="0">
                  <a:pos x="312" y="699"/>
                </a:cxn>
                <a:cxn ang="0">
                  <a:pos x="284" y="683"/>
                </a:cxn>
              </a:cxnLst>
              <a:rect l="0" t="0" r="r" b="b"/>
              <a:pathLst>
                <a:path w="740" h="703">
                  <a:moveTo>
                    <a:pt x="284" y="683"/>
                  </a:moveTo>
                  <a:lnTo>
                    <a:pt x="284" y="683"/>
                  </a:lnTo>
                  <a:lnTo>
                    <a:pt x="264" y="671"/>
                  </a:lnTo>
                  <a:lnTo>
                    <a:pt x="224" y="635"/>
                  </a:lnTo>
                  <a:lnTo>
                    <a:pt x="164" y="579"/>
                  </a:lnTo>
                  <a:lnTo>
                    <a:pt x="132" y="547"/>
                  </a:lnTo>
                  <a:lnTo>
                    <a:pt x="104" y="507"/>
                  </a:lnTo>
                  <a:lnTo>
                    <a:pt x="72" y="467"/>
                  </a:lnTo>
                  <a:lnTo>
                    <a:pt x="48" y="423"/>
                  </a:lnTo>
                  <a:lnTo>
                    <a:pt x="24" y="379"/>
                  </a:lnTo>
                  <a:lnTo>
                    <a:pt x="8" y="327"/>
                  </a:lnTo>
                  <a:lnTo>
                    <a:pt x="0" y="280"/>
                  </a:lnTo>
                  <a:lnTo>
                    <a:pt x="0" y="228"/>
                  </a:lnTo>
                  <a:lnTo>
                    <a:pt x="0" y="200"/>
                  </a:lnTo>
                  <a:lnTo>
                    <a:pt x="8" y="172"/>
                  </a:lnTo>
                  <a:lnTo>
                    <a:pt x="16" y="144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48" y="92"/>
                  </a:lnTo>
                  <a:lnTo>
                    <a:pt x="72" y="72"/>
                  </a:lnTo>
                  <a:lnTo>
                    <a:pt x="104" y="48"/>
                  </a:lnTo>
                  <a:lnTo>
                    <a:pt x="124" y="40"/>
                  </a:lnTo>
                  <a:lnTo>
                    <a:pt x="148" y="32"/>
                  </a:lnTo>
                  <a:lnTo>
                    <a:pt x="172" y="28"/>
                  </a:lnTo>
                  <a:lnTo>
                    <a:pt x="196" y="24"/>
                  </a:lnTo>
                  <a:lnTo>
                    <a:pt x="228" y="28"/>
                  </a:lnTo>
                  <a:lnTo>
                    <a:pt x="256" y="36"/>
                  </a:lnTo>
                  <a:lnTo>
                    <a:pt x="292" y="52"/>
                  </a:lnTo>
                  <a:lnTo>
                    <a:pt x="324" y="72"/>
                  </a:lnTo>
                  <a:lnTo>
                    <a:pt x="324" y="72"/>
                  </a:lnTo>
                  <a:lnTo>
                    <a:pt x="352" y="52"/>
                  </a:lnTo>
                  <a:lnTo>
                    <a:pt x="380" y="36"/>
                  </a:lnTo>
                  <a:lnTo>
                    <a:pt x="420" y="16"/>
                  </a:lnTo>
                  <a:lnTo>
                    <a:pt x="464" y="4"/>
                  </a:lnTo>
                  <a:lnTo>
                    <a:pt x="492" y="0"/>
                  </a:lnTo>
                  <a:lnTo>
                    <a:pt x="516" y="0"/>
                  </a:lnTo>
                  <a:lnTo>
                    <a:pt x="544" y="0"/>
                  </a:lnTo>
                  <a:lnTo>
                    <a:pt x="572" y="4"/>
                  </a:lnTo>
                  <a:lnTo>
                    <a:pt x="600" y="16"/>
                  </a:lnTo>
                  <a:lnTo>
                    <a:pt x="628" y="28"/>
                  </a:lnTo>
                  <a:lnTo>
                    <a:pt x="628" y="28"/>
                  </a:lnTo>
                  <a:lnTo>
                    <a:pt x="652" y="44"/>
                  </a:lnTo>
                  <a:lnTo>
                    <a:pt x="676" y="64"/>
                  </a:lnTo>
                  <a:lnTo>
                    <a:pt x="700" y="92"/>
                  </a:lnTo>
                  <a:lnTo>
                    <a:pt x="712" y="112"/>
                  </a:lnTo>
                  <a:lnTo>
                    <a:pt x="720" y="136"/>
                  </a:lnTo>
                  <a:lnTo>
                    <a:pt x="728" y="160"/>
                  </a:lnTo>
                  <a:lnTo>
                    <a:pt x="736" y="188"/>
                  </a:lnTo>
                  <a:lnTo>
                    <a:pt x="740" y="220"/>
                  </a:lnTo>
                  <a:lnTo>
                    <a:pt x="740" y="256"/>
                  </a:lnTo>
                  <a:lnTo>
                    <a:pt x="732" y="292"/>
                  </a:lnTo>
                  <a:lnTo>
                    <a:pt x="724" y="335"/>
                  </a:lnTo>
                  <a:lnTo>
                    <a:pt x="724" y="335"/>
                  </a:lnTo>
                  <a:lnTo>
                    <a:pt x="716" y="371"/>
                  </a:lnTo>
                  <a:lnTo>
                    <a:pt x="704" y="411"/>
                  </a:lnTo>
                  <a:lnTo>
                    <a:pt x="688" y="463"/>
                  </a:lnTo>
                  <a:lnTo>
                    <a:pt x="660" y="519"/>
                  </a:lnTo>
                  <a:lnTo>
                    <a:pt x="624" y="579"/>
                  </a:lnTo>
                  <a:lnTo>
                    <a:pt x="600" y="611"/>
                  </a:lnTo>
                  <a:lnTo>
                    <a:pt x="572" y="639"/>
                  </a:lnTo>
                  <a:lnTo>
                    <a:pt x="544" y="667"/>
                  </a:lnTo>
                  <a:lnTo>
                    <a:pt x="512" y="695"/>
                  </a:lnTo>
                  <a:lnTo>
                    <a:pt x="512" y="695"/>
                  </a:lnTo>
                  <a:lnTo>
                    <a:pt x="504" y="699"/>
                  </a:lnTo>
                  <a:lnTo>
                    <a:pt x="476" y="703"/>
                  </a:lnTo>
                  <a:lnTo>
                    <a:pt x="460" y="703"/>
                  </a:lnTo>
                  <a:lnTo>
                    <a:pt x="440" y="703"/>
                  </a:lnTo>
                  <a:lnTo>
                    <a:pt x="420" y="695"/>
                  </a:lnTo>
                  <a:lnTo>
                    <a:pt x="396" y="687"/>
                  </a:lnTo>
                  <a:lnTo>
                    <a:pt x="396" y="687"/>
                  </a:lnTo>
                  <a:lnTo>
                    <a:pt x="384" y="691"/>
                  </a:lnTo>
                  <a:lnTo>
                    <a:pt x="352" y="699"/>
                  </a:lnTo>
                  <a:lnTo>
                    <a:pt x="332" y="703"/>
                  </a:lnTo>
                  <a:lnTo>
                    <a:pt x="312" y="699"/>
                  </a:lnTo>
                  <a:lnTo>
                    <a:pt x="296" y="695"/>
                  </a:lnTo>
                  <a:lnTo>
                    <a:pt x="284" y="683"/>
                  </a:lnTo>
                  <a:lnTo>
                    <a:pt x="284" y="683"/>
                  </a:lnTo>
                  <a:close/>
                </a:path>
              </a:pathLst>
            </a:custGeom>
            <a:solidFill>
              <a:srgbClr val="F721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15"/>
            <p:cNvSpPr>
              <a:spLocks/>
            </p:cNvSpPr>
            <p:nvPr/>
          </p:nvSpPr>
          <p:spPr bwMode="auto">
            <a:xfrm>
              <a:off x="1714480" y="2157195"/>
              <a:ext cx="2036594" cy="1916051"/>
            </a:xfrm>
            <a:custGeom>
              <a:avLst/>
              <a:gdLst/>
              <a:ahLst/>
              <a:cxnLst>
                <a:cxn ang="0">
                  <a:pos x="668" y="32"/>
                </a:cxn>
                <a:cxn ang="0">
                  <a:pos x="616" y="12"/>
                </a:cxn>
                <a:cxn ang="0">
                  <a:pos x="568" y="0"/>
                </a:cxn>
                <a:cxn ang="0">
                  <a:pos x="476" y="8"/>
                </a:cxn>
                <a:cxn ang="0">
                  <a:pos x="404" y="40"/>
                </a:cxn>
                <a:cxn ang="0">
                  <a:pos x="356" y="68"/>
                </a:cxn>
                <a:cxn ang="0">
                  <a:pos x="312" y="44"/>
                </a:cxn>
                <a:cxn ang="0">
                  <a:pos x="224" y="28"/>
                </a:cxn>
                <a:cxn ang="0">
                  <a:pos x="180" y="32"/>
                </a:cxn>
                <a:cxn ang="0">
                  <a:pos x="120" y="56"/>
                </a:cxn>
                <a:cxn ang="0">
                  <a:pos x="76" y="88"/>
                </a:cxn>
                <a:cxn ang="0">
                  <a:pos x="40" y="132"/>
                </a:cxn>
                <a:cxn ang="0">
                  <a:pos x="24" y="168"/>
                </a:cxn>
                <a:cxn ang="0">
                  <a:pos x="4" y="236"/>
                </a:cxn>
                <a:cxn ang="0">
                  <a:pos x="0" y="272"/>
                </a:cxn>
                <a:cxn ang="0">
                  <a:pos x="12" y="359"/>
                </a:cxn>
                <a:cxn ang="0">
                  <a:pos x="44" y="443"/>
                </a:cxn>
                <a:cxn ang="0">
                  <a:pos x="92" y="519"/>
                </a:cxn>
                <a:cxn ang="0">
                  <a:pos x="144" y="587"/>
                </a:cxn>
                <a:cxn ang="0">
                  <a:pos x="248" y="683"/>
                </a:cxn>
                <a:cxn ang="0">
                  <a:pos x="300" y="727"/>
                </a:cxn>
                <a:cxn ang="0">
                  <a:pos x="332" y="743"/>
                </a:cxn>
                <a:cxn ang="0">
                  <a:pos x="372" y="747"/>
                </a:cxn>
                <a:cxn ang="0">
                  <a:pos x="428" y="735"/>
                </a:cxn>
                <a:cxn ang="0">
                  <a:pos x="452" y="743"/>
                </a:cxn>
                <a:cxn ang="0">
                  <a:pos x="516" y="747"/>
                </a:cxn>
                <a:cxn ang="0">
                  <a:pos x="552" y="743"/>
                </a:cxn>
                <a:cxn ang="0">
                  <a:pos x="556" y="739"/>
                </a:cxn>
                <a:cxn ang="0">
                  <a:pos x="592" y="711"/>
                </a:cxn>
                <a:cxn ang="0">
                  <a:pos x="648" y="651"/>
                </a:cxn>
                <a:cxn ang="0">
                  <a:pos x="712" y="559"/>
                </a:cxn>
                <a:cxn ang="0">
                  <a:pos x="760" y="447"/>
                </a:cxn>
                <a:cxn ang="0">
                  <a:pos x="780" y="363"/>
                </a:cxn>
                <a:cxn ang="0">
                  <a:pos x="792" y="308"/>
                </a:cxn>
                <a:cxn ang="0">
                  <a:pos x="792" y="256"/>
                </a:cxn>
                <a:cxn ang="0">
                  <a:pos x="788" y="200"/>
                </a:cxn>
                <a:cxn ang="0">
                  <a:pos x="776" y="152"/>
                </a:cxn>
                <a:cxn ang="0">
                  <a:pos x="736" y="84"/>
                </a:cxn>
                <a:cxn ang="0">
                  <a:pos x="692" y="48"/>
                </a:cxn>
                <a:cxn ang="0">
                  <a:pos x="668" y="32"/>
                </a:cxn>
              </a:cxnLst>
              <a:rect l="0" t="0" r="r" b="b"/>
              <a:pathLst>
                <a:path w="792" h="747">
                  <a:moveTo>
                    <a:pt x="668" y="32"/>
                  </a:moveTo>
                  <a:lnTo>
                    <a:pt x="668" y="32"/>
                  </a:lnTo>
                  <a:lnTo>
                    <a:pt x="644" y="20"/>
                  </a:lnTo>
                  <a:lnTo>
                    <a:pt x="616" y="12"/>
                  </a:lnTo>
                  <a:lnTo>
                    <a:pt x="592" y="4"/>
                  </a:lnTo>
                  <a:lnTo>
                    <a:pt x="568" y="0"/>
                  </a:lnTo>
                  <a:lnTo>
                    <a:pt x="520" y="0"/>
                  </a:lnTo>
                  <a:lnTo>
                    <a:pt x="476" y="8"/>
                  </a:lnTo>
                  <a:lnTo>
                    <a:pt x="436" y="24"/>
                  </a:lnTo>
                  <a:lnTo>
                    <a:pt x="404" y="40"/>
                  </a:lnTo>
                  <a:lnTo>
                    <a:pt x="376" y="56"/>
                  </a:lnTo>
                  <a:lnTo>
                    <a:pt x="356" y="68"/>
                  </a:lnTo>
                  <a:lnTo>
                    <a:pt x="356" y="68"/>
                  </a:lnTo>
                  <a:lnTo>
                    <a:pt x="312" y="44"/>
                  </a:lnTo>
                  <a:lnTo>
                    <a:pt x="264" y="32"/>
                  </a:lnTo>
                  <a:lnTo>
                    <a:pt x="224" y="28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48" y="40"/>
                  </a:lnTo>
                  <a:lnTo>
                    <a:pt x="120" y="56"/>
                  </a:lnTo>
                  <a:lnTo>
                    <a:pt x="96" y="72"/>
                  </a:lnTo>
                  <a:lnTo>
                    <a:pt x="76" y="88"/>
                  </a:lnTo>
                  <a:lnTo>
                    <a:pt x="48" y="116"/>
                  </a:lnTo>
                  <a:lnTo>
                    <a:pt x="40" y="132"/>
                  </a:lnTo>
                  <a:lnTo>
                    <a:pt x="40" y="132"/>
                  </a:lnTo>
                  <a:lnTo>
                    <a:pt x="24" y="168"/>
                  </a:lnTo>
                  <a:lnTo>
                    <a:pt x="12" y="204"/>
                  </a:lnTo>
                  <a:lnTo>
                    <a:pt x="4" y="23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4" y="316"/>
                  </a:lnTo>
                  <a:lnTo>
                    <a:pt x="12" y="359"/>
                  </a:lnTo>
                  <a:lnTo>
                    <a:pt x="28" y="403"/>
                  </a:lnTo>
                  <a:lnTo>
                    <a:pt x="44" y="443"/>
                  </a:lnTo>
                  <a:lnTo>
                    <a:pt x="68" y="483"/>
                  </a:lnTo>
                  <a:lnTo>
                    <a:pt x="92" y="519"/>
                  </a:lnTo>
                  <a:lnTo>
                    <a:pt x="116" y="555"/>
                  </a:lnTo>
                  <a:lnTo>
                    <a:pt x="144" y="587"/>
                  </a:lnTo>
                  <a:lnTo>
                    <a:pt x="200" y="643"/>
                  </a:lnTo>
                  <a:lnTo>
                    <a:pt x="248" y="683"/>
                  </a:lnTo>
                  <a:lnTo>
                    <a:pt x="300" y="727"/>
                  </a:lnTo>
                  <a:lnTo>
                    <a:pt x="300" y="727"/>
                  </a:lnTo>
                  <a:lnTo>
                    <a:pt x="316" y="739"/>
                  </a:lnTo>
                  <a:lnTo>
                    <a:pt x="332" y="743"/>
                  </a:lnTo>
                  <a:lnTo>
                    <a:pt x="352" y="747"/>
                  </a:lnTo>
                  <a:lnTo>
                    <a:pt x="372" y="747"/>
                  </a:lnTo>
                  <a:lnTo>
                    <a:pt x="404" y="743"/>
                  </a:lnTo>
                  <a:lnTo>
                    <a:pt x="428" y="735"/>
                  </a:lnTo>
                  <a:lnTo>
                    <a:pt x="428" y="735"/>
                  </a:lnTo>
                  <a:lnTo>
                    <a:pt x="452" y="743"/>
                  </a:lnTo>
                  <a:lnTo>
                    <a:pt x="476" y="747"/>
                  </a:lnTo>
                  <a:lnTo>
                    <a:pt x="516" y="747"/>
                  </a:lnTo>
                  <a:lnTo>
                    <a:pt x="540" y="743"/>
                  </a:lnTo>
                  <a:lnTo>
                    <a:pt x="552" y="743"/>
                  </a:lnTo>
                  <a:lnTo>
                    <a:pt x="556" y="739"/>
                  </a:lnTo>
                  <a:lnTo>
                    <a:pt x="556" y="739"/>
                  </a:lnTo>
                  <a:lnTo>
                    <a:pt x="556" y="739"/>
                  </a:lnTo>
                  <a:lnTo>
                    <a:pt x="592" y="711"/>
                  </a:lnTo>
                  <a:lnTo>
                    <a:pt x="620" y="683"/>
                  </a:lnTo>
                  <a:lnTo>
                    <a:pt x="648" y="651"/>
                  </a:lnTo>
                  <a:lnTo>
                    <a:pt x="672" y="619"/>
                  </a:lnTo>
                  <a:lnTo>
                    <a:pt x="712" y="559"/>
                  </a:lnTo>
                  <a:lnTo>
                    <a:pt x="740" y="499"/>
                  </a:lnTo>
                  <a:lnTo>
                    <a:pt x="760" y="447"/>
                  </a:lnTo>
                  <a:lnTo>
                    <a:pt x="772" y="407"/>
                  </a:lnTo>
                  <a:lnTo>
                    <a:pt x="780" y="363"/>
                  </a:lnTo>
                  <a:lnTo>
                    <a:pt x="780" y="363"/>
                  </a:lnTo>
                  <a:lnTo>
                    <a:pt x="792" y="308"/>
                  </a:lnTo>
                  <a:lnTo>
                    <a:pt x="792" y="256"/>
                  </a:lnTo>
                  <a:lnTo>
                    <a:pt x="792" y="256"/>
                  </a:lnTo>
                  <a:lnTo>
                    <a:pt x="792" y="228"/>
                  </a:lnTo>
                  <a:lnTo>
                    <a:pt x="788" y="200"/>
                  </a:lnTo>
                  <a:lnTo>
                    <a:pt x="784" y="176"/>
                  </a:lnTo>
                  <a:lnTo>
                    <a:pt x="776" y="152"/>
                  </a:lnTo>
                  <a:lnTo>
                    <a:pt x="756" y="116"/>
                  </a:lnTo>
                  <a:lnTo>
                    <a:pt x="736" y="84"/>
                  </a:lnTo>
                  <a:lnTo>
                    <a:pt x="712" y="64"/>
                  </a:lnTo>
                  <a:lnTo>
                    <a:pt x="692" y="48"/>
                  </a:lnTo>
                  <a:lnTo>
                    <a:pt x="668" y="32"/>
                  </a:lnTo>
                  <a:lnTo>
                    <a:pt x="668" y="32"/>
                  </a:lnTo>
                  <a:close/>
                </a:path>
              </a:pathLst>
            </a:custGeom>
            <a:solidFill>
              <a:srgbClr val="4509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16"/>
            <p:cNvSpPr>
              <a:spLocks/>
            </p:cNvSpPr>
            <p:nvPr/>
          </p:nvSpPr>
          <p:spPr bwMode="auto">
            <a:xfrm>
              <a:off x="1796767" y="2218755"/>
              <a:ext cx="1902878" cy="1803192"/>
            </a:xfrm>
            <a:custGeom>
              <a:avLst/>
              <a:gdLst/>
              <a:ahLst/>
              <a:cxnLst>
                <a:cxn ang="0">
                  <a:pos x="284" y="683"/>
                </a:cxn>
                <a:cxn ang="0">
                  <a:pos x="224" y="635"/>
                </a:cxn>
                <a:cxn ang="0">
                  <a:pos x="132" y="547"/>
                </a:cxn>
                <a:cxn ang="0">
                  <a:pos x="72" y="467"/>
                </a:cxn>
                <a:cxn ang="0">
                  <a:pos x="24" y="379"/>
                </a:cxn>
                <a:cxn ang="0">
                  <a:pos x="0" y="280"/>
                </a:cxn>
                <a:cxn ang="0">
                  <a:pos x="0" y="200"/>
                </a:cxn>
                <a:cxn ang="0">
                  <a:pos x="16" y="144"/>
                </a:cxn>
                <a:cxn ang="0">
                  <a:pos x="28" y="120"/>
                </a:cxn>
                <a:cxn ang="0">
                  <a:pos x="72" y="72"/>
                </a:cxn>
                <a:cxn ang="0">
                  <a:pos x="124" y="40"/>
                </a:cxn>
                <a:cxn ang="0">
                  <a:pos x="172" y="28"/>
                </a:cxn>
                <a:cxn ang="0">
                  <a:pos x="228" y="28"/>
                </a:cxn>
                <a:cxn ang="0">
                  <a:pos x="292" y="52"/>
                </a:cxn>
                <a:cxn ang="0">
                  <a:pos x="324" y="72"/>
                </a:cxn>
                <a:cxn ang="0">
                  <a:pos x="380" y="36"/>
                </a:cxn>
                <a:cxn ang="0">
                  <a:pos x="464" y="4"/>
                </a:cxn>
                <a:cxn ang="0">
                  <a:pos x="516" y="0"/>
                </a:cxn>
                <a:cxn ang="0">
                  <a:pos x="572" y="4"/>
                </a:cxn>
                <a:cxn ang="0">
                  <a:pos x="628" y="28"/>
                </a:cxn>
                <a:cxn ang="0">
                  <a:pos x="652" y="44"/>
                </a:cxn>
                <a:cxn ang="0">
                  <a:pos x="700" y="92"/>
                </a:cxn>
                <a:cxn ang="0">
                  <a:pos x="720" y="136"/>
                </a:cxn>
                <a:cxn ang="0">
                  <a:pos x="736" y="188"/>
                </a:cxn>
                <a:cxn ang="0">
                  <a:pos x="740" y="256"/>
                </a:cxn>
                <a:cxn ang="0">
                  <a:pos x="724" y="335"/>
                </a:cxn>
                <a:cxn ang="0">
                  <a:pos x="716" y="371"/>
                </a:cxn>
                <a:cxn ang="0">
                  <a:pos x="688" y="463"/>
                </a:cxn>
                <a:cxn ang="0">
                  <a:pos x="624" y="579"/>
                </a:cxn>
                <a:cxn ang="0">
                  <a:pos x="572" y="639"/>
                </a:cxn>
                <a:cxn ang="0">
                  <a:pos x="512" y="695"/>
                </a:cxn>
                <a:cxn ang="0">
                  <a:pos x="504" y="699"/>
                </a:cxn>
                <a:cxn ang="0">
                  <a:pos x="460" y="703"/>
                </a:cxn>
                <a:cxn ang="0">
                  <a:pos x="420" y="695"/>
                </a:cxn>
                <a:cxn ang="0">
                  <a:pos x="396" y="687"/>
                </a:cxn>
                <a:cxn ang="0">
                  <a:pos x="352" y="699"/>
                </a:cxn>
                <a:cxn ang="0">
                  <a:pos x="312" y="699"/>
                </a:cxn>
                <a:cxn ang="0">
                  <a:pos x="284" y="683"/>
                </a:cxn>
              </a:cxnLst>
              <a:rect l="0" t="0" r="r" b="b"/>
              <a:pathLst>
                <a:path w="740" h="703">
                  <a:moveTo>
                    <a:pt x="284" y="683"/>
                  </a:moveTo>
                  <a:lnTo>
                    <a:pt x="284" y="683"/>
                  </a:lnTo>
                  <a:lnTo>
                    <a:pt x="264" y="671"/>
                  </a:lnTo>
                  <a:lnTo>
                    <a:pt x="224" y="635"/>
                  </a:lnTo>
                  <a:lnTo>
                    <a:pt x="164" y="579"/>
                  </a:lnTo>
                  <a:lnTo>
                    <a:pt x="132" y="547"/>
                  </a:lnTo>
                  <a:lnTo>
                    <a:pt x="104" y="507"/>
                  </a:lnTo>
                  <a:lnTo>
                    <a:pt x="72" y="467"/>
                  </a:lnTo>
                  <a:lnTo>
                    <a:pt x="48" y="423"/>
                  </a:lnTo>
                  <a:lnTo>
                    <a:pt x="24" y="379"/>
                  </a:lnTo>
                  <a:lnTo>
                    <a:pt x="8" y="327"/>
                  </a:lnTo>
                  <a:lnTo>
                    <a:pt x="0" y="280"/>
                  </a:lnTo>
                  <a:lnTo>
                    <a:pt x="0" y="228"/>
                  </a:lnTo>
                  <a:lnTo>
                    <a:pt x="0" y="200"/>
                  </a:lnTo>
                  <a:lnTo>
                    <a:pt x="8" y="172"/>
                  </a:lnTo>
                  <a:lnTo>
                    <a:pt x="16" y="144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48" y="92"/>
                  </a:lnTo>
                  <a:lnTo>
                    <a:pt x="72" y="72"/>
                  </a:lnTo>
                  <a:lnTo>
                    <a:pt x="104" y="48"/>
                  </a:lnTo>
                  <a:lnTo>
                    <a:pt x="124" y="40"/>
                  </a:lnTo>
                  <a:lnTo>
                    <a:pt x="148" y="32"/>
                  </a:lnTo>
                  <a:lnTo>
                    <a:pt x="172" y="28"/>
                  </a:lnTo>
                  <a:lnTo>
                    <a:pt x="196" y="24"/>
                  </a:lnTo>
                  <a:lnTo>
                    <a:pt x="228" y="28"/>
                  </a:lnTo>
                  <a:lnTo>
                    <a:pt x="256" y="36"/>
                  </a:lnTo>
                  <a:lnTo>
                    <a:pt x="292" y="52"/>
                  </a:lnTo>
                  <a:lnTo>
                    <a:pt x="324" y="72"/>
                  </a:lnTo>
                  <a:lnTo>
                    <a:pt x="324" y="72"/>
                  </a:lnTo>
                  <a:lnTo>
                    <a:pt x="352" y="52"/>
                  </a:lnTo>
                  <a:lnTo>
                    <a:pt x="380" y="36"/>
                  </a:lnTo>
                  <a:lnTo>
                    <a:pt x="420" y="16"/>
                  </a:lnTo>
                  <a:lnTo>
                    <a:pt x="464" y="4"/>
                  </a:lnTo>
                  <a:lnTo>
                    <a:pt x="492" y="0"/>
                  </a:lnTo>
                  <a:lnTo>
                    <a:pt x="516" y="0"/>
                  </a:lnTo>
                  <a:lnTo>
                    <a:pt x="544" y="0"/>
                  </a:lnTo>
                  <a:lnTo>
                    <a:pt x="572" y="4"/>
                  </a:lnTo>
                  <a:lnTo>
                    <a:pt x="600" y="16"/>
                  </a:lnTo>
                  <a:lnTo>
                    <a:pt x="628" y="28"/>
                  </a:lnTo>
                  <a:lnTo>
                    <a:pt x="628" y="28"/>
                  </a:lnTo>
                  <a:lnTo>
                    <a:pt x="652" y="44"/>
                  </a:lnTo>
                  <a:lnTo>
                    <a:pt x="676" y="64"/>
                  </a:lnTo>
                  <a:lnTo>
                    <a:pt x="700" y="92"/>
                  </a:lnTo>
                  <a:lnTo>
                    <a:pt x="712" y="112"/>
                  </a:lnTo>
                  <a:lnTo>
                    <a:pt x="720" y="136"/>
                  </a:lnTo>
                  <a:lnTo>
                    <a:pt x="728" y="160"/>
                  </a:lnTo>
                  <a:lnTo>
                    <a:pt x="736" y="188"/>
                  </a:lnTo>
                  <a:lnTo>
                    <a:pt x="740" y="220"/>
                  </a:lnTo>
                  <a:lnTo>
                    <a:pt x="740" y="256"/>
                  </a:lnTo>
                  <a:lnTo>
                    <a:pt x="732" y="292"/>
                  </a:lnTo>
                  <a:lnTo>
                    <a:pt x="724" y="335"/>
                  </a:lnTo>
                  <a:lnTo>
                    <a:pt x="724" y="335"/>
                  </a:lnTo>
                  <a:lnTo>
                    <a:pt x="716" y="371"/>
                  </a:lnTo>
                  <a:lnTo>
                    <a:pt x="704" y="411"/>
                  </a:lnTo>
                  <a:lnTo>
                    <a:pt x="688" y="463"/>
                  </a:lnTo>
                  <a:lnTo>
                    <a:pt x="660" y="519"/>
                  </a:lnTo>
                  <a:lnTo>
                    <a:pt x="624" y="579"/>
                  </a:lnTo>
                  <a:lnTo>
                    <a:pt x="600" y="611"/>
                  </a:lnTo>
                  <a:lnTo>
                    <a:pt x="572" y="639"/>
                  </a:lnTo>
                  <a:lnTo>
                    <a:pt x="544" y="667"/>
                  </a:lnTo>
                  <a:lnTo>
                    <a:pt x="512" y="695"/>
                  </a:lnTo>
                  <a:lnTo>
                    <a:pt x="512" y="695"/>
                  </a:lnTo>
                  <a:lnTo>
                    <a:pt x="504" y="699"/>
                  </a:lnTo>
                  <a:lnTo>
                    <a:pt x="476" y="703"/>
                  </a:lnTo>
                  <a:lnTo>
                    <a:pt x="460" y="703"/>
                  </a:lnTo>
                  <a:lnTo>
                    <a:pt x="440" y="703"/>
                  </a:lnTo>
                  <a:lnTo>
                    <a:pt x="420" y="695"/>
                  </a:lnTo>
                  <a:lnTo>
                    <a:pt x="396" y="687"/>
                  </a:lnTo>
                  <a:lnTo>
                    <a:pt x="396" y="687"/>
                  </a:lnTo>
                  <a:lnTo>
                    <a:pt x="384" y="691"/>
                  </a:lnTo>
                  <a:lnTo>
                    <a:pt x="352" y="699"/>
                  </a:lnTo>
                  <a:lnTo>
                    <a:pt x="332" y="703"/>
                  </a:lnTo>
                  <a:lnTo>
                    <a:pt x="312" y="699"/>
                  </a:lnTo>
                  <a:lnTo>
                    <a:pt x="296" y="695"/>
                  </a:lnTo>
                  <a:lnTo>
                    <a:pt x="284" y="683"/>
                  </a:lnTo>
                  <a:lnTo>
                    <a:pt x="284" y="683"/>
                  </a:lnTo>
                  <a:close/>
                </a:path>
              </a:pathLst>
            </a:custGeom>
            <a:solidFill>
              <a:srgbClr val="F721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17"/>
            <p:cNvSpPr>
              <a:spLocks/>
            </p:cNvSpPr>
            <p:nvPr/>
          </p:nvSpPr>
          <p:spPr bwMode="auto">
            <a:xfrm>
              <a:off x="2115627" y="2567594"/>
              <a:ext cx="894867" cy="561734"/>
            </a:xfrm>
            <a:custGeom>
              <a:avLst/>
              <a:gdLst/>
              <a:ahLst/>
              <a:cxnLst>
                <a:cxn ang="0">
                  <a:pos x="348" y="108"/>
                </a:cxn>
                <a:cxn ang="0">
                  <a:pos x="348" y="108"/>
                </a:cxn>
                <a:cxn ang="0">
                  <a:pos x="344" y="132"/>
                </a:cxn>
                <a:cxn ang="0">
                  <a:pos x="336" y="152"/>
                </a:cxn>
                <a:cxn ang="0">
                  <a:pos x="320" y="171"/>
                </a:cxn>
                <a:cxn ang="0">
                  <a:pos x="296" y="187"/>
                </a:cxn>
                <a:cxn ang="0">
                  <a:pos x="272" y="199"/>
                </a:cxn>
                <a:cxn ang="0">
                  <a:pos x="244" y="211"/>
                </a:cxn>
                <a:cxn ang="0">
                  <a:pos x="208" y="219"/>
                </a:cxn>
                <a:cxn ang="0">
                  <a:pos x="176" y="219"/>
                </a:cxn>
                <a:cxn ang="0">
                  <a:pos x="176" y="219"/>
                </a:cxn>
                <a:cxn ang="0">
                  <a:pos x="140" y="219"/>
                </a:cxn>
                <a:cxn ang="0">
                  <a:pos x="108" y="211"/>
                </a:cxn>
                <a:cxn ang="0">
                  <a:pos x="76" y="199"/>
                </a:cxn>
                <a:cxn ang="0">
                  <a:pos x="52" y="187"/>
                </a:cxn>
                <a:cxn ang="0">
                  <a:pos x="28" y="171"/>
                </a:cxn>
                <a:cxn ang="0">
                  <a:pos x="12" y="152"/>
                </a:cxn>
                <a:cxn ang="0">
                  <a:pos x="4" y="132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4" y="88"/>
                </a:cxn>
                <a:cxn ang="0">
                  <a:pos x="12" y="68"/>
                </a:cxn>
                <a:cxn ang="0">
                  <a:pos x="28" y="48"/>
                </a:cxn>
                <a:cxn ang="0">
                  <a:pos x="52" y="32"/>
                </a:cxn>
                <a:cxn ang="0">
                  <a:pos x="76" y="20"/>
                </a:cxn>
                <a:cxn ang="0">
                  <a:pos x="108" y="8"/>
                </a:cxn>
                <a:cxn ang="0">
                  <a:pos x="140" y="0"/>
                </a:cxn>
                <a:cxn ang="0">
                  <a:pos x="176" y="0"/>
                </a:cxn>
                <a:cxn ang="0">
                  <a:pos x="176" y="0"/>
                </a:cxn>
                <a:cxn ang="0">
                  <a:pos x="208" y="0"/>
                </a:cxn>
                <a:cxn ang="0">
                  <a:pos x="244" y="8"/>
                </a:cxn>
                <a:cxn ang="0">
                  <a:pos x="272" y="20"/>
                </a:cxn>
                <a:cxn ang="0">
                  <a:pos x="296" y="32"/>
                </a:cxn>
                <a:cxn ang="0">
                  <a:pos x="320" y="48"/>
                </a:cxn>
                <a:cxn ang="0">
                  <a:pos x="336" y="68"/>
                </a:cxn>
                <a:cxn ang="0">
                  <a:pos x="344" y="88"/>
                </a:cxn>
                <a:cxn ang="0">
                  <a:pos x="348" y="108"/>
                </a:cxn>
                <a:cxn ang="0">
                  <a:pos x="348" y="108"/>
                </a:cxn>
              </a:cxnLst>
              <a:rect l="0" t="0" r="r" b="b"/>
              <a:pathLst>
                <a:path w="348" h="219">
                  <a:moveTo>
                    <a:pt x="348" y="108"/>
                  </a:moveTo>
                  <a:lnTo>
                    <a:pt x="348" y="108"/>
                  </a:lnTo>
                  <a:lnTo>
                    <a:pt x="344" y="132"/>
                  </a:lnTo>
                  <a:lnTo>
                    <a:pt x="336" y="152"/>
                  </a:lnTo>
                  <a:lnTo>
                    <a:pt x="320" y="171"/>
                  </a:lnTo>
                  <a:lnTo>
                    <a:pt x="296" y="187"/>
                  </a:lnTo>
                  <a:lnTo>
                    <a:pt x="272" y="199"/>
                  </a:lnTo>
                  <a:lnTo>
                    <a:pt x="244" y="211"/>
                  </a:lnTo>
                  <a:lnTo>
                    <a:pt x="208" y="219"/>
                  </a:lnTo>
                  <a:lnTo>
                    <a:pt x="176" y="219"/>
                  </a:lnTo>
                  <a:lnTo>
                    <a:pt x="176" y="219"/>
                  </a:lnTo>
                  <a:lnTo>
                    <a:pt x="140" y="219"/>
                  </a:lnTo>
                  <a:lnTo>
                    <a:pt x="108" y="211"/>
                  </a:lnTo>
                  <a:lnTo>
                    <a:pt x="76" y="199"/>
                  </a:lnTo>
                  <a:lnTo>
                    <a:pt x="52" y="187"/>
                  </a:lnTo>
                  <a:lnTo>
                    <a:pt x="28" y="171"/>
                  </a:lnTo>
                  <a:lnTo>
                    <a:pt x="12" y="152"/>
                  </a:lnTo>
                  <a:lnTo>
                    <a:pt x="4" y="132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88"/>
                  </a:lnTo>
                  <a:lnTo>
                    <a:pt x="12" y="68"/>
                  </a:lnTo>
                  <a:lnTo>
                    <a:pt x="28" y="48"/>
                  </a:lnTo>
                  <a:lnTo>
                    <a:pt x="52" y="32"/>
                  </a:lnTo>
                  <a:lnTo>
                    <a:pt x="76" y="20"/>
                  </a:lnTo>
                  <a:lnTo>
                    <a:pt x="108" y="8"/>
                  </a:lnTo>
                  <a:lnTo>
                    <a:pt x="140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208" y="0"/>
                  </a:lnTo>
                  <a:lnTo>
                    <a:pt x="244" y="8"/>
                  </a:lnTo>
                  <a:lnTo>
                    <a:pt x="272" y="20"/>
                  </a:lnTo>
                  <a:lnTo>
                    <a:pt x="296" y="32"/>
                  </a:lnTo>
                  <a:lnTo>
                    <a:pt x="320" y="48"/>
                  </a:lnTo>
                  <a:lnTo>
                    <a:pt x="336" y="68"/>
                  </a:lnTo>
                  <a:lnTo>
                    <a:pt x="344" y="88"/>
                  </a:lnTo>
                  <a:lnTo>
                    <a:pt x="348" y="108"/>
                  </a:lnTo>
                  <a:lnTo>
                    <a:pt x="348" y="108"/>
                  </a:lnTo>
                  <a:close/>
                </a:path>
              </a:pathLst>
            </a:custGeom>
            <a:solidFill>
              <a:srgbClr val="F721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118"/>
            <p:cNvSpPr>
              <a:spLocks/>
            </p:cNvSpPr>
            <p:nvPr/>
          </p:nvSpPr>
          <p:spPr bwMode="auto">
            <a:xfrm>
              <a:off x="2125913" y="2577854"/>
              <a:ext cx="864010" cy="541214"/>
            </a:xfrm>
            <a:custGeom>
              <a:avLst/>
              <a:gdLst/>
              <a:ahLst/>
              <a:cxnLst>
                <a:cxn ang="0">
                  <a:pos x="168" y="211"/>
                </a:cxn>
                <a:cxn ang="0">
                  <a:pos x="168" y="211"/>
                </a:cxn>
                <a:cxn ang="0">
                  <a:pos x="136" y="207"/>
                </a:cxn>
                <a:cxn ang="0">
                  <a:pos x="104" y="203"/>
                </a:cxn>
                <a:cxn ang="0">
                  <a:pos x="76" y="191"/>
                </a:cxn>
                <a:cxn ang="0">
                  <a:pos x="52" y="179"/>
                </a:cxn>
                <a:cxn ang="0">
                  <a:pos x="32" y="164"/>
                </a:cxn>
                <a:cxn ang="0">
                  <a:pos x="16" y="148"/>
                </a:cxn>
                <a:cxn ang="0">
                  <a:pos x="4" y="12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4" y="84"/>
                </a:cxn>
                <a:cxn ang="0">
                  <a:pos x="16" y="64"/>
                </a:cxn>
                <a:cxn ang="0">
                  <a:pos x="32" y="48"/>
                </a:cxn>
                <a:cxn ang="0">
                  <a:pos x="52" y="32"/>
                </a:cxn>
                <a:cxn ang="0">
                  <a:pos x="76" y="16"/>
                </a:cxn>
                <a:cxn ang="0">
                  <a:pos x="104" y="8"/>
                </a:cxn>
                <a:cxn ang="0">
                  <a:pos x="136" y="4"/>
                </a:cxn>
                <a:cxn ang="0">
                  <a:pos x="168" y="0"/>
                </a:cxn>
                <a:cxn ang="0">
                  <a:pos x="168" y="0"/>
                </a:cxn>
                <a:cxn ang="0">
                  <a:pos x="204" y="4"/>
                </a:cxn>
                <a:cxn ang="0">
                  <a:pos x="236" y="8"/>
                </a:cxn>
                <a:cxn ang="0">
                  <a:pos x="264" y="16"/>
                </a:cxn>
                <a:cxn ang="0">
                  <a:pos x="288" y="32"/>
                </a:cxn>
                <a:cxn ang="0">
                  <a:pos x="308" y="48"/>
                </a:cxn>
                <a:cxn ang="0">
                  <a:pos x="324" y="64"/>
                </a:cxn>
                <a:cxn ang="0">
                  <a:pos x="332" y="84"/>
                </a:cxn>
                <a:cxn ang="0">
                  <a:pos x="336" y="104"/>
                </a:cxn>
                <a:cxn ang="0">
                  <a:pos x="336" y="104"/>
                </a:cxn>
                <a:cxn ang="0">
                  <a:pos x="332" y="128"/>
                </a:cxn>
                <a:cxn ang="0">
                  <a:pos x="324" y="148"/>
                </a:cxn>
                <a:cxn ang="0">
                  <a:pos x="308" y="164"/>
                </a:cxn>
                <a:cxn ang="0">
                  <a:pos x="288" y="179"/>
                </a:cxn>
                <a:cxn ang="0">
                  <a:pos x="264" y="191"/>
                </a:cxn>
                <a:cxn ang="0">
                  <a:pos x="236" y="203"/>
                </a:cxn>
                <a:cxn ang="0">
                  <a:pos x="204" y="207"/>
                </a:cxn>
                <a:cxn ang="0">
                  <a:pos x="168" y="211"/>
                </a:cxn>
                <a:cxn ang="0">
                  <a:pos x="168" y="211"/>
                </a:cxn>
              </a:cxnLst>
              <a:rect l="0" t="0" r="r" b="b"/>
              <a:pathLst>
                <a:path w="336" h="211">
                  <a:moveTo>
                    <a:pt x="168" y="211"/>
                  </a:moveTo>
                  <a:lnTo>
                    <a:pt x="168" y="211"/>
                  </a:lnTo>
                  <a:lnTo>
                    <a:pt x="136" y="207"/>
                  </a:lnTo>
                  <a:lnTo>
                    <a:pt x="104" y="203"/>
                  </a:lnTo>
                  <a:lnTo>
                    <a:pt x="76" y="191"/>
                  </a:lnTo>
                  <a:lnTo>
                    <a:pt x="52" y="179"/>
                  </a:lnTo>
                  <a:lnTo>
                    <a:pt x="32" y="164"/>
                  </a:lnTo>
                  <a:lnTo>
                    <a:pt x="16" y="148"/>
                  </a:lnTo>
                  <a:lnTo>
                    <a:pt x="4" y="12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4" y="84"/>
                  </a:lnTo>
                  <a:lnTo>
                    <a:pt x="16" y="64"/>
                  </a:lnTo>
                  <a:lnTo>
                    <a:pt x="32" y="48"/>
                  </a:lnTo>
                  <a:lnTo>
                    <a:pt x="52" y="32"/>
                  </a:lnTo>
                  <a:lnTo>
                    <a:pt x="76" y="16"/>
                  </a:lnTo>
                  <a:lnTo>
                    <a:pt x="104" y="8"/>
                  </a:lnTo>
                  <a:lnTo>
                    <a:pt x="136" y="4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204" y="4"/>
                  </a:lnTo>
                  <a:lnTo>
                    <a:pt x="236" y="8"/>
                  </a:lnTo>
                  <a:lnTo>
                    <a:pt x="264" y="16"/>
                  </a:lnTo>
                  <a:lnTo>
                    <a:pt x="288" y="32"/>
                  </a:lnTo>
                  <a:lnTo>
                    <a:pt x="308" y="48"/>
                  </a:lnTo>
                  <a:lnTo>
                    <a:pt x="324" y="64"/>
                  </a:lnTo>
                  <a:lnTo>
                    <a:pt x="332" y="84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2" y="128"/>
                  </a:lnTo>
                  <a:lnTo>
                    <a:pt x="324" y="148"/>
                  </a:lnTo>
                  <a:lnTo>
                    <a:pt x="308" y="164"/>
                  </a:lnTo>
                  <a:lnTo>
                    <a:pt x="288" y="179"/>
                  </a:lnTo>
                  <a:lnTo>
                    <a:pt x="264" y="191"/>
                  </a:lnTo>
                  <a:lnTo>
                    <a:pt x="236" y="203"/>
                  </a:lnTo>
                  <a:lnTo>
                    <a:pt x="204" y="207"/>
                  </a:lnTo>
                  <a:lnTo>
                    <a:pt x="168" y="211"/>
                  </a:lnTo>
                  <a:lnTo>
                    <a:pt x="168" y="211"/>
                  </a:lnTo>
                  <a:close/>
                </a:path>
              </a:pathLst>
            </a:custGeom>
            <a:solidFill>
              <a:srgbClr val="F62F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119"/>
            <p:cNvSpPr>
              <a:spLocks/>
            </p:cNvSpPr>
            <p:nvPr/>
          </p:nvSpPr>
          <p:spPr bwMode="auto">
            <a:xfrm>
              <a:off x="2146485" y="2588114"/>
              <a:ext cx="822866" cy="510434"/>
            </a:xfrm>
            <a:custGeom>
              <a:avLst/>
              <a:gdLst/>
              <a:ahLst/>
              <a:cxnLst>
                <a:cxn ang="0">
                  <a:pos x="160" y="199"/>
                </a:cxn>
                <a:cxn ang="0">
                  <a:pos x="160" y="199"/>
                </a:cxn>
                <a:cxn ang="0">
                  <a:pos x="128" y="199"/>
                </a:cxn>
                <a:cxn ang="0">
                  <a:pos x="96" y="191"/>
                </a:cxn>
                <a:cxn ang="0">
                  <a:pos x="72" y="183"/>
                </a:cxn>
                <a:cxn ang="0">
                  <a:pos x="48" y="171"/>
                </a:cxn>
                <a:cxn ang="0">
                  <a:pos x="28" y="156"/>
                </a:cxn>
                <a:cxn ang="0">
                  <a:pos x="12" y="140"/>
                </a:cxn>
                <a:cxn ang="0">
                  <a:pos x="4" y="120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4" y="80"/>
                </a:cxn>
                <a:cxn ang="0">
                  <a:pos x="12" y="60"/>
                </a:cxn>
                <a:cxn ang="0">
                  <a:pos x="28" y="44"/>
                </a:cxn>
                <a:cxn ang="0">
                  <a:pos x="48" y="28"/>
                </a:cxn>
                <a:cxn ang="0">
                  <a:pos x="72" y="16"/>
                </a:cxn>
                <a:cxn ang="0">
                  <a:pos x="96" y="8"/>
                </a:cxn>
                <a:cxn ang="0">
                  <a:pos x="128" y="4"/>
                </a:cxn>
                <a:cxn ang="0">
                  <a:pos x="160" y="0"/>
                </a:cxn>
                <a:cxn ang="0">
                  <a:pos x="160" y="0"/>
                </a:cxn>
                <a:cxn ang="0">
                  <a:pos x="192" y="4"/>
                </a:cxn>
                <a:cxn ang="0">
                  <a:pos x="224" y="8"/>
                </a:cxn>
                <a:cxn ang="0">
                  <a:pos x="248" y="16"/>
                </a:cxn>
                <a:cxn ang="0">
                  <a:pos x="272" y="28"/>
                </a:cxn>
                <a:cxn ang="0">
                  <a:pos x="292" y="44"/>
                </a:cxn>
                <a:cxn ang="0">
                  <a:pos x="308" y="60"/>
                </a:cxn>
                <a:cxn ang="0">
                  <a:pos x="316" y="80"/>
                </a:cxn>
                <a:cxn ang="0">
                  <a:pos x="320" y="100"/>
                </a:cxn>
                <a:cxn ang="0">
                  <a:pos x="320" y="100"/>
                </a:cxn>
                <a:cxn ang="0">
                  <a:pos x="316" y="120"/>
                </a:cxn>
                <a:cxn ang="0">
                  <a:pos x="308" y="140"/>
                </a:cxn>
                <a:cxn ang="0">
                  <a:pos x="292" y="156"/>
                </a:cxn>
                <a:cxn ang="0">
                  <a:pos x="272" y="171"/>
                </a:cxn>
                <a:cxn ang="0">
                  <a:pos x="248" y="183"/>
                </a:cxn>
                <a:cxn ang="0">
                  <a:pos x="224" y="191"/>
                </a:cxn>
                <a:cxn ang="0">
                  <a:pos x="192" y="199"/>
                </a:cxn>
                <a:cxn ang="0">
                  <a:pos x="160" y="199"/>
                </a:cxn>
                <a:cxn ang="0">
                  <a:pos x="160" y="199"/>
                </a:cxn>
              </a:cxnLst>
              <a:rect l="0" t="0" r="r" b="b"/>
              <a:pathLst>
                <a:path w="320" h="199">
                  <a:moveTo>
                    <a:pt x="160" y="199"/>
                  </a:moveTo>
                  <a:lnTo>
                    <a:pt x="160" y="199"/>
                  </a:lnTo>
                  <a:lnTo>
                    <a:pt x="128" y="199"/>
                  </a:lnTo>
                  <a:lnTo>
                    <a:pt x="96" y="191"/>
                  </a:lnTo>
                  <a:lnTo>
                    <a:pt x="72" y="183"/>
                  </a:lnTo>
                  <a:lnTo>
                    <a:pt x="48" y="171"/>
                  </a:lnTo>
                  <a:lnTo>
                    <a:pt x="28" y="156"/>
                  </a:lnTo>
                  <a:lnTo>
                    <a:pt x="12" y="140"/>
                  </a:lnTo>
                  <a:lnTo>
                    <a:pt x="4" y="12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80"/>
                  </a:lnTo>
                  <a:lnTo>
                    <a:pt x="12" y="60"/>
                  </a:lnTo>
                  <a:lnTo>
                    <a:pt x="28" y="44"/>
                  </a:lnTo>
                  <a:lnTo>
                    <a:pt x="48" y="28"/>
                  </a:lnTo>
                  <a:lnTo>
                    <a:pt x="72" y="16"/>
                  </a:lnTo>
                  <a:lnTo>
                    <a:pt x="96" y="8"/>
                  </a:lnTo>
                  <a:lnTo>
                    <a:pt x="128" y="4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92" y="4"/>
                  </a:lnTo>
                  <a:lnTo>
                    <a:pt x="224" y="8"/>
                  </a:lnTo>
                  <a:lnTo>
                    <a:pt x="248" y="16"/>
                  </a:lnTo>
                  <a:lnTo>
                    <a:pt x="272" y="28"/>
                  </a:lnTo>
                  <a:lnTo>
                    <a:pt x="292" y="44"/>
                  </a:lnTo>
                  <a:lnTo>
                    <a:pt x="308" y="60"/>
                  </a:lnTo>
                  <a:lnTo>
                    <a:pt x="316" y="80"/>
                  </a:lnTo>
                  <a:lnTo>
                    <a:pt x="320" y="100"/>
                  </a:lnTo>
                  <a:lnTo>
                    <a:pt x="320" y="100"/>
                  </a:lnTo>
                  <a:lnTo>
                    <a:pt x="316" y="120"/>
                  </a:lnTo>
                  <a:lnTo>
                    <a:pt x="308" y="140"/>
                  </a:lnTo>
                  <a:lnTo>
                    <a:pt x="292" y="156"/>
                  </a:lnTo>
                  <a:lnTo>
                    <a:pt x="272" y="171"/>
                  </a:lnTo>
                  <a:lnTo>
                    <a:pt x="248" y="183"/>
                  </a:lnTo>
                  <a:lnTo>
                    <a:pt x="224" y="191"/>
                  </a:lnTo>
                  <a:lnTo>
                    <a:pt x="192" y="199"/>
                  </a:lnTo>
                  <a:lnTo>
                    <a:pt x="160" y="199"/>
                  </a:lnTo>
                  <a:lnTo>
                    <a:pt x="160" y="199"/>
                  </a:lnTo>
                  <a:close/>
                </a:path>
              </a:pathLst>
            </a:custGeom>
            <a:solidFill>
              <a:srgbClr val="F73C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20"/>
            <p:cNvSpPr>
              <a:spLocks/>
            </p:cNvSpPr>
            <p:nvPr/>
          </p:nvSpPr>
          <p:spPr bwMode="auto">
            <a:xfrm>
              <a:off x="2167056" y="2598374"/>
              <a:ext cx="781723" cy="489914"/>
            </a:xfrm>
            <a:custGeom>
              <a:avLst/>
              <a:gdLst/>
              <a:ahLst/>
              <a:cxnLst>
                <a:cxn ang="0">
                  <a:pos x="152" y="191"/>
                </a:cxn>
                <a:cxn ang="0">
                  <a:pos x="152" y="191"/>
                </a:cxn>
                <a:cxn ang="0">
                  <a:pos x="120" y="187"/>
                </a:cxn>
                <a:cxn ang="0">
                  <a:pos x="92" y="183"/>
                </a:cxn>
                <a:cxn ang="0">
                  <a:pos x="64" y="175"/>
                </a:cxn>
                <a:cxn ang="0">
                  <a:pos x="44" y="163"/>
                </a:cxn>
                <a:cxn ang="0">
                  <a:pos x="24" y="148"/>
                </a:cxn>
                <a:cxn ang="0">
                  <a:pos x="12" y="132"/>
                </a:cxn>
                <a:cxn ang="0">
                  <a:pos x="0" y="116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76"/>
                </a:cxn>
                <a:cxn ang="0">
                  <a:pos x="12" y="60"/>
                </a:cxn>
                <a:cxn ang="0">
                  <a:pos x="24" y="44"/>
                </a:cxn>
                <a:cxn ang="0">
                  <a:pos x="44" y="28"/>
                </a:cxn>
                <a:cxn ang="0">
                  <a:pos x="64" y="16"/>
                </a:cxn>
                <a:cxn ang="0">
                  <a:pos x="92" y="8"/>
                </a:cxn>
                <a:cxn ang="0">
                  <a:pos x="120" y="4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84" y="4"/>
                </a:cxn>
                <a:cxn ang="0">
                  <a:pos x="212" y="8"/>
                </a:cxn>
                <a:cxn ang="0">
                  <a:pos x="236" y="16"/>
                </a:cxn>
                <a:cxn ang="0">
                  <a:pos x="260" y="28"/>
                </a:cxn>
                <a:cxn ang="0">
                  <a:pos x="280" y="44"/>
                </a:cxn>
                <a:cxn ang="0">
                  <a:pos x="292" y="60"/>
                </a:cxn>
                <a:cxn ang="0">
                  <a:pos x="300" y="76"/>
                </a:cxn>
                <a:cxn ang="0">
                  <a:pos x="304" y="96"/>
                </a:cxn>
                <a:cxn ang="0">
                  <a:pos x="304" y="96"/>
                </a:cxn>
                <a:cxn ang="0">
                  <a:pos x="300" y="116"/>
                </a:cxn>
                <a:cxn ang="0">
                  <a:pos x="292" y="132"/>
                </a:cxn>
                <a:cxn ang="0">
                  <a:pos x="280" y="148"/>
                </a:cxn>
                <a:cxn ang="0">
                  <a:pos x="260" y="163"/>
                </a:cxn>
                <a:cxn ang="0">
                  <a:pos x="236" y="175"/>
                </a:cxn>
                <a:cxn ang="0">
                  <a:pos x="212" y="183"/>
                </a:cxn>
                <a:cxn ang="0">
                  <a:pos x="184" y="187"/>
                </a:cxn>
                <a:cxn ang="0">
                  <a:pos x="152" y="191"/>
                </a:cxn>
                <a:cxn ang="0">
                  <a:pos x="152" y="191"/>
                </a:cxn>
              </a:cxnLst>
              <a:rect l="0" t="0" r="r" b="b"/>
              <a:pathLst>
                <a:path w="304" h="191">
                  <a:moveTo>
                    <a:pt x="152" y="191"/>
                  </a:moveTo>
                  <a:lnTo>
                    <a:pt x="152" y="191"/>
                  </a:lnTo>
                  <a:lnTo>
                    <a:pt x="120" y="187"/>
                  </a:lnTo>
                  <a:lnTo>
                    <a:pt x="92" y="183"/>
                  </a:lnTo>
                  <a:lnTo>
                    <a:pt x="64" y="175"/>
                  </a:lnTo>
                  <a:lnTo>
                    <a:pt x="44" y="163"/>
                  </a:lnTo>
                  <a:lnTo>
                    <a:pt x="24" y="148"/>
                  </a:lnTo>
                  <a:lnTo>
                    <a:pt x="12" y="132"/>
                  </a:lnTo>
                  <a:lnTo>
                    <a:pt x="0" y="11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76"/>
                  </a:lnTo>
                  <a:lnTo>
                    <a:pt x="12" y="60"/>
                  </a:lnTo>
                  <a:lnTo>
                    <a:pt x="24" y="44"/>
                  </a:lnTo>
                  <a:lnTo>
                    <a:pt x="44" y="28"/>
                  </a:lnTo>
                  <a:lnTo>
                    <a:pt x="64" y="16"/>
                  </a:lnTo>
                  <a:lnTo>
                    <a:pt x="92" y="8"/>
                  </a:lnTo>
                  <a:lnTo>
                    <a:pt x="120" y="4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84" y="4"/>
                  </a:lnTo>
                  <a:lnTo>
                    <a:pt x="212" y="8"/>
                  </a:lnTo>
                  <a:lnTo>
                    <a:pt x="236" y="16"/>
                  </a:lnTo>
                  <a:lnTo>
                    <a:pt x="260" y="28"/>
                  </a:lnTo>
                  <a:lnTo>
                    <a:pt x="280" y="44"/>
                  </a:lnTo>
                  <a:lnTo>
                    <a:pt x="292" y="60"/>
                  </a:lnTo>
                  <a:lnTo>
                    <a:pt x="300" y="76"/>
                  </a:lnTo>
                  <a:lnTo>
                    <a:pt x="304" y="96"/>
                  </a:lnTo>
                  <a:lnTo>
                    <a:pt x="304" y="96"/>
                  </a:lnTo>
                  <a:lnTo>
                    <a:pt x="300" y="116"/>
                  </a:lnTo>
                  <a:lnTo>
                    <a:pt x="292" y="132"/>
                  </a:lnTo>
                  <a:lnTo>
                    <a:pt x="280" y="148"/>
                  </a:lnTo>
                  <a:lnTo>
                    <a:pt x="260" y="163"/>
                  </a:lnTo>
                  <a:lnTo>
                    <a:pt x="236" y="175"/>
                  </a:lnTo>
                  <a:lnTo>
                    <a:pt x="212" y="183"/>
                  </a:lnTo>
                  <a:lnTo>
                    <a:pt x="184" y="187"/>
                  </a:lnTo>
                  <a:lnTo>
                    <a:pt x="152" y="191"/>
                  </a:lnTo>
                  <a:lnTo>
                    <a:pt x="152" y="191"/>
                  </a:lnTo>
                  <a:close/>
                </a:path>
              </a:pathLst>
            </a:custGeom>
            <a:solidFill>
              <a:srgbClr val="F64A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21"/>
            <p:cNvSpPr>
              <a:spLocks/>
            </p:cNvSpPr>
            <p:nvPr/>
          </p:nvSpPr>
          <p:spPr bwMode="auto">
            <a:xfrm>
              <a:off x="2177342" y="2608634"/>
              <a:ext cx="750866" cy="459134"/>
            </a:xfrm>
            <a:custGeom>
              <a:avLst/>
              <a:gdLst/>
              <a:ahLst/>
              <a:cxnLst>
                <a:cxn ang="0">
                  <a:pos x="148" y="179"/>
                </a:cxn>
                <a:cxn ang="0">
                  <a:pos x="148" y="179"/>
                </a:cxn>
                <a:cxn ang="0">
                  <a:pos x="116" y="179"/>
                </a:cxn>
                <a:cxn ang="0">
                  <a:pos x="88" y="171"/>
                </a:cxn>
                <a:cxn ang="0">
                  <a:pos x="64" y="163"/>
                </a:cxn>
                <a:cxn ang="0">
                  <a:pos x="44" y="155"/>
                </a:cxn>
                <a:cxn ang="0">
                  <a:pos x="24" y="140"/>
                </a:cxn>
                <a:cxn ang="0">
                  <a:pos x="12" y="124"/>
                </a:cxn>
                <a:cxn ang="0">
                  <a:pos x="4" y="108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4" y="72"/>
                </a:cxn>
                <a:cxn ang="0">
                  <a:pos x="12" y="56"/>
                </a:cxn>
                <a:cxn ang="0">
                  <a:pos x="24" y="40"/>
                </a:cxn>
                <a:cxn ang="0">
                  <a:pos x="44" y="28"/>
                </a:cxn>
                <a:cxn ang="0">
                  <a:pos x="64" y="16"/>
                </a:cxn>
                <a:cxn ang="0">
                  <a:pos x="88" y="8"/>
                </a:cxn>
                <a:cxn ang="0">
                  <a:pos x="116" y="4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76" y="4"/>
                </a:cxn>
                <a:cxn ang="0">
                  <a:pos x="204" y="8"/>
                </a:cxn>
                <a:cxn ang="0">
                  <a:pos x="228" y="16"/>
                </a:cxn>
                <a:cxn ang="0">
                  <a:pos x="248" y="28"/>
                </a:cxn>
                <a:cxn ang="0">
                  <a:pos x="268" y="40"/>
                </a:cxn>
                <a:cxn ang="0">
                  <a:pos x="280" y="56"/>
                </a:cxn>
                <a:cxn ang="0">
                  <a:pos x="288" y="72"/>
                </a:cxn>
                <a:cxn ang="0">
                  <a:pos x="292" y="92"/>
                </a:cxn>
                <a:cxn ang="0">
                  <a:pos x="292" y="92"/>
                </a:cxn>
                <a:cxn ang="0">
                  <a:pos x="288" y="108"/>
                </a:cxn>
                <a:cxn ang="0">
                  <a:pos x="280" y="124"/>
                </a:cxn>
                <a:cxn ang="0">
                  <a:pos x="268" y="140"/>
                </a:cxn>
                <a:cxn ang="0">
                  <a:pos x="248" y="155"/>
                </a:cxn>
                <a:cxn ang="0">
                  <a:pos x="228" y="163"/>
                </a:cxn>
                <a:cxn ang="0">
                  <a:pos x="204" y="171"/>
                </a:cxn>
                <a:cxn ang="0">
                  <a:pos x="176" y="179"/>
                </a:cxn>
                <a:cxn ang="0">
                  <a:pos x="148" y="179"/>
                </a:cxn>
                <a:cxn ang="0">
                  <a:pos x="148" y="179"/>
                </a:cxn>
              </a:cxnLst>
              <a:rect l="0" t="0" r="r" b="b"/>
              <a:pathLst>
                <a:path w="292" h="179">
                  <a:moveTo>
                    <a:pt x="148" y="179"/>
                  </a:moveTo>
                  <a:lnTo>
                    <a:pt x="148" y="179"/>
                  </a:lnTo>
                  <a:lnTo>
                    <a:pt x="116" y="179"/>
                  </a:lnTo>
                  <a:lnTo>
                    <a:pt x="88" y="171"/>
                  </a:lnTo>
                  <a:lnTo>
                    <a:pt x="64" y="163"/>
                  </a:lnTo>
                  <a:lnTo>
                    <a:pt x="44" y="155"/>
                  </a:lnTo>
                  <a:lnTo>
                    <a:pt x="24" y="140"/>
                  </a:lnTo>
                  <a:lnTo>
                    <a:pt x="12" y="124"/>
                  </a:lnTo>
                  <a:lnTo>
                    <a:pt x="4" y="10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4" y="72"/>
                  </a:lnTo>
                  <a:lnTo>
                    <a:pt x="12" y="56"/>
                  </a:lnTo>
                  <a:lnTo>
                    <a:pt x="24" y="40"/>
                  </a:lnTo>
                  <a:lnTo>
                    <a:pt x="44" y="28"/>
                  </a:lnTo>
                  <a:lnTo>
                    <a:pt x="64" y="16"/>
                  </a:lnTo>
                  <a:lnTo>
                    <a:pt x="88" y="8"/>
                  </a:lnTo>
                  <a:lnTo>
                    <a:pt x="116" y="4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76" y="4"/>
                  </a:lnTo>
                  <a:lnTo>
                    <a:pt x="204" y="8"/>
                  </a:lnTo>
                  <a:lnTo>
                    <a:pt x="228" y="16"/>
                  </a:lnTo>
                  <a:lnTo>
                    <a:pt x="248" y="28"/>
                  </a:lnTo>
                  <a:lnTo>
                    <a:pt x="268" y="40"/>
                  </a:lnTo>
                  <a:lnTo>
                    <a:pt x="280" y="56"/>
                  </a:lnTo>
                  <a:lnTo>
                    <a:pt x="288" y="72"/>
                  </a:lnTo>
                  <a:lnTo>
                    <a:pt x="292" y="92"/>
                  </a:lnTo>
                  <a:lnTo>
                    <a:pt x="292" y="92"/>
                  </a:lnTo>
                  <a:lnTo>
                    <a:pt x="288" y="108"/>
                  </a:lnTo>
                  <a:lnTo>
                    <a:pt x="280" y="124"/>
                  </a:lnTo>
                  <a:lnTo>
                    <a:pt x="268" y="140"/>
                  </a:lnTo>
                  <a:lnTo>
                    <a:pt x="248" y="155"/>
                  </a:lnTo>
                  <a:lnTo>
                    <a:pt x="228" y="163"/>
                  </a:lnTo>
                  <a:lnTo>
                    <a:pt x="204" y="171"/>
                  </a:lnTo>
                  <a:lnTo>
                    <a:pt x="176" y="179"/>
                  </a:lnTo>
                  <a:lnTo>
                    <a:pt x="148" y="179"/>
                  </a:lnTo>
                  <a:lnTo>
                    <a:pt x="148" y="179"/>
                  </a:lnTo>
                  <a:close/>
                </a:path>
              </a:pathLst>
            </a:custGeom>
            <a:solidFill>
              <a:srgbClr val="F75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22"/>
            <p:cNvSpPr>
              <a:spLocks/>
            </p:cNvSpPr>
            <p:nvPr/>
          </p:nvSpPr>
          <p:spPr bwMode="auto">
            <a:xfrm>
              <a:off x="2197914" y="2618894"/>
              <a:ext cx="709722" cy="438614"/>
            </a:xfrm>
            <a:custGeom>
              <a:avLst/>
              <a:gdLst/>
              <a:ahLst/>
              <a:cxnLst>
                <a:cxn ang="0">
                  <a:pos x="136" y="171"/>
                </a:cxn>
                <a:cxn ang="0">
                  <a:pos x="136" y="171"/>
                </a:cxn>
                <a:cxn ang="0">
                  <a:pos x="108" y="167"/>
                </a:cxn>
                <a:cxn ang="0">
                  <a:pos x="84" y="163"/>
                </a:cxn>
                <a:cxn ang="0">
                  <a:pos x="60" y="155"/>
                </a:cxn>
                <a:cxn ang="0">
                  <a:pos x="40" y="144"/>
                </a:cxn>
                <a:cxn ang="0">
                  <a:pos x="24" y="132"/>
                </a:cxn>
                <a:cxn ang="0">
                  <a:pos x="8" y="120"/>
                </a:cxn>
                <a:cxn ang="0">
                  <a:pos x="0" y="10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68"/>
                </a:cxn>
                <a:cxn ang="0">
                  <a:pos x="8" y="52"/>
                </a:cxn>
                <a:cxn ang="0">
                  <a:pos x="24" y="40"/>
                </a:cxn>
                <a:cxn ang="0">
                  <a:pos x="40" y="24"/>
                </a:cxn>
                <a:cxn ang="0">
                  <a:pos x="60" y="16"/>
                </a:cxn>
                <a:cxn ang="0">
                  <a:pos x="84" y="8"/>
                </a:cxn>
                <a:cxn ang="0">
                  <a:pos x="108" y="4"/>
                </a:cxn>
                <a:cxn ang="0">
                  <a:pos x="136" y="0"/>
                </a:cxn>
                <a:cxn ang="0">
                  <a:pos x="136" y="0"/>
                </a:cxn>
                <a:cxn ang="0">
                  <a:pos x="164" y="4"/>
                </a:cxn>
                <a:cxn ang="0">
                  <a:pos x="192" y="8"/>
                </a:cxn>
                <a:cxn ang="0">
                  <a:pos x="216" y="16"/>
                </a:cxn>
                <a:cxn ang="0">
                  <a:pos x="236" y="24"/>
                </a:cxn>
                <a:cxn ang="0">
                  <a:pos x="252" y="40"/>
                </a:cxn>
                <a:cxn ang="0">
                  <a:pos x="264" y="52"/>
                </a:cxn>
                <a:cxn ang="0">
                  <a:pos x="272" y="68"/>
                </a:cxn>
                <a:cxn ang="0">
                  <a:pos x="276" y="84"/>
                </a:cxn>
                <a:cxn ang="0">
                  <a:pos x="276" y="84"/>
                </a:cxn>
                <a:cxn ang="0">
                  <a:pos x="272" y="104"/>
                </a:cxn>
                <a:cxn ang="0">
                  <a:pos x="264" y="120"/>
                </a:cxn>
                <a:cxn ang="0">
                  <a:pos x="252" y="132"/>
                </a:cxn>
                <a:cxn ang="0">
                  <a:pos x="236" y="144"/>
                </a:cxn>
                <a:cxn ang="0">
                  <a:pos x="216" y="155"/>
                </a:cxn>
                <a:cxn ang="0">
                  <a:pos x="192" y="163"/>
                </a:cxn>
                <a:cxn ang="0">
                  <a:pos x="164" y="167"/>
                </a:cxn>
                <a:cxn ang="0">
                  <a:pos x="136" y="171"/>
                </a:cxn>
                <a:cxn ang="0">
                  <a:pos x="136" y="171"/>
                </a:cxn>
              </a:cxnLst>
              <a:rect l="0" t="0" r="r" b="b"/>
              <a:pathLst>
                <a:path w="276" h="171">
                  <a:moveTo>
                    <a:pt x="136" y="171"/>
                  </a:moveTo>
                  <a:lnTo>
                    <a:pt x="136" y="171"/>
                  </a:lnTo>
                  <a:lnTo>
                    <a:pt x="108" y="167"/>
                  </a:lnTo>
                  <a:lnTo>
                    <a:pt x="84" y="163"/>
                  </a:lnTo>
                  <a:lnTo>
                    <a:pt x="60" y="155"/>
                  </a:lnTo>
                  <a:lnTo>
                    <a:pt x="40" y="144"/>
                  </a:lnTo>
                  <a:lnTo>
                    <a:pt x="24" y="132"/>
                  </a:lnTo>
                  <a:lnTo>
                    <a:pt x="8" y="120"/>
                  </a:lnTo>
                  <a:lnTo>
                    <a:pt x="0" y="10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68"/>
                  </a:lnTo>
                  <a:lnTo>
                    <a:pt x="8" y="52"/>
                  </a:lnTo>
                  <a:lnTo>
                    <a:pt x="24" y="40"/>
                  </a:lnTo>
                  <a:lnTo>
                    <a:pt x="40" y="24"/>
                  </a:lnTo>
                  <a:lnTo>
                    <a:pt x="60" y="16"/>
                  </a:lnTo>
                  <a:lnTo>
                    <a:pt x="84" y="8"/>
                  </a:lnTo>
                  <a:lnTo>
                    <a:pt x="108" y="4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64" y="4"/>
                  </a:lnTo>
                  <a:lnTo>
                    <a:pt x="192" y="8"/>
                  </a:lnTo>
                  <a:lnTo>
                    <a:pt x="216" y="16"/>
                  </a:lnTo>
                  <a:lnTo>
                    <a:pt x="236" y="24"/>
                  </a:lnTo>
                  <a:lnTo>
                    <a:pt x="252" y="40"/>
                  </a:lnTo>
                  <a:lnTo>
                    <a:pt x="264" y="52"/>
                  </a:lnTo>
                  <a:lnTo>
                    <a:pt x="272" y="68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2" y="104"/>
                  </a:lnTo>
                  <a:lnTo>
                    <a:pt x="264" y="120"/>
                  </a:lnTo>
                  <a:lnTo>
                    <a:pt x="252" y="132"/>
                  </a:lnTo>
                  <a:lnTo>
                    <a:pt x="236" y="144"/>
                  </a:lnTo>
                  <a:lnTo>
                    <a:pt x="216" y="155"/>
                  </a:lnTo>
                  <a:lnTo>
                    <a:pt x="192" y="163"/>
                  </a:lnTo>
                  <a:lnTo>
                    <a:pt x="164" y="167"/>
                  </a:lnTo>
                  <a:lnTo>
                    <a:pt x="136" y="171"/>
                  </a:lnTo>
                  <a:lnTo>
                    <a:pt x="136" y="171"/>
                  </a:lnTo>
                  <a:close/>
                </a:path>
              </a:pathLst>
            </a:custGeom>
            <a:solidFill>
              <a:srgbClr val="F766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23"/>
            <p:cNvSpPr>
              <a:spLocks/>
            </p:cNvSpPr>
            <p:nvPr/>
          </p:nvSpPr>
          <p:spPr bwMode="auto">
            <a:xfrm>
              <a:off x="2208200" y="2629154"/>
              <a:ext cx="678865" cy="407834"/>
            </a:xfrm>
            <a:custGeom>
              <a:avLst/>
              <a:gdLst/>
              <a:ahLst/>
              <a:cxnLst>
                <a:cxn ang="0">
                  <a:pos x="132" y="159"/>
                </a:cxn>
                <a:cxn ang="0">
                  <a:pos x="132" y="159"/>
                </a:cxn>
                <a:cxn ang="0">
                  <a:pos x="104" y="159"/>
                </a:cxn>
                <a:cxn ang="0">
                  <a:pos x="80" y="155"/>
                </a:cxn>
                <a:cxn ang="0">
                  <a:pos x="60" y="147"/>
                </a:cxn>
                <a:cxn ang="0">
                  <a:pos x="40" y="136"/>
                </a:cxn>
                <a:cxn ang="0">
                  <a:pos x="24" y="124"/>
                </a:cxn>
                <a:cxn ang="0">
                  <a:pos x="12" y="112"/>
                </a:cxn>
                <a:cxn ang="0">
                  <a:pos x="4" y="96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4" y="64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0" y="24"/>
                </a:cxn>
                <a:cxn ang="0">
                  <a:pos x="60" y="16"/>
                </a:cxn>
                <a:cxn ang="0">
                  <a:pos x="80" y="8"/>
                </a:cxn>
                <a:cxn ang="0">
                  <a:pos x="104" y="4"/>
                </a:cxn>
                <a:cxn ang="0">
                  <a:pos x="132" y="0"/>
                </a:cxn>
                <a:cxn ang="0">
                  <a:pos x="132" y="0"/>
                </a:cxn>
                <a:cxn ang="0">
                  <a:pos x="160" y="4"/>
                </a:cxn>
                <a:cxn ang="0">
                  <a:pos x="184" y="8"/>
                </a:cxn>
                <a:cxn ang="0">
                  <a:pos x="204" y="16"/>
                </a:cxn>
                <a:cxn ang="0">
                  <a:pos x="224" y="24"/>
                </a:cxn>
                <a:cxn ang="0">
                  <a:pos x="240" y="36"/>
                </a:cxn>
                <a:cxn ang="0">
                  <a:pos x="252" y="48"/>
                </a:cxn>
                <a:cxn ang="0">
                  <a:pos x="260" y="64"/>
                </a:cxn>
                <a:cxn ang="0">
                  <a:pos x="264" y="80"/>
                </a:cxn>
                <a:cxn ang="0">
                  <a:pos x="264" y="80"/>
                </a:cxn>
                <a:cxn ang="0">
                  <a:pos x="260" y="96"/>
                </a:cxn>
                <a:cxn ang="0">
                  <a:pos x="252" y="112"/>
                </a:cxn>
                <a:cxn ang="0">
                  <a:pos x="240" y="124"/>
                </a:cxn>
                <a:cxn ang="0">
                  <a:pos x="224" y="136"/>
                </a:cxn>
                <a:cxn ang="0">
                  <a:pos x="204" y="147"/>
                </a:cxn>
                <a:cxn ang="0">
                  <a:pos x="184" y="155"/>
                </a:cxn>
                <a:cxn ang="0">
                  <a:pos x="160" y="159"/>
                </a:cxn>
                <a:cxn ang="0">
                  <a:pos x="132" y="159"/>
                </a:cxn>
                <a:cxn ang="0">
                  <a:pos x="132" y="159"/>
                </a:cxn>
              </a:cxnLst>
              <a:rect l="0" t="0" r="r" b="b"/>
              <a:pathLst>
                <a:path w="264" h="159">
                  <a:moveTo>
                    <a:pt x="132" y="159"/>
                  </a:moveTo>
                  <a:lnTo>
                    <a:pt x="132" y="159"/>
                  </a:lnTo>
                  <a:lnTo>
                    <a:pt x="104" y="159"/>
                  </a:lnTo>
                  <a:lnTo>
                    <a:pt x="80" y="155"/>
                  </a:lnTo>
                  <a:lnTo>
                    <a:pt x="60" y="147"/>
                  </a:lnTo>
                  <a:lnTo>
                    <a:pt x="40" y="136"/>
                  </a:lnTo>
                  <a:lnTo>
                    <a:pt x="24" y="124"/>
                  </a:lnTo>
                  <a:lnTo>
                    <a:pt x="12" y="112"/>
                  </a:lnTo>
                  <a:lnTo>
                    <a:pt x="4" y="9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4" y="64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0" y="24"/>
                  </a:lnTo>
                  <a:lnTo>
                    <a:pt x="60" y="16"/>
                  </a:lnTo>
                  <a:lnTo>
                    <a:pt x="80" y="8"/>
                  </a:lnTo>
                  <a:lnTo>
                    <a:pt x="104" y="4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60" y="4"/>
                  </a:lnTo>
                  <a:lnTo>
                    <a:pt x="184" y="8"/>
                  </a:lnTo>
                  <a:lnTo>
                    <a:pt x="204" y="16"/>
                  </a:lnTo>
                  <a:lnTo>
                    <a:pt x="224" y="24"/>
                  </a:lnTo>
                  <a:lnTo>
                    <a:pt x="240" y="36"/>
                  </a:lnTo>
                  <a:lnTo>
                    <a:pt x="252" y="48"/>
                  </a:lnTo>
                  <a:lnTo>
                    <a:pt x="260" y="64"/>
                  </a:lnTo>
                  <a:lnTo>
                    <a:pt x="264" y="80"/>
                  </a:lnTo>
                  <a:lnTo>
                    <a:pt x="264" y="80"/>
                  </a:lnTo>
                  <a:lnTo>
                    <a:pt x="260" y="96"/>
                  </a:lnTo>
                  <a:lnTo>
                    <a:pt x="252" y="112"/>
                  </a:lnTo>
                  <a:lnTo>
                    <a:pt x="240" y="124"/>
                  </a:lnTo>
                  <a:lnTo>
                    <a:pt x="224" y="136"/>
                  </a:lnTo>
                  <a:lnTo>
                    <a:pt x="204" y="147"/>
                  </a:lnTo>
                  <a:lnTo>
                    <a:pt x="184" y="155"/>
                  </a:lnTo>
                  <a:lnTo>
                    <a:pt x="160" y="159"/>
                  </a:lnTo>
                  <a:lnTo>
                    <a:pt x="132" y="159"/>
                  </a:lnTo>
                  <a:lnTo>
                    <a:pt x="132" y="159"/>
                  </a:lnTo>
                  <a:close/>
                </a:path>
              </a:pathLst>
            </a:custGeom>
            <a:solidFill>
              <a:srgbClr val="F774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24"/>
            <p:cNvSpPr>
              <a:spLocks/>
            </p:cNvSpPr>
            <p:nvPr/>
          </p:nvSpPr>
          <p:spPr bwMode="auto">
            <a:xfrm>
              <a:off x="2228771" y="2639414"/>
              <a:ext cx="637721" cy="387314"/>
            </a:xfrm>
            <a:custGeom>
              <a:avLst/>
              <a:gdLst/>
              <a:ahLst/>
              <a:cxnLst>
                <a:cxn ang="0">
                  <a:pos x="124" y="151"/>
                </a:cxn>
                <a:cxn ang="0">
                  <a:pos x="124" y="151"/>
                </a:cxn>
                <a:cxn ang="0">
                  <a:pos x="100" y="147"/>
                </a:cxn>
                <a:cxn ang="0">
                  <a:pos x="76" y="143"/>
                </a:cxn>
                <a:cxn ang="0">
                  <a:pos x="56" y="140"/>
                </a:cxn>
                <a:cxn ang="0">
                  <a:pos x="36" y="128"/>
                </a:cxn>
                <a:cxn ang="0">
                  <a:pos x="20" y="116"/>
                </a:cxn>
                <a:cxn ang="0">
                  <a:pos x="8" y="104"/>
                </a:cxn>
                <a:cxn ang="0">
                  <a:pos x="0" y="92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60"/>
                </a:cxn>
                <a:cxn ang="0">
                  <a:pos x="8" y="48"/>
                </a:cxn>
                <a:cxn ang="0">
                  <a:pos x="20" y="36"/>
                </a:cxn>
                <a:cxn ang="0">
                  <a:pos x="36" y="24"/>
                </a:cxn>
                <a:cxn ang="0">
                  <a:pos x="56" y="16"/>
                </a:cxn>
                <a:cxn ang="0">
                  <a:pos x="76" y="8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48" y="4"/>
                </a:cxn>
                <a:cxn ang="0">
                  <a:pos x="172" y="8"/>
                </a:cxn>
                <a:cxn ang="0">
                  <a:pos x="192" y="16"/>
                </a:cxn>
                <a:cxn ang="0">
                  <a:pos x="212" y="24"/>
                </a:cxn>
                <a:cxn ang="0">
                  <a:pos x="228" y="36"/>
                </a:cxn>
                <a:cxn ang="0">
                  <a:pos x="236" y="48"/>
                </a:cxn>
                <a:cxn ang="0">
                  <a:pos x="244" y="60"/>
                </a:cxn>
                <a:cxn ang="0">
                  <a:pos x="248" y="76"/>
                </a:cxn>
                <a:cxn ang="0">
                  <a:pos x="248" y="76"/>
                </a:cxn>
                <a:cxn ang="0">
                  <a:pos x="244" y="92"/>
                </a:cxn>
                <a:cxn ang="0">
                  <a:pos x="236" y="104"/>
                </a:cxn>
                <a:cxn ang="0">
                  <a:pos x="228" y="116"/>
                </a:cxn>
                <a:cxn ang="0">
                  <a:pos x="212" y="128"/>
                </a:cxn>
                <a:cxn ang="0">
                  <a:pos x="192" y="140"/>
                </a:cxn>
                <a:cxn ang="0">
                  <a:pos x="172" y="143"/>
                </a:cxn>
                <a:cxn ang="0">
                  <a:pos x="148" y="147"/>
                </a:cxn>
                <a:cxn ang="0">
                  <a:pos x="124" y="151"/>
                </a:cxn>
                <a:cxn ang="0">
                  <a:pos x="124" y="151"/>
                </a:cxn>
              </a:cxnLst>
              <a:rect l="0" t="0" r="r" b="b"/>
              <a:pathLst>
                <a:path w="248" h="151">
                  <a:moveTo>
                    <a:pt x="124" y="151"/>
                  </a:moveTo>
                  <a:lnTo>
                    <a:pt x="124" y="151"/>
                  </a:lnTo>
                  <a:lnTo>
                    <a:pt x="100" y="147"/>
                  </a:lnTo>
                  <a:lnTo>
                    <a:pt x="76" y="143"/>
                  </a:lnTo>
                  <a:lnTo>
                    <a:pt x="56" y="140"/>
                  </a:lnTo>
                  <a:lnTo>
                    <a:pt x="36" y="128"/>
                  </a:lnTo>
                  <a:lnTo>
                    <a:pt x="20" y="116"/>
                  </a:lnTo>
                  <a:lnTo>
                    <a:pt x="8" y="104"/>
                  </a:lnTo>
                  <a:lnTo>
                    <a:pt x="0" y="9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60"/>
                  </a:lnTo>
                  <a:lnTo>
                    <a:pt x="8" y="48"/>
                  </a:lnTo>
                  <a:lnTo>
                    <a:pt x="20" y="36"/>
                  </a:lnTo>
                  <a:lnTo>
                    <a:pt x="36" y="24"/>
                  </a:lnTo>
                  <a:lnTo>
                    <a:pt x="56" y="16"/>
                  </a:lnTo>
                  <a:lnTo>
                    <a:pt x="76" y="8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48" y="4"/>
                  </a:lnTo>
                  <a:lnTo>
                    <a:pt x="172" y="8"/>
                  </a:lnTo>
                  <a:lnTo>
                    <a:pt x="192" y="16"/>
                  </a:lnTo>
                  <a:lnTo>
                    <a:pt x="212" y="24"/>
                  </a:lnTo>
                  <a:lnTo>
                    <a:pt x="228" y="36"/>
                  </a:lnTo>
                  <a:lnTo>
                    <a:pt x="236" y="48"/>
                  </a:lnTo>
                  <a:lnTo>
                    <a:pt x="244" y="60"/>
                  </a:lnTo>
                  <a:lnTo>
                    <a:pt x="248" y="76"/>
                  </a:lnTo>
                  <a:lnTo>
                    <a:pt x="248" y="76"/>
                  </a:lnTo>
                  <a:lnTo>
                    <a:pt x="244" y="92"/>
                  </a:lnTo>
                  <a:lnTo>
                    <a:pt x="236" y="104"/>
                  </a:lnTo>
                  <a:lnTo>
                    <a:pt x="228" y="116"/>
                  </a:lnTo>
                  <a:lnTo>
                    <a:pt x="212" y="128"/>
                  </a:lnTo>
                  <a:lnTo>
                    <a:pt x="192" y="140"/>
                  </a:lnTo>
                  <a:lnTo>
                    <a:pt x="172" y="143"/>
                  </a:lnTo>
                  <a:lnTo>
                    <a:pt x="148" y="147"/>
                  </a:lnTo>
                  <a:lnTo>
                    <a:pt x="124" y="151"/>
                  </a:lnTo>
                  <a:lnTo>
                    <a:pt x="124" y="151"/>
                  </a:lnTo>
                  <a:close/>
                </a:path>
              </a:pathLst>
            </a:custGeom>
            <a:solidFill>
              <a:srgbClr val="F882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25"/>
            <p:cNvSpPr>
              <a:spLocks/>
            </p:cNvSpPr>
            <p:nvPr/>
          </p:nvSpPr>
          <p:spPr bwMode="auto">
            <a:xfrm>
              <a:off x="2239057" y="2649674"/>
              <a:ext cx="606864" cy="356534"/>
            </a:xfrm>
            <a:custGeom>
              <a:avLst/>
              <a:gdLst/>
              <a:ahLst/>
              <a:cxnLst>
                <a:cxn ang="0">
                  <a:pos x="120" y="139"/>
                </a:cxn>
                <a:cxn ang="0">
                  <a:pos x="120" y="139"/>
                </a:cxn>
                <a:cxn ang="0">
                  <a:pos x="96" y="139"/>
                </a:cxn>
                <a:cxn ang="0">
                  <a:pos x="72" y="136"/>
                </a:cxn>
                <a:cxn ang="0">
                  <a:pos x="52" y="128"/>
                </a:cxn>
                <a:cxn ang="0">
                  <a:pos x="36" y="120"/>
                </a:cxn>
                <a:cxn ang="0">
                  <a:pos x="20" y="112"/>
                </a:cxn>
                <a:cxn ang="0">
                  <a:pos x="12" y="100"/>
                </a:cxn>
                <a:cxn ang="0">
                  <a:pos x="4" y="84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4" y="56"/>
                </a:cxn>
                <a:cxn ang="0">
                  <a:pos x="12" y="44"/>
                </a:cxn>
                <a:cxn ang="0">
                  <a:pos x="20" y="32"/>
                </a:cxn>
                <a:cxn ang="0">
                  <a:pos x="36" y="24"/>
                </a:cxn>
                <a:cxn ang="0">
                  <a:pos x="52" y="12"/>
                </a:cxn>
                <a:cxn ang="0">
                  <a:pos x="72" y="8"/>
                </a:cxn>
                <a:cxn ang="0">
                  <a:pos x="96" y="4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40" y="4"/>
                </a:cxn>
                <a:cxn ang="0">
                  <a:pos x="164" y="8"/>
                </a:cxn>
                <a:cxn ang="0">
                  <a:pos x="184" y="12"/>
                </a:cxn>
                <a:cxn ang="0">
                  <a:pos x="200" y="24"/>
                </a:cxn>
                <a:cxn ang="0">
                  <a:pos x="216" y="32"/>
                </a:cxn>
                <a:cxn ang="0">
                  <a:pos x="228" y="44"/>
                </a:cxn>
                <a:cxn ang="0">
                  <a:pos x="232" y="56"/>
                </a:cxn>
                <a:cxn ang="0">
                  <a:pos x="236" y="72"/>
                </a:cxn>
                <a:cxn ang="0">
                  <a:pos x="236" y="72"/>
                </a:cxn>
                <a:cxn ang="0">
                  <a:pos x="232" y="84"/>
                </a:cxn>
                <a:cxn ang="0">
                  <a:pos x="228" y="100"/>
                </a:cxn>
                <a:cxn ang="0">
                  <a:pos x="216" y="112"/>
                </a:cxn>
                <a:cxn ang="0">
                  <a:pos x="200" y="120"/>
                </a:cxn>
                <a:cxn ang="0">
                  <a:pos x="184" y="128"/>
                </a:cxn>
                <a:cxn ang="0">
                  <a:pos x="164" y="136"/>
                </a:cxn>
                <a:cxn ang="0">
                  <a:pos x="140" y="139"/>
                </a:cxn>
                <a:cxn ang="0">
                  <a:pos x="120" y="139"/>
                </a:cxn>
                <a:cxn ang="0">
                  <a:pos x="120" y="139"/>
                </a:cxn>
              </a:cxnLst>
              <a:rect l="0" t="0" r="r" b="b"/>
              <a:pathLst>
                <a:path w="236" h="139">
                  <a:moveTo>
                    <a:pt x="120" y="139"/>
                  </a:moveTo>
                  <a:lnTo>
                    <a:pt x="120" y="139"/>
                  </a:lnTo>
                  <a:lnTo>
                    <a:pt x="96" y="139"/>
                  </a:lnTo>
                  <a:lnTo>
                    <a:pt x="72" y="136"/>
                  </a:lnTo>
                  <a:lnTo>
                    <a:pt x="52" y="128"/>
                  </a:lnTo>
                  <a:lnTo>
                    <a:pt x="36" y="120"/>
                  </a:lnTo>
                  <a:lnTo>
                    <a:pt x="20" y="112"/>
                  </a:lnTo>
                  <a:lnTo>
                    <a:pt x="12" y="100"/>
                  </a:lnTo>
                  <a:lnTo>
                    <a:pt x="4" y="8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4" y="56"/>
                  </a:lnTo>
                  <a:lnTo>
                    <a:pt x="12" y="44"/>
                  </a:lnTo>
                  <a:lnTo>
                    <a:pt x="20" y="32"/>
                  </a:lnTo>
                  <a:lnTo>
                    <a:pt x="36" y="24"/>
                  </a:lnTo>
                  <a:lnTo>
                    <a:pt x="52" y="12"/>
                  </a:lnTo>
                  <a:lnTo>
                    <a:pt x="72" y="8"/>
                  </a:lnTo>
                  <a:lnTo>
                    <a:pt x="96" y="4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40" y="4"/>
                  </a:lnTo>
                  <a:lnTo>
                    <a:pt x="164" y="8"/>
                  </a:lnTo>
                  <a:lnTo>
                    <a:pt x="184" y="12"/>
                  </a:lnTo>
                  <a:lnTo>
                    <a:pt x="200" y="24"/>
                  </a:lnTo>
                  <a:lnTo>
                    <a:pt x="216" y="32"/>
                  </a:lnTo>
                  <a:lnTo>
                    <a:pt x="228" y="44"/>
                  </a:lnTo>
                  <a:lnTo>
                    <a:pt x="232" y="56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4"/>
                  </a:lnTo>
                  <a:lnTo>
                    <a:pt x="228" y="100"/>
                  </a:lnTo>
                  <a:lnTo>
                    <a:pt x="216" y="112"/>
                  </a:lnTo>
                  <a:lnTo>
                    <a:pt x="200" y="120"/>
                  </a:lnTo>
                  <a:lnTo>
                    <a:pt x="184" y="128"/>
                  </a:lnTo>
                  <a:lnTo>
                    <a:pt x="164" y="136"/>
                  </a:lnTo>
                  <a:lnTo>
                    <a:pt x="140" y="139"/>
                  </a:lnTo>
                  <a:lnTo>
                    <a:pt x="120" y="139"/>
                  </a:lnTo>
                  <a:lnTo>
                    <a:pt x="120" y="139"/>
                  </a:lnTo>
                  <a:close/>
                </a:path>
              </a:pathLst>
            </a:custGeom>
            <a:solidFill>
              <a:srgbClr val="F990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26"/>
            <p:cNvSpPr>
              <a:spLocks/>
            </p:cNvSpPr>
            <p:nvPr/>
          </p:nvSpPr>
          <p:spPr bwMode="auto">
            <a:xfrm>
              <a:off x="2259629" y="2659934"/>
              <a:ext cx="565721" cy="338579"/>
            </a:xfrm>
            <a:custGeom>
              <a:avLst/>
              <a:gdLst/>
              <a:ahLst/>
              <a:cxnLst>
                <a:cxn ang="0">
                  <a:pos x="108" y="132"/>
                </a:cxn>
                <a:cxn ang="0">
                  <a:pos x="108" y="132"/>
                </a:cxn>
                <a:cxn ang="0">
                  <a:pos x="88" y="128"/>
                </a:cxn>
                <a:cxn ang="0">
                  <a:pos x="68" y="128"/>
                </a:cxn>
                <a:cxn ang="0">
                  <a:pos x="48" y="120"/>
                </a:cxn>
                <a:cxn ang="0">
                  <a:pos x="32" y="112"/>
                </a:cxn>
                <a:cxn ang="0">
                  <a:pos x="20" y="104"/>
                </a:cxn>
                <a:cxn ang="0">
                  <a:pos x="8" y="92"/>
                </a:cxn>
                <a:cxn ang="0">
                  <a:pos x="4" y="80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4" y="52"/>
                </a:cxn>
                <a:cxn ang="0">
                  <a:pos x="8" y="40"/>
                </a:cxn>
                <a:cxn ang="0">
                  <a:pos x="20" y="32"/>
                </a:cxn>
                <a:cxn ang="0">
                  <a:pos x="32" y="20"/>
                </a:cxn>
                <a:cxn ang="0">
                  <a:pos x="48" y="12"/>
                </a:cxn>
                <a:cxn ang="0">
                  <a:pos x="68" y="8"/>
                </a:cxn>
                <a:cxn ang="0">
                  <a:pos x="88" y="4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32" y="4"/>
                </a:cxn>
                <a:cxn ang="0">
                  <a:pos x="152" y="8"/>
                </a:cxn>
                <a:cxn ang="0">
                  <a:pos x="172" y="12"/>
                </a:cxn>
                <a:cxn ang="0">
                  <a:pos x="188" y="20"/>
                </a:cxn>
                <a:cxn ang="0">
                  <a:pos x="200" y="32"/>
                </a:cxn>
                <a:cxn ang="0">
                  <a:pos x="212" y="40"/>
                </a:cxn>
                <a:cxn ang="0">
                  <a:pos x="216" y="52"/>
                </a:cxn>
                <a:cxn ang="0">
                  <a:pos x="220" y="68"/>
                </a:cxn>
                <a:cxn ang="0">
                  <a:pos x="220" y="68"/>
                </a:cxn>
                <a:cxn ang="0">
                  <a:pos x="216" y="80"/>
                </a:cxn>
                <a:cxn ang="0">
                  <a:pos x="212" y="92"/>
                </a:cxn>
                <a:cxn ang="0">
                  <a:pos x="200" y="104"/>
                </a:cxn>
                <a:cxn ang="0">
                  <a:pos x="188" y="112"/>
                </a:cxn>
                <a:cxn ang="0">
                  <a:pos x="172" y="120"/>
                </a:cxn>
                <a:cxn ang="0">
                  <a:pos x="152" y="128"/>
                </a:cxn>
                <a:cxn ang="0">
                  <a:pos x="132" y="128"/>
                </a:cxn>
                <a:cxn ang="0">
                  <a:pos x="108" y="132"/>
                </a:cxn>
                <a:cxn ang="0">
                  <a:pos x="108" y="132"/>
                </a:cxn>
              </a:cxnLst>
              <a:rect l="0" t="0" r="r" b="b"/>
              <a:pathLst>
                <a:path w="220" h="132">
                  <a:moveTo>
                    <a:pt x="108" y="132"/>
                  </a:moveTo>
                  <a:lnTo>
                    <a:pt x="108" y="132"/>
                  </a:lnTo>
                  <a:lnTo>
                    <a:pt x="88" y="128"/>
                  </a:lnTo>
                  <a:lnTo>
                    <a:pt x="68" y="128"/>
                  </a:lnTo>
                  <a:lnTo>
                    <a:pt x="48" y="120"/>
                  </a:lnTo>
                  <a:lnTo>
                    <a:pt x="32" y="112"/>
                  </a:lnTo>
                  <a:lnTo>
                    <a:pt x="20" y="104"/>
                  </a:lnTo>
                  <a:lnTo>
                    <a:pt x="8" y="92"/>
                  </a:lnTo>
                  <a:lnTo>
                    <a:pt x="4" y="8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8" y="40"/>
                  </a:lnTo>
                  <a:lnTo>
                    <a:pt x="20" y="32"/>
                  </a:lnTo>
                  <a:lnTo>
                    <a:pt x="32" y="20"/>
                  </a:lnTo>
                  <a:lnTo>
                    <a:pt x="48" y="12"/>
                  </a:lnTo>
                  <a:lnTo>
                    <a:pt x="68" y="8"/>
                  </a:lnTo>
                  <a:lnTo>
                    <a:pt x="88" y="4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32" y="4"/>
                  </a:lnTo>
                  <a:lnTo>
                    <a:pt x="152" y="8"/>
                  </a:lnTo>
                  <a:lnTo>
                    <a:pt x="172" y="12"/>
                  </a:lnTo>
                  <a:lnTo>
                    <a:pt x="188" y="20"/>
                  </a:lnTo>
                  <a:lnTo>
                    <a:pt x="200" y="32"/>
                  </a:lnTo>
                  <a:lnTo>
                    <a:pt x="212" y="40"/>
                  </a:lnTo>
                  <a:lnTo>
                    <a:pt x="216" y="52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16" y="80"/>
                  </a:lnTo>
                  <a:lnTo>
                    <a:pt x="212" y="92"/>
                  </a:lnTo>
                  <a:lnTo>
                    <a:pt x="200" y="104"/>
                  </a:lnTo>
                  <a:lnTo>
                    <a:pt x="188" y="112"/>
                  </a:lnTo>
                  <a:lnTo>
                    <a:pt x="172" y="120"/>
                  </a:lnTo>
                  <a:lnTo>
                    <a:pt x="152" y="128"/>
                  </a:lnTo>
                  <a:lnTo>
                    <a:pt x="132" y="128"/>
                  </a:lnTo>
                  <a:lnTo>
                    <a:pt x="108" y="132"/>
                  </a:lnTo>
                  <a:lnTo>
                    <a:pt x="108" y="132"/>
                  </a:lnTo>
                  <a:close/>
                </a:path>
              </a:pathLst>
            </a:custGeom>
            <a:solidFill>
              <a:srgbClr val="F99D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127"/>
            <p:cNvSpPr>
              <a:spLocks/>
            </p:cNvSpPr>
            <p:nvPr/>
          </p:nvSpPr>
          <p:spPr bwMode="auto">
            <a:xfrm>
              <a:off x="2280201" y="2680454"/>
              <a:ext cx="524577" cy="297539"/>
            </a:xfrm>
            <a:custGeom>
              <a:avLst/>
              <a:gdLst/>
              <a:ahLst/>
              <a:cxnLst>
                <a:cxn ang="0">
                  <a:pos x="100" y="116"/>
                </a:cxn>
                <a:cxn ang="0">
                  <a:pos x="100" y="116"/>
                </a:cxn>
                <a:cxn ang="0">
                  <a:pos x="80" y="116"/>
                </a:cxn>
                <a:cxn ang="0">
                  <a:pos x="60" y="112"/>
                </a:cxn>
                <a:cxn ang="0">
                  <a:pos x="44" y="108"/>
                </a:cxn>
                <a:cxn ang="0">
                  <a:pos x="28" y="100"/>
                </a:cxn>
                <a:cxn ang="0">
                  <a:pos x="16" y="92"/>
                </a:cxn>
                <a:cxn ang="0">
                  <a:pos x="8" y="80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8" y="36"/>
                </a:cxn>
                <a:cxn ang="0">
                  <a:pos x="16" y="24"/>
                </a:cxn>
                <a:cxn ang="0">
                  <a:pos x="28" y="16"/>
                </a:cxn>
                <a:cxn ang="0">
                  <a:pos x="44" y="8"/>
                </a:cxn>
                <a:cxn ang="0">
                  <a:pos x="60" y="4"/>
                </a:cxn>
                <a:cxn ang="0">
                  <a:pos x="80" y="0"/>
                </a:cxn>
                <a:cxn ang="0">
                  <a:pos x="100" y="0"/>
                </a:cxn>
                <a:cxn ang="0">
                  <a:pos x="100" y="0"/>
                </a:cxn>
                <a:cxn ang="0">
                  <a:pos x="120" y="0"/>
                </a:cxn>
                <a:cxn ang="0">
                  <a:pos x="140" y="4"/>
                </a:cxn>
                <a:cxn ang="0">
                  <a:pos x="156" y="8"/>
                </a:cxn>
                <a:cxn ang="0">
                  <a:pos x="172" y="16"/>
                </a:cxn>
                <a:cxn ang="0">
                  <a:pos x="184" y="24"/>
                </a:cxn>
                <a:cxn ang="0">
                  <a:pos x="196" y="36"/>
                </a:cxn>
                <a:cxn ang="0">
                  <a:pos x="200" y="44"/>
                </a:cxn>
                <a:cxn ang="0">
                  <a:pos x="204" y="56"/>
                </a:cxn>
                <a:cxn ang="0">
                  <a:pos x="204" y="56"/>
                </a:cxn>
                <a:cxn ang="0">
                  <a:pos x="200" y="68"/>
                </a:cxn>
                <a:cxn ang="0">
                  <a:pos x="196" y="80"/>
                </a:cxn>
                <a:cxn ang="0">
                  <a:pos x="184" y="92"/>
                </a:cxn>
                <a:cxn ang="0">
                  <a:pos x="172" y="100"/>
                </a:cxn>
                <a:cxn ang="0">
                  <a:pos x="156" y="108"/>
                </a:cxn>
                <a:cxn ang="0">
                  <a:pos x="140" y="112"/>
                </a:cxn>
                <a:cxn ang="0">
                  <a:pos x="120" y="116"/>
                </a:cxn>
                <a:cxn ang="0">
                  <a:pos x="100" y="116"/>
                </a:cxn>
                <a:cxn ang="0">
                  <a:pos x="100" y="116"/>
                </a:cxn>
              </a:cxnLst>
              <a:rect l="0" t="0" r="r" b="b"/>
              <a:pathLst>
                <a:path w="204" h="116">
                  <a:moveTo>
                    <a:pt x="100" y="116"/>
                  </a:moveTo>
                  <a:lnTo>
                    <a:pt x="100" y="116"/>
                  </a:lnTo>
                  <a:lnTo>
                    <a:pt x="80" y="116"/>
                  </a:lnTo>
                  <a:lnTo>
                    <a:pt x="60" y="112"/>
                  </a:lnTo>
                  <a:lnTo>
                    <a:pt x="44" y="108"/>
                  </a:lnTo>
                  <a:lnTo>
                    <a:pt x="28" y="100"/>
                  </a:lnTo>
                  <a:lnTo>
                    <a:pt x="16" y="92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8" y="36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44" y="8"/>
                  </a:lnTo>
                  <a:lnTo>
                    <a:pt x="60" y="4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20" y="0"/>
                  </a:lnTo>
                  <a:lnTo>
                    <a:pt x="140" y="4"/>
                  </a:lnTo>
                  <a:lnTo>
                    <a:pt x="156" y="8"/>
                  </a:lnTo>
                  <a:lnTo>
                    <a:pt x="172" y="16"/>
                  </a:lnTo>
                  <a:lnTo>
                    <a:pt x="184" y="24"/>
                  </a:lnTo>
                  <a:lnTo>
                    <a:pt x="196" y="36"/>
                  </a:lnTo>
                  <a:lnTo>
                    <a:pt x="200" y="44"/>
                  </a:lnTo>
                  <a:lnTo>
                    <a:pt x="204" y="56"/>
                  </a:lnTo>
                  <a:lnTo>
                    <a:pt x="204" y="56"/>
                  </a:lnTo>
                  <a:lnTo>
                    <a:pt x="200" y="68"/>
                  </a:lnTo>
                  <a:lnTo>
                    <a:pt x="196" y="80"/>
                  </a:lnTo>
                  <a:lnTo>
                    <a:pt x="184" y="92"/>
                  </a:lnTo>
                  <a:lnTo>
                    <a:pt x="172" y="100"/>
                  </a:lnTo>
                  <a:lnTo>
                    <a:pt x="156" y="108"/>
                  </a:lnTo>
                  <a:lnTo>
                    <a:pt x="140" y="112"/>
                  </a:lnTo>
                  <a:lnTo>
                    <a:pt x="120" y="116"/>
                  </a:lnTo>
                  <a:lnTo>
                    <a:pt x="100" y="116"/>
                  </a:lnTo>
                  <a:lnTo>
                    <a:pt x="100" y="116"/>
                  </a:lnTo>
                  <a:close/>
                </a:path>
              </a:pathLst>
            </a:custGeom>
            <a:solidFill>
              <a:srgbClr val="FAA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28"/>
            <p:cNvSpPr>
              <a:spLocks/>
            </p:cNvSpPr>
            <p:nvPr/>
          </p:nvSpPr>
          <p:spPr bwMode="auto">
            <a:xfrm>
              <a:off x="2290486" y="2690714"/>
              <a:ext cx="493720" cy="277019"/>
            </a:xfrm>
            <a:custGeom>
              <a:avLst/>
              <a:gdLst/>
              <a:ahLst/>
              <a:cxnLst>
                <a:cxn ang="0">
                  <a:pos x="96" y="108"/>
                </a:cxn>
                <a:cxn ang="0">
                  <a:pos x="96" y="108"/>
                </a:cxn>
                <a:cxn ang="0">
                  <a:pos x="60" y="104"/>
                </a:cxn>
                <a:cxn ang="0">
                  <a:pos x="28" y="92"/>
                </a:cxn>
                <a:cxn ang="0">
                  <a:pos x="16" y="84"/>
                </a:cxn>
                <a:cxn ang="0">
                  <a:pos x="8" y="76"/>
                </a:cxn>
                <a:cxn ang="0">
                  <a:pos x="4" y="64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4" y="40"/>
                </a:cxn>
                <a:cxn ang="0">
                  <a:pos x="8" y="32"/>
                </a:cxn>
                <a:cxn ang="0">
                  <a:pos x="16" y="24"/>
                </a:cxn>
                <a:cxn ang="0">
                  <a:pos x="28" y="16"/>
                </a:cxn>
                <a:cxn ang="0">
                  <a:pos x="60" y="4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132" y="4"/>
                </a:cxn>
                <a:cxn ang="0">
                  <a:pos x="164" y="16"/>
                </a:cxn>
                <a:cxn ang="0">
                  <a:pos x="176" y="24"/>
                </a:cxn>
                <a:cxn ang="0">
                  <a:pos x="184" y="32"/>
                </a:cxn>
                <a:cxn ang="0">
                  <a:pos x="188" y="40"/>
                </a:cxn>
                <a:cxn ang="0">
                  <a:pos x="192" y="52"/>
                </a:cxn>
                <a:cxn ang="0">
                  <a:pos x="192" y="52"/>
                </a:cxn>
                <a:cxn ang="0">
                  <a:pos x="188" y="64"/>
                </a:cxn>
                <a:cxn ang="0">
                  <a:pos x="184" y="76"/>
                </a:cxn>
                <a:cxn ang="0">
                  <a:pos x="176" y="84"/>
                </a:cxn>
                <a:cxn ang="0">
                  <a:pos x="164" y="92"/>
                </a:cxn>
                <a:cxn ang="0">
                  <a:pos x="132" y="104"/>
                </a:cxn>
                <a:cxn ang="0">
                  <a:pos x="96" y="108"/>
                </a:cxn>
                <a:cxn ang="0">
                  <a:pos x="96" y="108"/>
                </a:cxn>
              </a:cxnLst>
              <a:rect l="0" t="0" r="r" b="b"/>
              <a:pathLst>
                <a:path w="192" h="108">
                  <a:moveTo>
                    <a:pt x="96" y="108"/>
                  </a:moveTo>
                  <a:lnTo>
                    <a:pt x="96" y="108"/>
                  </a:lnTo>
                  <a:lnTo>
                    <a:pt x="60" y="104"/>
                  </a:lnTo>
                  <a:lnTo>
                    <a:pt x="28" y="92"/>
                  </a:lnTo>
                  <a:lnTo>
                    <a:pt x="16" y="84"/>
                  </a:lnTo>
                  <a:lnTo>
                    <a:pt x="8" y="76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60" y="4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32" y="4"/>
                  </a:lnTo>
                  <a:lnTo>
                    <a:pt x="164" y="16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88" y="40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88" y="64"/>
                  </a:lnTo>
                  <a:lnTo>
                    <a:pt x="184" y="76"/>
                  </a:lnTo>
                  <a:lnTo>
                    <a:pt x="176" y="84"/>
                  </a:lnTo>
                  <a:lnTo>
                    <a:pt x="164" y="92"/>
                  </a:lnTo>
                  <a:lnTo>
                    <a:pt x="132" y="104"/>
                  </a:lnTo>
                  <a:lnTo>
                    <a:pt x="96" y="108"/>
                  </a:lnTo>
                  <a:lnTo>
                    <a:pt x="96" y="108"/>
                  </a:lnTo>
                  <a:close/>
                </a:path>
              </a:pathLst>
            </a:custGeom>
            <a:solidFill>
              <a:srgbClr val="FAB9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129"/>
            <p:cNvSpPr>
              <a:spLocks/>
            </p:cNvSpPr>
            <p:nvPr/>
          </p:nvSpPr>
          <p:spPr bwMode="auto">
            <a:xfrm>
              <a:off x="2311058" y="2700974"/>
              <a:ext cx="452576" cy="246240"/>
            </a:xfrm>
            <a:custGeom>
              <a:avLst/>
              <a:gdLst/>
              <a:ahLst/>
              <a:cxnLst>
                <a:cxn ang="0">
                  <a:pos x="88" y="96"/>
                </a:cxn>
                <a:cxn ang="0">
                  <a:pos x="88" y="96"/>
                </a:cxn>
                <a:cxn ang="0">
                  <a:pos x="52" y="92"/>
                </a:cxn>
                <a:cxn ang="0">
                  <a:pos x="24" y="84"/>
                </a:cxn>
                <a:cxn ang="0">
                  <a:pos x="12" y="76"/>
                </a:cxn>
                <a:cxn ang="0">
                  <a:pos x="4" y="68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4" y="28"/>
                </a:cxn>
                <a:cxn ang="0">
                  <a:pos x="12" y="20"/>
                </a:cxn>
                <a:cxn ang="0">
                  <a:pos x="24" y="12"/>
                </a:cxn>
                <a:cxn ang="0">
                  <a:pos x="52" y="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120" y="4"/>
                </a:cxn>
                <a:cxn ang="0">
                  <a:pos x="148" y="12"/>
                </a:cxn>
                <a:cxn ang="0">
                  <a:pos x="160" y="20"/>
                </a:cxn>
                <a:cxn ang="0">
                  <a:pos x="168" y="28"/>
                </a:cxn>
                <a:cxn ang="0">
                  <a:pos x="172" y="40"/>
                </a:cxn>
                <a:cxn ang="0">
                  <a:pos x="176" y="48"/>
                </a:cxn>
                <a:cxn ang="0">
                  <a:pos x="176" y="48"/>
                </a:cxn>
                <a:cxn ang="0">
                  <a:pos x="172" y="60"/>
                </a:cxn>
                <a:cxn ang="0">
                  <a:pos x="168" y="68"/>
                </a:cxn>
                <a:cxn ang="0">
                  <a:pos x="160" y="76"/>
                </a:cxn>
                <a:cxn ang="0">
                  <a:pos x="148" y="84"/>
                </a:cxn>
                <a:cxn ang="0">
                  <a:pos x="120" y="92"/>
                </a:cxn>
                <a:cxn ang="0">
                  <a:pos x="88" y="96"/>
                </a:cxn>
                <a:cxn ang="0">
                  <a:pos x="88" y="96"/>
                </a:cxn>
              </a:cxnLst>
              <a:rect l="0" t="0" r="r" b="b"/>
              <a:pathLst>
                <a:path w="176" h="96">
                  <a:moveTo>
                    <a:pt x="88" y="96"/>
                  </a:moveTo>
                  <a:lnTo>
                    <a:pt x="88" y="96"/>
                  </a:lnTo>
                  <a:lnTo>
                    <a:pt x="52" y="92"/>
                  </a:lnTo>
                  <a:lnTo>
                    <a:pt x="24" y="84"/>
                  </a:lnTo>
                  <a:lnTo>
                    <a:pt x="12" y="76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4" y="28"/>
                  </a:lnTo>
                  <a:lnTo>
                    <a:pt x="12" y="20"/>
                  </a:lnTo>
                  <a:lnTo>
                    <a:pt x="24" y="12"/>
                  </a:lnTo>
                  <a:lnTo>
                    <a:pt x="52" y="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20" y="4"/>
                  </a:lnTo>
                  <a:lnTo>
                    <a:pt x="148" y="12"/>
                  </a:lnTo>
                  <a:lnTo>
                    <a:pt x="160" y="20"/>
                  </a:lnTo>
                  <a:lnTo>
                    <a:pt x="168" y="28"/>
                  </a:lnTo>
                  <a:lnTo>
                    <a:pt x="172" y="40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2" y="60"/>
                  </a:lnTo>
                  <a:lnTo>
                    <a:pt x="168" y="68"/>
                  </a:lnTo>
                  <a:lnTo>
                    <a:pt x="160" y="76"/>
                  </a:lnTo>
                  <a:lnTo>
                    <a:pt x="148" y="84"/>
                  </a:lnTo>
                  <a:lnTo>
                    <a:pt x="120" y="92"/>
                  </a:lnTo>
                  <a:lnTo>
                    <a:pt x="88" y="96"/>
                  </a:lnTo>
                  <a:lnTo>
                    <a:pt x="88" y="96"/>
                  </a:lnTo>
                  <a:close/>
                </a:path>
              </a:pathLst>
            </a:custGeom>
            <a:solidFill>
              <a:srgbClr val="FCC7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130"/>
            <p:cNvSpPr>
              <a:spLocks/>
            </p:cNvSpPr>
            <p:nvPr/>
          </p:nvSpPr>
          <p:spPr bwMode="auto">
            <a:xfrm>
              <a:off x="2321344" y="2711234"/>
              <a:ext cx="421719" cy="225720"/>
            </a:xfrm>
            <a:custGeom>
              <a:avLst/>
              <a:gdLst/>
              <a:ahLst/>
              <a:cxnLst>
                <a:cxn ang="0">
                  <a:pos x="80" y="88"/>
                </a:cxn>
                <a:cxn ang="0">
                  <a:pos x="80" y="88"/>
                </a:cxn>
                <a:cxn ang="0">
                  <a:pos x="52" y="84"/>
                </a:cxn>
                <a:cxn ang="0">
                  <a:pos x="24" y="76"/>
                </a:cxn>
                <a:cxn ang="0">
                  <a:pos x="8" y="60"/>
                </a:cxn>
                <a:cxn ang="0">
                  <a:pos x="4" y="52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4" y="36"/>
                </a:cxn>
                <a:cxn ang="0">
                  <a:pos x="8" y="24"/>
                </a:cxn>
                <a:cxn ang="0">
                  <a:pos x="24" y="12"/>
                </a:cxn>
                <a:cxn ang="0">
                  <a:pos x="52" y="4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112" y="4"/>
                </a:cxn>
                <a:cxn ang="0">
                  <a:pos x="140" y="12"/>
                </a:cxn>
                <a:cxn ang="0">
                  <a:pos x="156" y="24"/>
                </a:cxn>
                <a:cxn ang="0">
                  <a:pos x="160" y="36"/>
                </a:cxn>
                <a:cxn ang="0">
                  <a:pos x="164" y="44"/>
                </a:cxn>
                <a:cxn ang="0">
                  <a:pos x="164" y="44"/>
                </a:cxn>
                <a:cxn ang="0">
                  <a:pos x="160" y="52"/>
                </a:cxn>
                <a:cxn ang="0">
                  <a:pos x="156" y="60"/>
                </a:cxn>
                <a:cxn ang="0">
                  <a:pos x="140" y="76"/>
                </a:cxn>
                <a:cxn ang="0">
                  <a:pos x="112" y="84"/>
                </a:cxn>
                <a:cxn ang="0">
                  <a:pos x="80" y="88"/>
                </a:cxn>
                <a:cxn ang="0">
                  <a:pos x="80" y="88"/>
                </a:cxn>
              </a:cxnLst>
              <a:rect l="0" t="0" r="r" b="b"/>
              <a:pathLst>
                <a:path w="164" h="88">
                  <a:moveTo>
                    <a:pt x="80" y="88"/>
                  </a:moveTo>
                  <a:lnTo>
                    <a:pt x="80" y="88"/>
                  </a:lnTo>
                  <a:lnTo>
                    <a:pt x="52" y="84"/>
                  </a:lnTo>
                  <a:lnTo>
                    <a:pt x="24" y="76"/>
                  </a:lnTo>
                  <a:lnTo>
                    <a:pt x="8" y="60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4" y="36"/>
                  </a:lnTo>
                  <a:lnTo>
                    <a:pt x="8" y="24"/>
                  </a:lnTo>
                  <a:lnTo>
                    <a:pt x="24" y="12"/>
                  </a:lnTo>
                  <a:lnTo>
                    <a:pt x="52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112" y="4"/>
                  </a:lnTo>
                  <a:lnTo>
                    <a:pt x="140" y="12"/>
                  </a:lnTo>
                  <a:lnTo>
                    <a:pt x="156" y="24"/>
                  </a:lnTo>
                  <a:lnTo>
                    <a:pt x="160" y="36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0" y="52"/>
                  </a:lnTo>
                  <a:lnTo>
                    <a:pt x="156" y="60"/>
                  </a:lnTo>
                  <a:lnTo>
                    <a:pt x="140" y="76"/>
                  </a:lnTo>
                  <a:lnTo>
                    <a:pt x="112" y="84"/>
                  </a:lnTo>
                  <a:lnTo>
                    <a:pt x="80" y="88"/>
                  </a:lnTo>
                  <a:lnTo>
                    <a:pt x="80" y="88"/>
                  </a:lnTo>
                  <a:close/>
                </a:path>
              </a:pathLst>
            </a:custGeom>
            <a:solidFill>
              <a:srgbClr val="FCD5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131"/>
            <p:cNvSpPr>
              <a:spLocks/>
            </p:cNvSpPr>
            <p:nvPr/>
          </p:nvSpPr>
          <p:spPr bwMode="auto">
            <a:xfrm>
              <a:off x="2341916" y="2721494"/>
              <a:ext cx="370290" cy="194940"/>
            </a:xfrm>
            <a:custGeom>
              <a:avLst/>
              <a:gdLst/>
              <a:ahLst/>
              <a:cxnLst>
                <a:cxn ang="0">
                  <a:pos x="72" y="76"/>
                </a:cxn>
                <a:cxn ang="0">
                  <a:pos x="72" y="76"/>
                </a:cxn>
                <a:cxn ang="0">
                  <a:pos x="44" y="76"/>
                </a:cxn>
                <a:cxn ang="0">
                  <a:pos x="20" y="68"/>
                </a:cxn>
                <a:cxn ang="0">
                  <a:pos x="4" y="52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4" y="24"/>
                </a:cxn>
                <a:cxn ang="0">
                  <a:pos x="20" y="12"/>
                </a:cxn>
                <a:cxn ang="0">
                  <a:pos x="44" y="4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100" y="4"/>
                </a:cxn>
                <a:cxn ang="0">
                  <a:pos x="124" y="12"/>
                </a:cxn>
                <a:cxn ang="0">
                  <a:pos x="140" y="24"/>
                </a:cxn>
                <a:cxn ang="0">
                  <a:pos x="144" y="32"/>
                </a:cxn>
                <a:cxn ang="0">
                  <a:pos x="144" y="40"/>
                </a:cxn>
                <a:cxn ang="0">
                  <a:pos x="144" y="40"/>
                </a:cxn>
                <a:cxn ang="0">
                  <a:pos x="144" y="48"/>
                </a:cxn>
                <a:cxn ang="0">
                  <a:pos x="140" y="52"/>
                </a:cxn>
                <a:cxn ang="0">
                  <a:pos x="124" y="68"/>
                </a:cxn>
                <a:cxn ang="0">
                  <a:pos x="100" y="76"/>
                </a:cxn>
                <a:cxn ang="0">
                  <a:pos x="72" y="76"/>
                </a:cxn>
                <a:cxn ang="0">
                  <a:pos x="72" y="76"/>
                </a:cxn>
              </a:cxnLst>
              <a:rect l="0" t="0" r="r" b="b"/>
              <a:pathLst>
                <a:path w="144" h="76">
                  <a:moveTo>
                    <a:pt x="72" y="76"/>
                  </a:moveTo>
                  <a:lnTo>
                    <a:pt x="72" y="76"/>
                  </a:lnTo>
                  <a:lnTo>
                    <a:pt x="44" y="76"/>
                  </a:lnTo>
                  <a:lnTo>
                    <a:pt x="20" y="68"/>
                  </a:lnTo>
                  <a:lnTo>
                    <a:pt x="4" y="52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20" y="12"/>
                  </a:lnTo>
                  <a:lnTo>
                    <a:pt x="44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00" y="4"/>
                  </a:lnTo>
                  <a:lnTo>
                    <a:pt x="124" y="12"/>
                  </a:lnTo>
                  <a:lnTo>
                    <a:pt x="140" y="24"/>
                  </a:lnTo>
                  <a:lnTo>
                    <a:pt x="144" y="32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4" y="48"/>
                  </a:lnTo>
                  <a:lnTo>
                    <a:pt x="140" y="52"/>
                  </a:lnTo>
                  <a:lnTo>
                    <a:pt x="124" y="68"/>
                  </a:lnTo>
                  <a:lnTo>
                    <a:pt x="100" y="76"/>
                  </a:lnTo>
                  <a:lnTo>
                    <a:pt x="72" y="76"/>
                  </a:lnTo>
                  <a:lnTo>
                    <a:pt x="72" y="76"/>
                  </a:lnTo>
                  <a:close/>
                </a:path>
              </a:pathLst>
            </a:custGeom>
            <a:solidFill>
              <a:srgbClr val="FDE3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132"/>
            <p:cNvSpPr>
              <a:spLocks/>
            </p:cNvSpPr>
            <p:nvPr/>
          </p:nvSpPr>
          <p:spPr bwMode="auto">
            <a:xfrm>
              <a:off x="2352201" y="2731754"/>
              <a:ext cx="339432" cy="174420"/>
            </a:xfrm>
            <a:custGeom>
              <a:avLst/>
              <a:gdLst/>
              <a:ahLst/>
              <a:cxnLst>
                <a:cxn ang="0">
                  <a:pos x="68" y="68"/>
                </a:cxn>
                <a:cxn ang="0">
                  <a:pos x="68" y="68"/>
                </a:cxn>
                <a:cxn ang="0">
                  <a:pos x="44" y="64"/>
                </a:cxn>
                <a:cxn ang="0">
                  <a:pos x="20" y="56"/>
                </a:cxn>
                <a:cxn ang="0">
                  <a:pos x="8" y="48"/>
                </a:cxn>
                <a:cxn ang="0">
                  <a:pos x="4" y="4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4" y="28"/>
                </a:cxn>
                <a:cxn ang="0">
                  <a:pos x="8" y="20"/>
                </a:cxn>
                <a:cxn ang="0">
                  <a:pos x="20" y="8"/>
                </a:cxn>
                <a:cxn ang="0">
                  <a:pos x="44" y="4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92" y="4"/>
                </a:cxn>
                <a:cxn ang="0">
                  <a:pos x="116" y="8"/>
                </a:cxn>
                <a:cxn ang="0">
                  <a:pos x="128" y="20"/>
                </a:cxn>
                <a:cxn ang="0">
                  <a:pos x="132" y="28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2" y="40"/>
                </a:cxn>
                <a:cxn ang="0">
                  <a:pos x="128" y="48"/>
                </a:cxn>
                <a:cxn ang="0">
                  <a:pos x="116" y="56"/>
                </a:cxn>
                <a:cxn ang="0">
                  <a:pos x="92" y="64"/>
                </a:cxn>
                <a:cxn ang="0">
                  <a:pos x="68" y="68"/>
                </a:cxn>
                <a:cxn ang="0">
                  <a:pos x="68" y="68"/>
                </a:cxn>
              </a:cxnLst>
              <a:rect l="0" t="0" r="r" b="b"/>
              <a:pathLst>
                <a:path w="132" h="68">
                  <a:moveTo>
                    <a:pt x="68" y="68"/>
                  </a:moveTo>
                  <a:lnTo>
                    <a:pt x="68" y="68"/>
                  </a:lnTo>
                  <a:lnTo>
                    <a:pt x="44" y="64"/>
                  </a:lnTo>
                  <a:lnTo>
                    <a:pt x="20" y="56"/>
                  </a:lnTo>
                  <a:lnTo>
                    <a:pt x="8" y="48"/>
                  </a:lnTo>
                  <a:lnTo>
                    <a:pt x="4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20" y="8"/>
                  </a:lnTo>
                  <a:lnTo>
                    <a:pt x="44" y="4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4"/>
                  </a:lnTo>
                  <a:lnTo>
                    <a:pt x="116" y="8"/>
                  </a:lnTo>
                  <a:lnTo>
                    <a:pt x="128" y="20"/>
                  </a:lnTo>
                  <a:lnTo>
                    <a:pt x="132" y="28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2" y="40"/>
                  </a:lnTo>
                  <a:lnTo>
                    <a:pt x="128" y="48"/>
                  </a:lnTo>
                  <a:lnTo>
                    <a:pt x="116" y="56"/>
                  </a:lnTo>
                  <a:lnTo>
                    <a:pt x="92" y="64"/>
                  </a:lnTo>
                  <a:lnTo>
                    <a:pt x="68" y="68"/>
                  </a:lnTo>
                  <a:lnTo>
                    <a:pt x="68" y="68"/>
                  </a:lnTo>
                  <a:close/>
                </a:path>
              </a:pathLst>
            </a:custGeom>
            <a:solidFill>
              <a:srgbClr val="FEF1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133"/>
            <p:cNvSpPr>
              <a:spLocks/>
            </p:cNvSpPr>
            <p:nvPr/>
          </p:nvSpPr>
          <p:spPr bwMode="auto">
            <a:xfrm>
              <a:off x="2372773" y="2742014"/>
              <a:ext cx="298289" cy="143640"/>
            </a:xfrm>
            <a:custGeom>
              <a:avLst/>
              <a:gdLst/>
              <a:ahLst/>
              <a:cxnLst>
                <a:cxn ang="0">
                  <a:pos x="116" y="28"/>
                </a:cxn>
                <a:cxn ang="0">
                  <a:pos x="116" y="28"/>
                </a:cxn>
                <a:cxn ang="0">
                  <a:pos x="112" y="40"/>
                </a:cxn>
                <a:cxn ang="0">
                  <a:pos x="100" y="48"/>
                </a:cxn>
                <a:cxn ang="0">
                  <a:pos x="80" y="56"/>
                </a:cxn>
                <a:cxn ang="0">
                  <a:pos x="60" y="56"/>
                </a:cxn>
                <a:cxn ang="0">
                  <a:pos x="60" y="56"/>
                </a:cxn>
                <a:cxn ang="0">
                  <a:pos x="36" y="56"/>
                </a:cxn>
                <a:cxn ang="0">
                  <a:pos x="16" y="48"/>
                </a:cxn>
                <a:cxn ang="0">
                  <a:pos x="4" y="4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4" y="16"/>
                </a:cxn>
                <a:cxn ang="0">
                  <a:pos x="16" y="8"/>
                </a:cxn>
                <a:cxn ang="0">
                  <a:pos x="36" y="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80" y="4"/>
                </a:cxn>
                <a:cxn ang="0">
                  <a:pos x="100" y="8"/>
                </a:cxn>
                <a:cxn ang="0">
                  <a:pos x="112" y="16"/>
                </a:cxn>
                <a:cxn ang="0">
                  <a:pos x="116" y="28"/>
                </a:cxn>
                <a:cxn ang="0">
                  <a:pos x="116" y="28"/>
                </a:cxn>
              </a:cxnLst>
              <a:rect l="0" t="0" r="r" b="b"/>
              <a:pathLst>
                <a:path w="116" h="56">
                  <a:moveTo>
                    <a:pt x="116" y="28"/>
                  </a:moveTo>
                  <a:lnTo>
                    <a:pt x="116" y="28"/>
                  </a:lnTo>
                  <a:lnTo>
                    <a:pt x="112" y="40"/>
                  </a:lnTo>
                  <a:lnTo>
                    <a:pt x="100" y="48"/>
                  </a:lnTo>
                  <a:lnTo>
                    <a:pt x="80" y="56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36" y="56"/>
                  </a:lnTo>
                  <a:lnTo>
                    <a:pt x="16" y="48"/>
                  </a:lnTo>
                  <a:lnTo>
                    <a:pt x="4" y="4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16" y="8"/>
                  </a:lnTo>
                  <a:lnTo>
                    <a:pt x="36" y="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80" y="4"/>
                  </a:lnTo>
                  <a:lnTo>
                    <a:pt x="100" y="8"/>
                  </a:lnTo>
                  <a:lnTo>
                    <a:pt x="112" y="16"/>
                  </a:lnTo>
                  <a:lnTo>
                    <a:pt x="116" y="28"/>
                  </a:lnTo>
                  <a:lnTo>
                    <a:pt x="11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134"/>
            <p:cNvSpPr>
              <a:spLocks/>
            </p:cNvSpPr>
            <p:nvPr/>
          </p:nvSpPr>
          <p:spPr bwMode="auto">
            <a:xfrm>
              <a:off x="2455060" y="2300834"/>
              <a:ext cx="1244585" cy="1721112"/>
            </a:xfrm>
            <a:custGeom>
              <a:avLst/>
              <a:gdLst/>
              <a:ahLst/>
              <a:cxnLst>
                <a:cxn ang="0">
                  <a:pos x="376" y="0"/>
                </a:cxn>
                <a:cxn ang="0">
                  <a:pos x="408" y="40"/>
                </a:cxn>
                <a:cxn ang="0">
                  <a:pos x="432" y="96"/>
                </a:cxn>
                <a:cxn ang="0">
                  <a:pos x="440" y="172"/>
                </a:cxn>
                <a:cxn ang="0">
                  <a:pos x="428" y="272"/>
                </a:cxn>
                <a:cxn ang="0">
                  <a:pos x="420" y="307"/>
                </a:cxn>
                <a:cxn ang="0">
                  <a:pos x="388" y="399"/>
                </a:cxn>
                <a:cxn ang="0">
                  <a:pos x="324" y="519"/>
                </a:cxn>
                <a:cxn ang="0">
                  <a:pos x="276" y="575"/>
                </a:cxn>
                <a:cxn ang="0">
                  <a:pos x="216" y="631"/>
                </a:cxn>
                <a:cxn ang="0">
                  <a:pos x="204" y="635"/>
                </a:cxn>
                <a:cxn ang="0">
                  <a:pos x="164" y="639"/>
                </a:cxn>
                <a:cxn ang="0">
                  <a:pos x="124" y="631"/>
                </a:cxn>
                <a:cxn ang="0">
                  <a:pos x="100" y="623"/>
                </a:cxn>
                <a:cxn ang="0">
                  <a:pos x="32" y="639"/>
                </a:cxn>
                <a:cxn ang="0">
                  <a:pos x="0" y="631"/>
                </a:cxn>
                <a:cxn ang="0">
                  <a:pos x="28" y="651"/>
                </a:cxn>
                <a:cxn ang="0">
                  <a:pos x="40" y="663"/>
                </a:cxn>
                <a:cxn ang="0">
                  <a:pos x="76" y="671"/>
                </a:cxn>
                <a:cxn ang="0">
                  <a:pos x="128" y="659"/>
                </a:cxn>
                <a:cxn ang="0">
                  <a:pos x="140" y="655"/>
                </a:cxn>
                <a:cxn ang="0">
                  <a:pos x="184" y="671"/>
                </a:cxn>
                <a:cxn ang="0">
                  <a:pos x="220" y="671"/>
                </a:cxn>
                <a:cxn ang="0">
                  <a:pos x="256" y="663"/>
                </a:cxn>
                <a:cxn ang="0">
                  <a:pos x="288" y="635"/>
                </a:cxn>
                <a:cxn ang="0">
                  <a:pos x="344" y="579"/>
                </a:cxn>
                <a:cxn ang="0">
                  <a:pos x="404" y="487"/>
                </a:cxn>
                <a:cxn ang="0">
                  <a:pos x="448" y="379"/>
                </a:cxn>
                <a:cxn ang="0">
                  <a:pos x="468" y="303"/>
                </a:cxn>
                <a:cxn ang="0">
                  <a:pos x="476" y="264"/>
                </a:cxn>
                <a:cxn ang="0">
                  <a:pos x="484" y="196"/>
                </a:cxn>
                <a:cxn ang="0">
                  <a:pos x="476" y="140"/>
                </a:cxn>
                <a:cxn ang="0">
                  <a:pos x="452" y="76"/>
                </a:cxn>
                <a:cxn ang="0">
                  <a:pos x="408" y="24"/>
                </a:cxn>
                <a:cxn ang="0">
                  <a:pos x="376" y="0"/>
                </a:cxn>
              </a:cxnLst>
              <a:rect l="0" t="0" r="r" b="b"/>
              <a:pathLst>
                <a:path w="484" h="671">
                  <a:moveTo>
                    <a:pt x="376" y="0"/>
                  </a:moveTo>
                  <a:lnTo>
                    <a:pt x="376" y="0"/>
                  </a:lnTo>
                  <a:lnTo>
                    <a:pt x="392" y="16"/>
                  </a:lnTo>
                  <a:lnTo>
                    <a:pt x="408" y="40"/>
                  </a:lnTo>
                  <a:lnTo>
                    <a:pt x="420" y="64"/>
                  </a:lnTo>
                  <a:lnTo>
                    <a:pt x="432" y="96"/>
                  </a:lnTo>
                  <a:lnTo>
                    <a:pt x="440" y="132"/>
                  </a:lnTo>
                  <a:lnTo>
                    <a:pt x="440" y="172"/>
                  </a:lnTo>
                  <a:lnTo>
                    <a:pt x="436" y="220"/>
                  </a:lnTo>
                  <a:lnTo>
                    <a:pt x="428" y="272"/>
                  </a:lnTo>
                  <a:lnTo>
                    <a:pt x="428" y="272"/>
                  </a:lnTo>
                  <a:lnTo>
                    <a:pt x="420" y="307"/>
                  </a:lnTo>
                  <a:lnTo>
                    <a:pt x="408" y="347"/>
                  </a:lnTo>
                  <a:lnTo>
                    <a:pt x="388" y="399"/>
                  </a:lnTo>
                  <a:lnTo>
                    <a:pt x="364" y="455"/>
                  </a:lnTo>
                  <a:lnTo>
                    <a:pt x="324" y="519"/>
                  </a:lnTo>
                  <a:lnTo>
                    <a:pt x="304" y="547"/>
                  </a:lnTo>
                  <a:lnTo>
                    <a:pt x="276" y="575"/>
                  </a:lnTo>
                  <a:lnTo>
                    <a:pt x="248" y="607"/>
                  </a:lnTo>
                  <a:lnTo>
                    <a:pt x="216" y="631"/>
                  </a:lnTo>
                  <a:lnTo>
                    <a:pt x="216" y="631"/>
                  </a:lnTo>
                  <a:lnTo>
                    <a:pt x="204" y="635"/>
                  </a:lnTo>
                  <a:lnTo>
                    <a:pt x="180" y="639"/>
                  </a:lnTo>
                  <a:lnTo>
                    <a:pt x="164" y="639"/>
                  </a:lnTo>
                  <a:lnTo>
                    <a:pt x="144" y="639"/>
                  </a:lnTo>
                  <a:lnTo>
                    <a:pt x="124" y="631"/>
                  </a:lnTo>
                  <a:lnTo>
                    <a:pt x="100" y="623"/>
                  </a:lnTo>
                  <a:lnTo>
                    <a:pt x="100" y="623"/>
                  </a:lnTo>
                  <a:lnTo>
                    <a:pt x="64" y="635"/>
                  </a:lnTo>
                  <a:lnTo>
                    <a:pt x="32" y="639"/>
                  </a:lnTo>
                  <a:lnTo>
                    <a:pt x="16" y="635"/>
                  </a:lnTo>
                  <a:lnTo>
                    <a:pt x="0" y="631"/>
                  </a:lnTo>
                  <a:lnTo>
                    <a:pt x="0" y="631"/>
                  </a:lnTo>
                  <a:lnTo>
                    <a:pt x="28" y="651"/>
                  </a:lnTo>
                  <a:lnTo>
                    <a:pt x="28" y="651"/>
                  </a:lnTo>
                  <a:lnTo>
                    <a:pt x="40" y="663"/>
                  </a:lnTo>
                  <a:lnTo>
                    <a:pt x="56" y="667"/>
                  </a:lnTo>
                  <a:lnTo>
                    <a:pt x="76" y="671"/>
                  </a:lnTo>
                  <a:lnTo>
                    <a:pt x="96" y="667"/>
                  </a:lnTo>
                  <a:lnTo>
                    <a:pt x="128" y="659"/>
                  </a:lnTo>
                  <a:lnTo>
                    <a:pt x="140" y="655"/>
                  </a:lnTo>
                  <a:lnTo>
                    <a:pt x="140" y="655"/>
                  </a:lnTo>
                  <a:lnTo>
                    <a:pt x="164" y="663"/>
                  </a:lnTo>
                  <a:lnTo>
                    <a:pt x="184" y="671"/>
                  </a:lnTo>
                  <a:lnTo>
                    <a:pt x="204" y="671"/>
                  </a:lnTo>
                  <a:lnTo>
                    <a:pt x="220" y="671"/>
                  </a:lnTo>
                  <a:lnTo>
                    <a:pt x="248" y="667"/>
                  </a:lnTo>
                  <a:lnTo>
                    <a:pt x="256" y="663"/>
                  </a:lnTo>
                  <a:lnTo>
                    <a:pt x="256" y="663"/>
                  </a:lnTo>
                  <a:lnTo>
                    <a:pt x="288" y="635"/>
                  </a:lnTo>
                  <a:lnTo>
                    <a:pt x="316" y="607"/>
                  </a:lnTo>
                  <a:lnTo>
                    <a:pt x="344" y="579"/>
                  </a:lnTo>
                  <a:lnTo>
                    <a:pt x="368" y="547"/>
                  </a:lnTo>
                  <a:lnTo>
                    <a:pt x="404" y="487"/>
                  </a:lnTo>
                  <a:lnTo>
                    <a:pt x="432" y="431"/>
                  </a:lnTo>
                  <a:lnTo>
                    <a:pt x="448" y="379"/>
                  </a:lnTo>
                  <a:lnTo>
                    <a:pt x="460" y="339"/>
                  </a:lnTo>
                  <a:lnTo>
                    <a:pt x="468" y="303"/>
                  </a:lnTo>
                  <a:lnTo>
                    <a:pt x="468" y="303"/>
                  </a:lnTo>
                  <a:lnTo>
                    <a:pt x="476" y="264"/>
                  </a:lnTo>
                  <a:lnTo>
                    <a:pt x="480" y="232"/>
                  </a:lnTo>
                  <a:lnTo>
                    <a:pt x="484" y="196"/>
                  </a:lnTo>
                  <a:lnTo>
                    <a:pt x="480" y="168"/>
                  </a:lnTo>
                  <a:lnTo>
                    <a:pt x="476" y="140"/>
                  </a:lnTo>
                  <a:lnTo>
                    <a:pt x="472" y="116"/>
                  </a:lnTo>
                  <a:lnTo>
                    <a:pt x="452" y="76"/>
                  </a:lnTo>
                  <a:lnTo>
                    <a:pt x="432" y="48"/>
                  </a:lnTo>
                  <a:lnTo>
                    <a:pt x="408" y="24"/>
                  </a:lnTo>
                  <a:lnTo>
                    <a:pt x="388" y="8"/>
                  </a:lnTo>
                  <a:lnTo>
                    <a:pt x="376" y="0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A116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135"/>
            <p:cNvSpPr>
              <a:spLocks/>
            </p:cNvSpPr>
            <p:nvPr/>
          </p:nvSpPr>
          <p:spPr bwMode="auto">
            <a:xfrm>
              <a:off x="2187628" y="2423954"/>
              <a:ext cx="936010" cy="25650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0" y="60"/>
                </a:cxn>
                <a:cxn ang="0">
                  <a:pos x="8" y="52"/>
                </a:cxn>
                <a:cxn ang="0">
                  <a:pos x="32" y="36"/>
                </a:cxn>
                <a:cxn ang="0">
                  <a:pos x="68" y="20"/>
                </a:cxn>
                <a:cxn ang="0">
                  <a:pos x="88" y="12"/>
                </a:cxn>
                <a:cxn ang="0">
                  <a:pos x="112" y="4"/>
                </a:cxn>
                <a:cxn ang="0">
                  <a:pos x="140" y="0"/>
                </a:cxn>
                <a:cxn ang="0">
                  <a:pos x="168" y="0"/>
                </a:cxn>
                <a:cxn ang="0">
                  <a:pos x="200" y="4"/>
                </a:cxn>
                <a:cxn ang="0">
                  <a:pos x="228" y="8"/>
                </a:cxn>
                <a:cxn ang="0">
                  <a:pos x="260" y="24"/>
                </a:cxn>
                <a:cxn ang="0">
                  <a:pos x="296" y="40"/>
                </a:cxn>
                <a:cxn ang="0">
                  <a:pos x="328" y="68"/>
                </a:cxn>
                <a:cxn ang="0">
                  <a:pos x="364" y="100"/>
                </a:cxn>
                <a:cxn ang="0">
                  <a:pos x="364" y="100"/>
                </a:cxn>
                <a:cxn ang="0">
                  <a:pos x="332" y="84"/>
                </a:cxn>
                <a:cxn ang="0">
                  <a:pos x="300" y="64"/>
                </a:cxn>
                <a:cxn ang="0">
                  <a:pos x="256" y="48"/>
                </a:cxn>
                <a:cxn ang="0">
                  <a:pos x="204" y="32"/>
                </a:cxn>
                <a:cxn ang="0">
                  <a:pos x="172" y="28"/>
                </a:cxn>
                <a:cxn ang="0">
                  <a:pos x="140" y="28"/>
                </a:cxn>
                <a:cxn ang="0">
                  <a:pos x="108" y="28"/>
                </a:cxn>
                <a:cxn ang="0">
                  <a:pos x="72" y="36"/>
                </a:cxn>
                <a:cxn ang="0">
                  <a:pos x="36" y="44"/>
                </a:cxn>
                <a:cxn ang="0">
                  <a:pos x="0" y="60"/>
                </a:cxn>
                <a:cxn ang="0">
                  <a:pos x="0" y="60"/>
                </a:cxn>
              </a:cxnLst>
              <a:rect l="0" t="0" r="r" b="b"/>
              <a:pathLst>
                <a:path w="364" h="100">
                  <a:moveTo>
                    <a:pt x="0" y="60"/>
                  </a:moveTo>
                  <a:lnTo>
                    <a:pt x="0" y="60"/>
                  </a:lnTo>
                  <a:lnTo>
                    <a:pt x="8" y="52"/>
                  </a:lnTo>
                  <a:lnTo>
                    <a:pt x="32" y="36"/>
                  </a:lnTo>
                  <a:lnTo>
                    <a:pt x="68" y="20"/>
                  </a:lnTo>
                  <a:lnTo>
                    <a:pt x="88" y="12"/>
                  </a:lnTo>
                  <a:lnTo>
                    <a:pt x="112" y="4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200" y="4"/>
                  </a:lnTo>
                  <a:lnTo>
                    <a:pt x="228" y="8"/>
                  </a:lnTo>
                  <a:lnTo>
                    <a:pt x="260" y="24"/>
                  </a:lnTo>
                  <a:lnTo>
                    <a:pt x="296" y="40"/>
                  </a:lnTo>
                  <a:lnTo>
                    <a:pt x="328" y="68"/>
                  </a:lnTo>
                  <a:lnTo>
                    <a:pt x="364" y="100"/>
                  </a:lnTo>
                  <a:lnTo>
                    <a:pt x="364" y="100"/>
                  </a:lnTo>
                  <a:lnTo>
                    <a:pt x="332" y="84"/>
                  </a:lnTo>
                  <a:lnTo>
                    <a:pt x="300" y="64"/>
                  </a:lnTo>
                  <a:lnTo>
                    <a:pt x="256" y="48"/>
                  </a:lnTo>
                  <a:lnTo>
                    <a:pt x="204" y="32"/>
                  </a:lnTo>
                  <a:lnTo>
                    <a:pt x="172" y="28"/>
                  </a:lnTo>
                  <a:lnTo>
                    <a:pt x="140" y="28"/>
                  </a:lnTo>
                  <a:lnTo>
                    <a:pt x="108" y="28"/>
                  </a:lnTo>
                  <a:lnTo>
                    <a:pt x="72" y="36"/>
                  </a:lnTo>
                  <a:lnTo>
                    <a:pt x="36" y="44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A116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136"/>
            <p:cNvSpPr>
              <a:spLocks/>
            </p:cNvSpPr>
            <p:nvPr/>
          </p:nvSpPr>
          <p:spPr bwMode="auto">
            <a:xfrm>
              <a:off x="2475631" y="1993035"/>
              <a:ext cx="236574" cy="47195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8" y="40"/>
                </a:cxn>
                <a:cxn ang="0">
                  <a:pos x="32" y="72"/>
                </a:cxn>
                <a:cxn ang="0">
                  <a:pos x="40" y="96"/>
                </a:cxn>
                <a:cxn ang="0">
                  <a:pos x="48" y="124"/>
                </a:cxn>
                <a:cxn ang="0">
                  <a:pos x="52" y="152"/>
                </a:cxn>
                <a:cxn ang="0">
                  <a:pos x="52" y="184"/>
                </a:cxn>
                <a:cxn ang="0">
                  <a:pos x="92" y="184"/>
                </a:cxn>
                <a:cxn ang="0">
                  <a:pos x="92" y="184"/>
                </a:cxn>
                <a:cxn ang="0">
                  <a:pos x="84" y="164"/>
                </a:cxn>
                <a:cxn ang="0">
                  <a:pos x="72" y="120"/>
                </a:cxn>
                <a:cxn ang="0">
                  <a:pos x="48" y="60"/>
                </a:cxn>
                <a:cxn ang="0">
                  <a:pos x="32" y="32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4" y="20"/>
                </a:cxn>
                <a:cxn ang="0">
                  <a:pos x="0" y="24"/>
                </a:cxn>
              </a:cxnLst>
              <a:rect l="0" t="0" r="r" b="b"/>
              <a:pathLst>
                <a:path w="92" h="184">
                  <a:moveTo>
                    <a:pt x="0" y="24"/>
                  </a:moveTo>
                  <a:lnTo>
                    <a:pt x="0" y="24"/>
                  </a:lnTo>
                  <a:lnTo>
                    <a:pt x="8" y="40"/>
                  </a:lnTo>
                  <a:lnTo>
                    <a:pt x="32" y="72"/>
                  </a:lnTo>
                  <a:lnTo>
                    <a:pt x="40" y="96"/>
                  </a:lnTo>
                  <a:lnTo>
                    <a:pt x="48" y="124"/>
                  </a:lnTo>
                  <a:lnTo>
                    <a:pt x="52" y="152"/>
                  </a:lnTo>
                  <a:lnTo>
                    <a:pt x="5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84" y="164"/>
                  </a:lnTo>
                  <a:lnTo>
                    <a:pt x="72" y="120"/>
                  </a:lnTo>
                  <a:lnTo>
                    <a:pt x="48" y="60"/>
                  </a:lnTo>
                  <a:lnTo>
                    <a:pt x="32" y="3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2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4509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137"/>
            <p:cNvSpPr>
              <a:spLocks/>
            </p:cNvSpPr>
            <p:nvPr/>
          </p:nvSpPr>
          <p:spPr bwMode="auto">
            <a:xfrm>
              <a:off x="2475631" y="1993035"/>
              <a:ext cx="236574" cy="47195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8" y="40"/>
                </a:cxn>
                <a:cxn ang="0">
                  <a:pos x="32" y="72"/>
                </a:cxn>
                <a:cxn ang="0">
                  <a:pos x="40" y="96"/>
                </a:cxn>
                <a:cxn ang="0">
                  <a:pos x="48" y="124"/>
                </a:cxn>
                <a:cxn ang="0">
                  <a:pos x="52" y="152"/>
                </a:cxn>
                <a:cxn ang="0">
                  <a:pos x="52" y="184"/>
                </a:cxn>
                <a:cxn ang="0">
                  <a:pos x="92" y="184"/>
                </a:cxn>
                <a:cxn ang="0">
                  <a:pos x="92" y="184"/>
                </a:cxn>
                <a:cxn ang="0">
                  <a:pos x="84" y="164"/>
                </a:cxn>
                <a:cxn ang="0">
                  <a:pos x="72" y="120"/>
                </a:cxn>
                <a:cxn ang="0">
                  <a:pos x="48" y="60"/>
                </a:cxn>
                <a:cxn ang="0">
                  <a:pos x="32" y="32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4" y="20"/>
                </a:cxn>
              </a:cxnLst>
              <a:rect l="0" t="0" r="r" b="b"/>
              <a:pathLst>
                <a:path w="92" h="184">
                  <a:moveTo>
                    <a:pt x="0" y="24"/>
                  </a:moveTo>
                  <a:lnTo>
                    <a:pt x="0" y="24"/>
                  </a:lnTo>
                  <a:lnTo>
                    <a:pt x="8" y="40"/>
                  </a:lnTo>
                  <a:lnTo>
                    <a:pt x="32" y="72"/>
                  </a:lnTo>
                  <a:lnTo>
                    <a:pt x="40" y="96"/>
                  </a:lnTo>
                  <a:lnTo>
                    <a:pt x="48" y="124"/>
                  </a:lnTo>
                  <a:lnTo>
                    <a:pt x="52" y="152"/>
                  </a:lnTo>
                  <a:lnTo>
                    <a:pt x="5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84" y="164"/>
                  </a:lnTo>
                  <a:lnTo>
                    <a:pt x="72" y="120"/>
                  </a:lnTo>
                  <a:lnTo>
                    <a:pt x="48" y="60"/>
                  </a:lnTo>
                  <a:lnTo>
                    <a:pt x="32" y="3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2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138"/>
            <p:cNvSpPr>
              <a:spLocks/>
            </p:cNvSpPr>
            <p:nvPr/>
          </p:nvSpPr>
          <p:spPr bwMode="auto">
            <a:xfrm>
              <a:off x="2547632" y="3662847"/>
              <a:ext cx="257146" cy="3283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12" y="56"/>
                </a:cxn>
                <a:cxn ang="0">
                  <a:pos x="20" y="80"/>
                </a:cxn>
                <a:cxn ang="0">
                  <a:pos x="36" y="100"/>
                </a:cxn>
                <a:cxn ang="0">
                  <a:pos x="52" y="116"/>
                </a:cxn>
                <a:cxn ang="0">
                  <a:pos x="76" y="128"/>
                </a:cxn>
                <a:cxn ang="0">
                  <a:pos x="100" y="108"/>
                </a:cxn>
                <a:cxn ang="0">
                  <a:pos x="100" y="108"/>
                </a:cxn>
                <a:cxn ang="0">
                  <a:pos x="92" y="104"/>
                </a:cxn>
                <a:cxn ang="0">
                  <a:pos x="68" y="88"/>
                </a:cxn>
                <a:cxn ang="0">
                  <a:pos x="56" y="76"/>
                </a:cxn>
                <a:cxn ang="0">
                  <a:pos x="36" y="56"/>
                </a:cxn>
                <a:cxn ang="0">
                  <a:pos x="20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" h="128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" y="56"/>
                  </a:lnTo>
                  <a:lnTo>
                    <a:pt x="20" y="80"/>
                  </a:lnTo>
                  <a:lnTo>
                    <a:pt x="36" y="100"/>
                  </a:lnTo>
                  <a:lnTo>
                    <a:pt x="52" y="116"/>
                  </a:lnTo>
                  <a:lnTo>
                    <a:pt x="76" y="12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2" y="104"/>
                  </a:lnTo>
                  <a:lnTo>
                    <a:pt x="68" y="88"/>
                  </a:lnTo>
                  <a:lnTo>
                    <a:pt x="56" y="76"/>
                  </a:lnTo>
                  <a:lnTo>
                    <a:pt x="36" y="56"/>
                  </a:lnTo>
                  <a:lnTo>
                    <a:pt x="2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16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139"/>
            <p:cNvSpPr>
              <a:spLocks/>
            </p:cNvSpPr>
            <p:nvPr/>
          </p:nvSpPr>
          <p:spPr bwMode="auto">
            <a:xfrm>
              <a:off x="2897350" y="2270054"/>
              <a:ext cx="576006" cy="32831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32" y="12"/>
                </a:cxn>
                <a:cxn ang="0">
                  <a:pos x="68" y="4"/>
                </a:cxn>
                <a:cxn ang="0">
                  <a:pos x="108" y="0"/>
                </a:cxn>
                <a:cxn ang="0">
                  <a:pos x="128" y="4"/>
                </a:cxn>
                <a:cxn ang="0">
                  <a:pos x="148" y="8"/>
                </a:cxn>
                <a:cxn ang="0">
                  <a:pos x="168" y="16"/>
                </a:cxn>
                <a:cxn ang="0">
                  <a:pos x="184" y="28"/>
                </a:cxn>
                <a:cxn ang="0">
                  <a:pos x="196" y="44"/>
                </a:cxn>
                <a:cxn ang="0">
                  <a:pos x="208" y="68"/>
                </a:cxn>
                <a:cxn ang="0">
                  <a:pos x="220" y="92"/>
                </a:cxn>
                <a:cxn ang="0">
                  <a:pos x="224" y="128"/>
                </a:cxn>
                <a:cxn ang="0">
                  <a:pos x="224" y="128"/>
                </a:cxn>
                <a:cxn ang="0">
                  <a:pos x="212" y="104"/>
                </a:cxn>
                <a:cxn ang="0">
                  <a:pos x="196" y="84"/>
                </a:cxn>
                <a:cxn ang="0">
                  <a:pos x="172" y="64"/>
                </a:cxn>
                <a:cxn ang="0">
                  <a:pos x="144" y="40"/>
                </a:cxn>
                <a:cxn ang="0">
                  <a:pos x="124" y="32"/>
                </a:cxn>
                <a:cxn ang="0">
                  <a:pos x="104" y="24"/>
                </a:cxn>
                <a:cxn ang="0">
                  <a:pos x="80" y="20"/>
                </a:cxn>
                <a:cxn ang="0">
                  <a:pos x="56" y="16"/>
                </a:cxn>
                <a:cxn ang="0">
                  <a:pos x="28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224" h="128">
                  <a:moveTo>
                    <a:pt x="0" y="24"/>
                  </a:moveTo>
                  <a:lnTo>
                    <a:pt x="0" y="24"/>
                  </a:lnTo>
                  <a:lnTo>
                    <a:pt x="32" y="12"/>
                  </a:lnTo>
                  <a:lnTo>
                    <a:pt x="68" y="4"/>
                  </a:lnTo>
                  <a:lnTo>
                    <a:pt x="108" y="0"/>
                  </a:lnTo>
                  <a:lnTo>
                    <a:pt x="128" y="4"/>
                  </a:lnTo>
                  <a:lnTo>
                    <a:pt x="148" y="8"/>
                  </a:lnTo>
                  <a:lnTo>
                    <a:pt x="168" y="16"/>
                  </a:lnTo>
                  <a:lnTo>
                    <a:pt x="184" y="28"/>
                  </a:lnTo>
                  <a:lnTo>
                    <a:pt x="196" y="44"/>
                  </a:lnTo>
                  <a:lnTo>
                    <a:pt x="208" y="68"/>
                  </a:lnTo>
                  <a:lnTo>
                    <a:pt x="220" y="92"/>
                  </a:lnTo>
                  <a:lnTo>
                    <a:pt x="224" y="128"/>
                  </a:lnTo>
                  <a:lnTo>
                    <a:pt x="224" y="128"/>
                  </a:lnTo>
                  <a:lnTo>
                    <a:pt x="212" y="104"/>
                  </a:lnTo>
                  <a:lnTo>
                    <a:pt x="196" y="84"/>
                  </a:lnTo>
                  <a:lnTo>
                    <a:pt x="172" y="64"/>
                  </a:lnTo>
                  <a:lnTo>
                    <a:pt x="144" y="40"/>
                  </a:lnTo>
                  <a:lnTo>
                    <a:pt x="124" y="32"/>
                  </a:lnTo>
                  <a:lnTo>
                    <a:pt x="104" y="24"/>
                  </a:lnTo>
                  <a:lnTo>
                    <a:pt x="80" y="20"/>
                  </a:lnTo>
                  <a:lnTo>
                    <a:pt x="56" y="16"/>
                  </a:lnTo>
                  <a:lnTo>
                    <a:pt x="28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771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140"/>
            <p:cNvSpPr>
              <a:spLocks/>
            </p:cNvSpPr>
            <p:nvPr/>
          </p:nvSpPr>
          <p:spPr bwMode="auto">
            <a:xfrm>
              <a:off x="2784206" y="3283228"/>
              <a:ext cx="123430" cy="143640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40" y="48"/>
                </a:cxn>
                <a:cxn ang="0">
                  <a:pos x="32" y="52"/>
                </a:cxn>
                <a:cxn ang="0">
                  <a:pos x="24" y="56"/>
                </a:cxn>
                <a:cxn ang="0">
                  <a:pos x="24" y="56"/>
                </a:cxn>
                <a:cxn ang="0">
                  <a:pos x="12" y="52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12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0" y="8"/>
                </a:cxn>
                <a:cxn ang="0">
                  <a:pos x="44" y="16"/>
                </a:cxn>
                <a:cxn ang="0">
                  <a:pos x="48" y="28"/>
                </a:cxn>
                <a:cxn ang="0">
                  <a:pos x="48" y="28"/>
                </a:cxn>
              </a:cxnLst>
              <a:rect l="0" t="0" r="r" b="b"/>
              <a:pathLst>
                <a:path w="48" h="56">
                  <a:moveTo>
                    <a:pt x="48" y="28"/>
                  </a:moveTo>
                  <a:lnTo>
                    <a:pt x="48" y="28"/>
                  </a:lnTo>
                  <a:lnTo>
                    <a:pt x="44" y="36"/>
                  </a:lnTo>
                  <a:lnTo>
                    <a:pt x="40" y="48"/>
                  </a:lnTo>
                  <a:lnTo>
                    <a:pt x="32" y="52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2" y="52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4" y="16"/>
                  </a:lnTo>
                  <a:lnTo>
                    <a:pt x="48" y="2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141"/>
            <p:cNvSpPr>
              <a:spLocks/>
            </p:cNvSpPr>
            <p:nvPr/>
          </p:nvSpPr>
          <p:spPr bwMode="auto">
            <a:xfrm>
              <a:off x="3072209" y="3170368"/>
              <a:ext cx="92572" cy="112860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36" y="20"/>
                </a:cxn>
                <a:cxn ang="0">
                  <a:pos x="36" y="32"/>
                </a:cxn>
                <a:cxn ang="0">
                  <a:pos x="32" y="36"/>
                </a:cxn>
                <a:cxn ang="0">
                  <a:pos x="24" y="40"/>
                </a:cxn>
                <a:cxn ang="0">
                  <a:pos x="20" y="44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6"/>
                </a:cxn>
                <a:cxn ang="0">
                  <a:pos x="4" y="32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12" y="4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4" y="4"/>
                </a:cxn>
                <a:cxn ang="0">
                  <a:pos x="32" y="8"/>
                </a:cxn>
                <a:cxn ang="0">
                  <a:pos x="36" y="12"/>
                </a:cxn>
                <a:cxn ang="0">
                  <a:pos x="36" y="20"/>
                </a:cxn>
                <a:cxn ang="0">
                  <a:pos x="36" y="20"/>
                </a:cxn>
              </a:cxnLst>
              <a:rect l="0" t="0" r="r" b="b"/>
              <a:pathLst>
                <a:path w="36" h="44">
                  <a:moveTo>
                    <a:pt x="36" y="20"/>
                  </a:moveTo>
                  <a:lnTo>
                    <a:pt x="36" y="20"/>
                  </a:lnTo>
                  <a:lnTo>
                    <a:pt x="36" y="32"/>
                  </a:lnTo>
                  <a:lnTo>
                    <a:pt x="32" y="36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32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6" y="20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142"/>
            <p:cNvSpPr>
              <a:spLocks/>
            </p:cNvSpPr>
            <p:nvPr/>
          </p:nvSpPr>
          <p:spPr bwMode="auto">
            <a:xfrm>
              <a:off x="3041352" y="3426867"/>
              <a:ext cx="61715" cy="71820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24" y="16"/>
                </a:cxn>
                <a:cxn ang="0">
                  <a:pos x="20" y="24"/>
                </a:cxn>
                <a:cxn ang="0">
                  <a:pos x="12" y="28"/>
                </a:cxn>
                <a:cxn ang="0">
                  <a:pos x="12" y="28"/>
                </a:cxn>
                <a:cxn ang="0">
                  <a:pos x="4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4" y="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20" y="4"/>
                </a:cxn>
                <a:cxn ang="0">
                  <a:pos x="24" y="16"/>
                </a:cxn>
                <a:cxn ang="0">
                  <a:pos x="24" y="16"/>
                </a:cxn>
              </a:cxnLst>
              <a:rect l="0" t="0" r="r" b="b"/>
              <a:pathLst>
                <a:path w="24" h="28">
                  <a:moveTo>
                    <a:pt x="24" y="16"/>
                  </a:moveTo>
                  <a:lnTo>
                    <a:pt x="24" y="16"/>
                  </a:lnTo>
                  <a:lnTo>
                    <a:pt x="20" y="2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4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4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143"/>
            <p:cNvSpPr>
              <a:spLocks/>
            </p:cNvSpPr>
            <p:nvPr/>
          </p:nvSpPr>
          <p:spPr bwMode="auto">
            <a:xfrm>
              <a:off x="2845921" y="3549987"/>
              <a:ext cx="61715" cy="82080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24" y="16"/>
                </a:cxn>
                <a:cxn ang="0">
                  <a:pos x="20" y="28"/>
                </a:cxn>
                <a:cxn ang="0">
                  <a:pos x="12" y="32"/>
                </a:cxn>
                <a:cxn ang="0">
                  <a:pos x="12" y="32"/>
                </a:cxn>
                <a:cxn ang="0">
                  <a:pos x="4" y="2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4" y="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20" y="4"/>
                </a:cxn>
                <a:cxn ang="0">
                  <a:pos x="24" y="16"/>
                </a:cxn>
                <a:cxn ang="0">
                  <a:pos x="24" y="16"/>
                </a:cxn>
              </a:cxnLst>
              <a:rect l="0" t="0" r="r" b="b"/>
              <a:pathLst>
                <a:path w="24" h="32">
                  <a:moveTo>
                    <a:pt x="24" y="16"/>
                  </a:moveTo>
                  <a:lnTo>
                    <a:pt x="24" y="16"/>
                  </a:lnTo>
                  <a:lnTo>
                    <a:pt x="20" y="28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4" y="2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4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500298" y="3846800"/>
            <a:ext cx="1357322" cy="1725340"/>
            <a:chOff x="1714480" y="1633936"/>
            <a:chExt cx="2036594" cy="2439310"/>
          </a:xfrm>
        </p:grpSpPr>
        <p:sp>
          <p:nvSpPr>
            <p:cNvPr id="53" name="Freeform 12"/>
            <p:cNvSpPr>
              <a:spLocks/>
            </p:cNvSpPr>
            <p:nvPr/>
          </p:nvSpPr>
          <p:spPr bwMode="auto">
            <a:xfrm>
              <a:off x="2064198" y="1982775"/>
              <a:ext cx="452576" cy="19494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2"/>
                </a:cxn>
                <a:cxn ang="0">
                  <a:pos x="16" y="20"/>
                </a:cxn>
                <a:cxn ang="0">
                  <a:pos x="32" y="12"/>
                </a:cxn>
                <a:cxn ang="0">
                  <a:pos x="56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12" y="4"/>
                </a:cxn>
                <a:cxn ang="0">
                  <a:pos x="128" y="8"/>
                </a:cxn>
                <a:cxn ang="0">
                  <a:pos x="144" y="16"/>
                </a:cxn>
                <a:cxn ang="0">
                  <a:pos x="160" y="32"/>
                </a:cxn>
                <a:cxn ang="0">
                  <a:pos x="176" y="48"/>
                </a:cxn>
                <a:cxn ang="0">
                  <a:pos x="176" y="48"/>
                </a:cxn>
                <a:cxn ang="0">
                  <a:pos x="160" y="56"/>
                </a:cxn>
                <a:cxn ang="0">
                  <a:pos x="144" y="64"/>
                </a:cxn>
                <a:cxn ang="0">
                  <a:pos x="120" y="72"/>
                </a:cxn>
                <a:cxn ang="0">
                  <a:pos x="96" y="76"/>
                </a:cxn>
                <a:cxn ang="0">
                  <a:pos x="64" y="72"/>
                </a:cxn>
                <a:cxn ang="0">
                  <a:pos x="48" y="64"/>
                </a:cxn>
                <a:cxn ang="0">
                  <a:pos x="32" y="56"/>
                </a:cxn>
                <a:cxn ang="0">
                  <a:pos x="16" y="48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176" h="76">
                  <a:moveTo>
                    <a:pt x="0" y="32"/>
                  </a:moveTo>
                  <a:lnTo>
                    <a:pt x="0" y="32"/>
                  </a:lnTo>
                  <a:lnTo>
                    <a:pt x="16" y="20"/>
                  </a:lnTo>
                  <a:lnTo>
                    <a:pt x="32" y="12"/>
                  </a:lnTo>
                  <a:lnTo>
                    <a:pt x="56" y="4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12" y="4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0" y="32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60" y="56"/>
                  </a:lnTo>
                  <a:lnTo>
                    <a:pt x="144" y="64"/>
                  </a:lnTo>
                  <a:lnTo>
                    <a:pt x="120" y="72"/>
                  </a:lnTo>
                  <a:lnTo>
                    <a:pt x="96" y="76"/>
                  </a:lnTo>
                  <a:lnTo>
                    <a:pt x="64" y="72"/>
                  </a:lnTo>
                  <a:lnTo>
                    <a:pt x="48" y="64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83B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13"/>
            <p:cNvSpPr>
              <a:spLocks/>
            </p:cNvSpPr>
            <p:nvPr/>
          </p:nvSpPr>
          <p:spPr bwMode="auto">
            <a:xfrm>
              <a:off x="2568204" y="1633936"/>
              <a:ext cx="596578" cy="554039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224" y="0"/>
                </a:cxn>
                <a:cxn ang="0">
                  <a:pos x="192" y="0"/>
                </a:cxn>
                <a:cxn ang="0">
                  <a:pos x="160" y="8"/>
                </a:cxn>
                <a:cxn ang="0">
                  <a:pos x="120" y="16"/>
                </a:cxn>
                <a:cxn ang="0">
                  <a:pos x="100" y="28"/>
                </a:cxn>
                <a:cxn ang="0">
                  <a:pos x="80" y="40"/>
                </a:cxn>
                <a:cxn ang="0">
                  <a:pos x="60" y="52"/>
                </a:cxn>
                <a:cxn ang="0">
                  <a:pos x="44" y="72"/>
                </a:cxn>
                <a:cxn ang="0">
                  <a:pos x="28" y="96"/>
                </a:cxn>
                <a:cxn ang="0">
                  <a:pos x="16" y="120"/>
                </a:cxn>
                <a:cxn ang="0">
                  <a:pos x="4" y="152"/>
                </a:cxn>
                <a:cxn ang="0">
                  <a:pos x="0" y="188"/>
                </a:cxn>
                <a:cxn ang="0">
                  <a:pos x="8" y="216"/>
                </a:cxn>
                <a:cxn ang="0">
                  <a:pos x="8" y="216"/>
                </a:cxn>
                <a:cxn ang="0">
                  <a:pos x="48" y="212"/>
                </a:cxn>
                <a:cxn ang="0">
                  <a:pos x="88" y="200"/>
                </a:cxn>
                <a:cxn ang="0">
                  <a:pos x="136" y="184"/>
                </a:cxn>
                <a:cxn ang="0">
                  <a:pos x="156" y="172"/>
                </a:cxn>
                <a:cxn ang="0">
                  <a:pos x="176" y="156"/>
                </a:cxn>
                <a:cxn ang="0">
                  <a:pos x="196" y="140"/>
                </a:cxn>
                <a:cxn ang="0">
                  <a:pos x="212" y="120"/>
                </a:cxn>
                <a:cxn ang="0">
                  <a:pos x="220" y="96"/>
                </a:cxn>
                <a:cxn ang="0">
                  <a:pos x="228" y="68"/>
                </a:cxn>
                <a:cxn ang="0">
                  <a:pos x="232" y="36"/>
                </a:cxn>
                <a:cxn ang="0">
                  <a:pos x="224" y="0"/>
                </a:cxn>
                <a:cxn ang="0">
                  <a:pos x="224" y="0"/>
                </a:cxn>
              </a:cxnLst>
              <a:rect l="0" t="0" r="r" b="b"/>
              <a:pathLst>
                <a:path w="232" h="216">
                  <a:moveTo>
                    <a:pt x="224" y="0"/>
                  </a:moveTo>
                  <a:lnTo>
                    <a:pt x="224" y="0"/>
                  </a:lnTo>
                  <a:lnTo>
                    <a:pt x="192" y="0"/>
                  </a:lnTo>
                  <a:lnTo>
                    <a:pt x="160" y="8"/>
                  </a:lnTo>
                  <a:lnTo>
                    <a:pt x="120" y="16"/>
                  </a:lnTo>
                  <a:lnTo>
                    <a:pt x="100" y="28"/>
                  </a:lnTo>
                  <a:lnTo>
                    <a:pt x="80" y="40"/>
                  </a:lnTo>
                  <a:lnTo>
                    <a:pt x="60" y="52"/>
                  </a:lnTo>
                  <a:lnTo>
                    <a:pt x="44" y="72"/>
                  </a:lnTo>
                  <a:lnTo>
                    <a:pt x="28" y="96"/>
                  </a:lnTo>
                  <a:lnTo>
                    <a:pt x="16" y="120"/>
                  </a:lnTo>
                  <a:lnTo>
                    <a:pt x="4" y="152"/>
                  </a:lnTo>
                  <a:lnTo>
                    <a:pt x="0" y="188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48" y="212"/>
                  </a:lnTo>
                  <a:lnTo>
                    <a:pt x="88" y="200"/>
                  </a:lnTo>
                  <a:lnTo>
                    <a:pt x="136" y="184"/>
                  </a:lnTo>
                  <a:lnTo>
                    <a:pt x="156" y="172"/>
                  </a:lnTo>
                  <a:lnTo>
                    <a:pt x="176" y="156"/>
                  </a:lnTo>
                  <a:lnTo>
                    <a:pt x="196" y="140"/>
                  </a:lnTo>
                  <a:lnTo>
                    <a:pt x="212" y="120"/>
                  </a:lnTo>
                  <a:lnTo>
                    <a:pt x="220" y="96"/>
                  </a:lnTo>
                  <a:lnTo>
                    <a:pt x="228" y="68"/>
                  </a:lnTo>
                  <a:lnTo>
                    <a:pt x="232" y="36"/>
                  </a:lnTo>
                  <a:lnTo>
                    <a:pt x="224" y="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385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2578490" y="1633936"/>
              <a:ext cx="586292" cy="554039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4" y="216"/>
                </a:cxn>
                <a:cxn ang="0">
                  <a:pos x="44" y="212"/>
                </a:cxn>
                <a:cxn ang="0">
                  <a:pos x="84" y="200"/>
                </a:cxn>
                <a:cxn ang="0">
                  <a:pos x="132" y="184"/>
                </a:cxn>
                <a:cxn ang="0">
                  <a:pos x="152" y="172"/>
                </a:cxn>
                <a:cxn ang="0">
                  <a:pos x="172" y="156"/>
                </a:cxn>
                <a:cxn ang="0">
                  <a:pos x="192" y="140"/>
                </a:cxn>
                <a:cxn ang="0">
                  <a:pos x="208" y="120"/>
                </a:cxn>
                <a:cxn ang="0">
                  <a:pos x="216" y="96"/>
                </a:cxn>
                <a:cxn ang="0">
                  <a:pos x="224" y="68"/>
                </a:cxn>
                <a:cxn ang="0">
                  <a:pos x="228" y="36"/>
                </a:cxn>
                <a:cxn ang="0">
                  <a:pos x="220" y="0"/>
                </a:cxn>
                <a:cxn ang="0">
                  <a:pos x="220" y="0"/>
                </a:cxn>
                <a:cxn ang="0">
                  <a:pos x="220" y="0"/>
                </a:cxn>
                <a:cxn ang="0">
                  <a:pos x="0" y="204"/>
                </a:cxn>
                <a:cxn ang="0">
                  <a:pos x="4" y="216"/>
                </a:cxn>
              </a:cxnLst>
              <a:rect l="0" t="0" r="r" b="b"/>
              <a:pathLst>
                <a:path w="228" h="216">
                  <a:moveTo>
                    <a:pt x="4" y="216"/>
                  </a:moveTo>
                  <a:lnTo>
                    <a:pt x="4" y="216"/>
                  </a:lnTo>
                  <a:lnTo>
                    <a:pt x="44" y="212"/>
                  </a:lnTo>
                  <a:lnTo>
                    <a:pt x="84" y="200"/>
                  </a:lnTo>
                  <a:lnTo>
                    <a:pt x="132" y="184"/>
                  </a:lnTo>
                  <a:lnTo>
                    <a:pt x="152" y="172"/>
                  </a:lnTo>
                  <a:lnTo>
                    <a:pt x="172" y="156"/>
                  </a:lnTo>
                  <a:lnTo>
                    <a:pt x="192" y="140"/>
                  </a:lnTo>
                  <a:lnTo>
                    <a:pt x="208" y="120"/>
                  </a:lnTo>
                  <a:lnTo>
                    <a:pt x="216" y="96"/>
                  </a:lnTo>
                  <a:lnTo>
                    <a:pt x="224" y="68"/>
                  </a:lnTo>
                  <a:lnTo>
                    <a:pt x="228" y="36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0" y="204"/>
                  </a:lnTo>
                  <a:lnTo>
                    <a:pt x="4" y="216"/>
                  </a:lnTo>
                  <a:close/>
                </a:path>
              </a:pathLst>
            </a:custGeom>
            <a:solidFill>
              <a:srgbClr val="083B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3"/>
            <p:cNvSpPr>
              <a:spLocks/>
            </p:cNvSpPr>
            <p:nvPr/>
          </p:nvSpPr>
          <p:spPr bwMode="auto">
            <a:xfrm>
              <a:off x="2537346" y="3036988"/>
              <a:ext cx="545149" cy="512999"/>
            </a:xfrm>
            <a:custGeom>
              <a:avLst/>
              <a:gdLst/>
              <a:ahLst/>
              <a:cxnLst>
                <a:cxn ang="0">
                  <a:pos x="212" y="200"/>
                </a:cxn>
                <a:cxn ang="0">
                  <a:pos x="212" y="200"/>
                </a:cxn>
                <a:cxn ang="0">
                  <a:pos x="196" y="192"/>
                </a:cxn>
                <a:cxn ang="0">
                  <a:pos x="156" y="168"/>
                </a:cxn>
                <a:cxn ang="0">
                  <a:pos x="136" y="152"/>
                </a:cxn>
                <a:cxn ang="0">
                  <a:pos x="112" y="132"/>
                </a:cxn>
                <a:cxn ang="0">
                  <a:pos x="96" y="112"/>
                </a:cxn>
                <a:cxn ang="0">
                  <a:pos x="88" y="92"/>
                </a:cxn>
                <a:cxn ang="0">
                  <a:pos x="88" y="92"/>
                </a:cxn>
                <a:cxn ang="0">
                  <a:pos x="80" y="60"/>
                </a:cxn>
                <a:cxn ang="0">
                  <a:pos x="80" y="40"/>
                </a:cxn>
                <a:cxn ang="0">
                  <a:pos x="84" y="28"/>
                </a:cxn>
                <a:cxn ang="0">
                  <a:pos x="88" y="24"/>
                </a:cxn>
                <a:cxn ang="0">
                  <a:pos x="88" y="24"/>
                </a:cxn>
                <a:cxn ang="0">
                  <a:pos x="76" y="24"/>
                </a:cxn>
                <a:cxn ang="0">
                  <a:pos x="68" y="20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44" y="8"/>
                </a:cxn>
                <a:cxn ang="0">
                  <a:pos x="2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8" y="12"/>
                </a:cxn>
                <a:cxn ang="0">
                  <a:pos x="20" y="20"/>
                </a:cxn>
                <a:cxn ang="0">
                  <a:pos x="28" y="24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4" y="24"/>
                </a:cxn>
                <a:cxn ang="0">
                  <a:pos x="48" y="28"/>
                </a:cxn>
                <a:cxn ang="0">
                  <a:pos x="52" y="36"/>
                </a:cxn>
                <a:cxn ang="0">
                  <a:pos x="52" y="36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56" y="48"/>
                </a:cxn>
                <a:cxn ang="0">
                  <a:pos x="56" y="52"/>
                </a:cxn>
                <a:cxn ang="0">
                  <a:pos x="52" y="68"/>
                </a:cxn>
                <a:cxn ang="0">
                  <a:pos x="56" y="84"/>
                </a:cxn>
                <a:cxn ang="0">
                  <a:pos x="64" y="96"/>
                </a:cxn>
                <a:cxn ang="0">
                  <a:pos x="76" y="116"/>
                </a:cxn>
                <a:cxn ang="0">
                  <a:pos x="100" y="140"/>
                </a:cxn>
                <a:cxn ang="0">
                  <a:pos x="100" y="140"/>
                </a:cxn>
                <a:cxn ang="0">
                  <a:pos x="124" y="160"/>
                </a:cxn>
                <a:cxn ang="0">
                  <a:pos x="148" y="176"/>
                </a:cxn>
                <a:cxn ang="0">
                  <a:pos x="184" y="196"/>
                </a:cxn>
                <a:cxn ang="0">
                  <a:pos x="204" y="200"/>
                </a:cxn>
                <a:cxn ang="0">
                  <a:pos x="212" y="200"/>
                </a:cxn>
                <a:cxn ang="0">
                  <a:pos x="212" y="200"/>
                </a:cxn>
              </a:cxnLst>
              <a:rect l="0" t="0" r="r" b="b"/>
              <a:pathLst>
                <a:path w="212" h="200">
                  <a:moveTo>
                    <a:pt x="212" y="200"/>
                  </a:moveTo>
                  <a:lnTo>
                    <a:pt x="212" y="200"/>
                  </a:lnTo>
                  <a:lnTo>
                    <a:pt x="196" y="192"/>
                  </a:lnTo>
                  <a:lnTo>
                    <a:pt x="156" y="168"/>
                  </a:lnTo>
                  <a:lnTo>
                    <a:pt x="136" y="152"/>
                  </a:lnTo>
                  <a:lnTo>
                    <a:pt x="112" y="132"/>
                  </a:lnTo>
                  <a:lnTo>
                    <a:pt x="96" y="112"/>
                  </a:lnTo>
                  <a:lnTo>
                    <a:pt x="88" y="92"/>
                  </a:lnTo>
                  <a:lnTo>
                    <a:pt x="88" y="92"/>
                  </a:lnTo>
                  <a:lnTo>
                    <a:pt x="80" y="60"/>
                  </a:lnTo>
                  <a:lnTo>
                    <a:pt x="80" y="40"/>
                  </a:lnTo>
                  <a:lnTo>
                    <a:pt x="84" y="28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76" y="24"/>
                  </a:lnTo>
                  <a:lnTo>
                    <a:pt x="68" y="20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44" y="8"/>
                  </a:lnTo>
                  <a:lnTo>
                    <a:pt x="2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12"/>
                  </a:lnTo>
                  <a:lnTo>
                    <a:pt x="20" y="20"/>
                  </a:lnTo>
                  <a:lnTo>
                    <a:pt x="28" y="24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24"/>
                  </a:lnTo>
                  <a:lnTo>
                    <a:pt x="48" y="28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6" y="48"/>
                  </a:lnTo>
                  <a:lnTo>
                    <a:pt x="56" y="52"/>
                  </a:lnTo>
                  <a:lnTo>
                    <a:pt x="52" y="68"/>
                  </a:lnTo>
                  <a:lnTo>
                    <a:pt x="56" y="84"/>
                  </a:lnTo>
                  <a:lnTo>
                    <a:pt x="64" y="96"/>
                  </a:lnTo>
                  <a:lnTo>
                    <a:pt x="76" y="116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124" y="160"/>
                  </a:lnTo>
                  <a:lnTo>
                    <a:pt x="148" y="176"/>
                  </a:lnTo>
                  <a:lnTo>
                    <a:pt x="184" y="196"/>
                  </a:lnTo>
                  <a:lnTo>
                    <a:pt x="204" y="200"/>
                  </a:lnTo>
                  <a:lnTo>
                    <a:pt x="212" y="200"/>
                  </a:lnTo>
                  <a:lnTo>
                    <a:pt x="212" y="2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114"/>
            <p:cNvSpPr>
              <a:spLocks/>
            </p:cNvSpPr>
            <p:nvPr/>
          </p:nvSpPr>
          <p:spPr bwMode="auto">
            <a:xfrm>
              <a:off x="1796767" y="2218755"/>
              <a:ext cx="1902878" cy="1803192"/>
            </a:xfrm>
            <a:custGeom>
              <a:avLst/>
              <a:gdLst/>
              <a:ahLst/>
              <a:cxnLst>
                <a:cxn ang="0">
                  <a:pos x="284" y="683"/>
                </a:cxn>
                <a:cxn ang="0">
                  <a:pos x="224" y="635"/>
                </a:cxn>
                <a:cxn ang="0">
                  <a:pos x="132" y="547"/>
                </a:cxn>
                <a:cxn ang="0">
                  <a:pos x="72" y="467"/>
                </a:cxn>
                <a:cxn ang="0">
                  <a:pos x="24" y="379"/>
                </a:cxn>
                <a:cxn ang="0">
                  <a:pos x="0" y="280"/>
                </a:cxn>
                <a:cxn ang="0">
                  <a:pos x="0" y="200"/>
                </a:cxn>
                <a:cxn ang="0">
                  <a:pos x="16" y="144"/>
                </a:cxn>
                <a:cxn ang="0">
                  <a:pos x="28" y="120"/>
                </a:cxn>
                <a:cxn ang="0">
                  <a:pos x="72" y="72"/>
                </a:cxn>
                <a:cxn ang="0">
                  <a:pos x="124" y="40"/>
                </a:cxn>
                <a:cxn ang="0">
                  <a:pos x="172" y="28"/>
                </a:cxn>
                <a:cxn ang="0">
                  <a:pos x="228" y="28"/>
                </a:cxn>
                <a:cxn ang="0">
                  <a:pos x="292" y="52"/>
                </a:cxn>
                <a:cxn ang="0">
                  <a:pos x="324" y="72"/>
                </a:cxn>
                <a:cxn ang="0">
                  <a:pos x="380" y="36"/>
                </a:cxn>
                <a:cxn ang="0">
                  <a:pos x="464" y="4"/>
                </a:cxn>
                <a:cxn ang="0">
                  <a:pos x="516" y="0"/>
                </a:cxn>
                <a:cxn ang="0">
                  <a:pos x="572" y="4"/>
                </a:cxn>
                <a:cxn ang="0">
                  <a:pos x="628" y="28"/>
                </a:cxn>
                <a:cxn ang="0">
                  <a:pos x="652" y="44"/>
                </a:cxn>
                <a:cxn ang="0">
                  <a:pos x="700" y="92"/>
                </a:cxn>
                <a:cxn ang="0">
                  <a:pos x="720" y="136"/>
                </a:cxn>
                <a:cxn ang="0">
                  <a:pos x="736" y="188"/>
                </a:cxn>
                <a:cxn ang="0">
                  <a:pos x="740" y="256"/>
                </a:cxn>
                <a:cxn ang="0">
                  <a:pos x="724" y="335"/>
                </a:cxn>
                <a:cxn ang="0">
                  <a:pos x="716" y="371"/>
                </a:cxn>
                <a:cxn ang="0">
                  <a:pos x="688" y="463"/>
                </a:cxn>
                <a:cxn ang="0">
                  <a:pos x="624" y="579"/>
                </a:cxn>
                <a:cxn ang="0">
                  <a:pos x="572" y="639"/>
                </a:cxn>
                <a:cxn ang="0">
                  <a:pos x="512" y="695"/>
                </a:cxn>
                <a:cxn ang="0">
                  <a:pos x="504" y="699"/>
                </a:cxn>
                <a:cxn ang="0">
                  <a:pos x="460" y="703"/>
                </a:cxn>
                <a:cxn ang="0">
                  <a:pos x="420" y="695"/>
                </a:cxn>
                <a:cxn ang="0">
                  <a:pos x="396" y="687"/>
                </a:cxn>
                <a:cxn ang="0">
                  <a:pos x="352" y="699"/>
                </a:cxn>
                <a:cxn ang="0">
                  <a:pos x="312" y="699"/>
                </a:cxn>
                <a:cxn ang="0">
                  <a:pos x="284" y="683"/>
                </a:cxn>
              </a:cxnLst>
              <a:rect l="0" t="0" r="r" b="b"/>
              <a:pathLst>
                <a:path w="740" h="703">
                  <a:moveTo>
                    <a:pt x="284" y="683"/>
                  </a:moveTo>
                  <a:lnTo>
                    <a:pt x="284" y="683"/>
                  </a:lnTo>
                  <a:lnTo>
                    <a:pt x="264" y="671"/>
                  </a:lnTo>
                  <a:lnTo>
                    <a:pt x="224" y="635"/>
                  </a:lnTo>
                  <a:lnTo>
                    <a:pt x="164" y="579"/>
                  </a:lnTo>
                  <a:lnTo>
                    <a:pt x="132" y="547"/>
                  </a:lnTo>
                  <a:lnTo>
                    <a:pt x="104" y="507"/>
                  </a:lnTo>
                  <a:lnTo>
                    <a:pt x="72" y="467"/>
                  </a:lnTo>
                  <a:lnTo>
                    <a:pt x="48" y="423"/>
                  </a:lnTo>
                  <a:lnTo>
                    <a:pt x="24" y="379"/>
                  </a:lnTo>
                  <a:lnTo>
                    <a:pt x="8" y="327"/>
                  </a:lnTo>
                  <a:lnTo>
                    <a:pt x="0" y="280"/>
                  </a:lnTo>
                  <a:lnTo>
                    <a:pt x="0" y="228"/>
                  </a:lnTo>
                  <a:lnTo>
                    <a:pt x="0" y="200"/>
                  </a:lnTo>
                  <a:lnTo>
                    <a:pt x="8" y="172"/>
                  </a:lnTo>
                  <a:lnTo>
                    <a:pt x="16" y="144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48" y="92"/>
                  </a:lnTo>
                  <a:lnTo>
                    <a:pt x="72" y="72"/>
                  </a:lnTo>
                  <a:lnTo>
                    <a:pt x="104" y="48"/>
                  </a:lnTo>
                  <a:lnTo>
                    <a:pt x="124" y="40"/>
                  </a:lnTo>
                  <a:lnTo>
                    <a:pt x="148" y="32"/>
                  </a:lnTo>
                  <a:lnTo>
                    <a:pt x="172" y="28"/>
                  </a:lnTo>
                  <a:lnTo>
                    <a:pt x="196" y="24"/>
                  </a:lnTo>
                  <a:lnTo>
                    <a:pt x="228" y="28"/>
                  </a:lnTo>
                  <a:lnTo>
                    <a:pt x="256" y="36"/>
                  </a:lnTo>
                  <a:lnTo>
                    <a:pt x="292" y="52"/>
                  </a:lnTo>
                  <a:lnTo>
                    <a:pt x="324" y="72"/>
                  </a:lnTo>
                  <a:lnTo>
                    <a:pt x="324" y="72"/>
                  </a:lnTo>
                  <a:lnTo>
                    <a:pt x="352" y="52"/>
                  </a:lnTo>
                  <a:lnTo>
                    <a:pt x="380" y="36"/>
                  </a:lnTo>
                  <a:lnTo>
                    <a:pt x="420" y="16"/>
                  </a:lnTo>
                  <a:lnTo>
                    <a:pt x="464" y="4"/>
                  </a:lnTo>
                  <a:lnTo>
                    <a:pt x="492" y="0"/>
                  </a:lnTo>
                  <a:lnTo>
                    <a:pt x="516" y="0"/>
                  </a:lnTo>
                  <a:lnTo>
                    <a:pt x="544" y="0"/>
                  </a:lnTo>
                  <a:lnTo>
                    <a:pt x="572" y="4"/>
                  </a:lnTo>
                  <a:lnTo>
                    <a:pt x="600" y="16"/>
                  </a:lnTo>
                  <a:lnTo>
                    <a:pt x="628" y="28"/>
                  </a:lnTo>
                  <a:lnTo>
                    <a:pt x="628" y="28"/>
                  </a:lnTo>
                  <a:lnTo>
                    <a:pt x="652" y="44"/>
                  </a:lnTo>
                  <a:lnTo>
                    <a:pt x="676" y="64"/>
                  </a:lnTo>
                  <a:lnTo>
                    <a:pt x="700" y="92"/>
                  </a:lnTo>
                  <a:lnTo>
                    <a:pt x="712" y="112"/>
                  </a:lnTo>
                  <a:lnTo>
                    <a:pt x="720" y="136"/>
                  </a:lnTo>
                  <a:lnTo>
                    <a:pt x="728" y="160"/>
                  </a:lnTo>
                  <a:lnTo>
                    <a:pt x="736" y="188"/>
                  </a:lnTo>
                  <a:lnTo>
                    <a:pt x="740" y="220"/>
                  </a:lnTo>
                  <a:lnTo>
                    <a:pt x="740" y="256"/>
                  </a:lnTo>
                  <a:lnTo>
                    <a:pt x="732" y="292"/>
                  </a:lnTo>
                  <a:lnTo>
                    <a:pt x="724" y="335"/>
                  </a:lnTo>
                  <a:lnTo>
                    <a:pt x="724" y="335"/>
                  </a:lnTo>
                  <a:lnTo>
                    <a:pt x="716" y="371"/>
                  </a:lnTo>
                  <a:lnTo>
                    <a:pt x="704" y="411"/>
                  </a:lnTo>
                  <a:lnTo>
                    <a:pt x="688" y="463"/>
                  </a:lnTo>
                  <a:lnTo>
                    <a:pt x="660" y="519"/>
                  </a:lnTo>
                  <a:lnTo>
                    <a:pt x="624" y="579"/>
                  </a:lnTo>
                  <a:lnTo>
                    <a:pt x="600" y="611"/>
                  </a:lnTo>
                  <a:lnTo>
                    <a:pt x="572" y="639"/>
                  </a:lnTo>
                  <a:lnTo>
                    <a:pt x="544" y="667"/>
                  </a:lnTo>
                  <a:lnTo>
                    <a:pt x="512" y="695"/>
                  </a:lnTo>
                  <a:lnTo>
                    <a:pt x="512" y="695"/>
                  </a:lnTo>
                  <a:lnTo>
                    <a:pt x="504" y="699"/>
                  </a:lnTo>
                  <a:lnTo>
                    <a:pt x="476" y="703"/>
                  </a:lnTo>
                  <a:lnTo>
                    <a:pt x="460" y="703"/>
                  </a:lnTo>
                  <a:lnTo>
                    <a:pt x="440" y="703"/>
                  </a:lnTo>
                  <a:lnTo>
                    <a:pt x="420" y="695"/>
                  </a:lnTo>
                  <a:lnTo>
                    <a:pt x="396" y="687"/>
                  </a:lnTo>
                  <a:lnTo>
                    <a:pt x="396" y="687"/>
                  </a:lnTo>
                  <a:lnTo>
                    <a:pt x="384" y="691"/>
                  </a:lnTo>
                  <a:lnTo>
                    <a:pt x="352" y="699"/>
                  </a:lnTo>
                  <a:lnTo>
                    <a:pt x="332" y="703"/>
                  </a:lnTo>
                  <a:lnTo>
                    <a:pt x="312" y="699"/>
                  </a:lnTo>
                  <a:lnTo>
                    <a:pt x="296" y="695"/>
                  </a:lnTo>
                  <a:lnTo>
                    <a:pt x="284" y="683"/>
                  </a:lnTo>
                  <a:lnTo>
                    <a:pt x="284" y="683"/>
                  </a:lnTo>
                  <a:close/>
                </a:path>
              </a:pathLst>
            </a:custGeom>
            <a:solidFill>
              <a:srgbClr val="F721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115"/>
            <p:cNvSpPr>
              <a:spLocks/>
            </p:cNvSpPr>
            <p:nvPr/>
          </p:nvSpPr>
          <p:spPr bwMode="auto">
            <a:xfrm>
              <a:off x="1714480" y="2157195"/>
              <a:ext cx="2036594" cy="1916051"/>
            </a:xfrm>
            <a:custGeom>
              <a:avLst/>
              <a:gdLst/>
              <a:ahLst/>
              <a:cxnLst>
                <a:cxn ang="0">
                  <a:pos x="668" y="32"/>
                </a:cxn>
                <a:cxn ang="0">
                  <a:pos x="616" y="12"/>
                </a:cxn>
                <a:cxn ang="0">
                  <a:pos x="568" y="0"/>
                </a:cxn>
                <a:cxn ang="0">
                  <a:pos x="476" y="8"/>
                </a:cxn>
                <a:cxn ang="0">
                  <a:pos x="404" y="40"/>
                </a:cxn>
                <a:cxn ang="0">
                  <a:pos x="356" y="68"/>
                </a:cxn>
                <a:cxn ang="0">
                  <a:pos x="312" y="44"/>
                </a:cxn>
                <a:cxn ang="0">
                  <a:pos x="224" y="28"/>
                </a:cxn>
                <a:cxn ang="0">
                  <a:pos x="180" y="32"/>
                </a:cxn>
                <a:cxn ang="0">
                  <a:pos x="120" y="56"/>
                </a:cxn>
                <a:cxn ang="0">
                  <a:pos x="76" y="88"/>
                </a:cxn>
                <a:cxn ang="0">
                  <a:pos x="40" y="132"/>
                </a:cxn>
                <a:cxn ang="0">
                  <a:pos x="24" y="168"/>
                </a:cxn>
                <a:cxn ang="0">
                  <a:pos x="4" y="236"/>
                </a:cxn>
                <a:cxn ang="0">
                  <a:pos x="0" y="272"/>
                </a:cxn>
                <a:cxn ang="0">
                  <a:pos x="12" y="359"/>
                </a:cxn>
                <a:cxn ang="0">
                  <a:pos x="44" y="443"/>
                </a:cxn>
                <a:cxn ang="0">
                  <a:pos x="92" y="519"/>
                </a:cxn>
                <a:cxn ang="0">
                  <a:pos x="144" y="587"/>
                </a:cxn>
                <a:cxn ang="0">
                  <a:pos x="248" y="683"/>
                </a:cxn>
                <a:cxn ang="0">
                  <a:pos x="300" y="727"/>
                </a:cxn>
                <a:cxn ang="0">
                  <a:pos x="332" y="743"/>
                </a:cxn>
                <a:cxn ang="0">
                  <a:pos x="372" y="747"/>
                </a:cxn>
                <a:cxn ang="0">
                  <a:pos x="428" y="735"/>
                </a:cxn>
                <a:cxn ang="0">
                  <a:pos x="452" y="743"/>
                </a:cxn>
                <a:cxn ang="0">
                  <a:pos x="516" y="747"/>
                </a:cxn>
                <a:cxn ang="0">
                  <a:pos x="552" y="743"/>
                </a:cxn>
                <a:cxn ang="0">
                  <a:pos x="556" y="739"/>
                </a:cxn>
                <a:cxn ang="0">
                  <a:pos x="592" y="711"/>
                </a:cxn>
                <a:cxn ang="0">
                  <a:pos x="648" y="651"/>
                </a:cxn>
                <a:cxn ang="0">
                  <a:pos x="712" y="559"/>
                </a:cxn>
                <a:cxn ang="0">
                  <a:pos x="760" y="447"/>
                </a:cxn>
                <a:cxn ang="0">
                  <a:pos x="780" y="363"/>
                </a:cxn>
                <a:cxn ang="0">
                  <a:pos x="792" y="308"/>
                </a:cxn>
                <a:cxn ang="0">
                  <a:pos x="792" y="256"/>
                </a:cxn>
                <a:cxn ang="0">
                  <a:pos x="788" y="200"/>
                </a:cxn>
                <a:cxn ang="0">
                  <a:pos x="776" y="152"/>
                </a:cxn>
                <a:cxn ang="0">
                  <a:pos x="736" y="84"/>
                </a:cxn>
                <a:cxn ang="0">
                  <a:pos x="692" y="48"/>
                </a:cxn>
                <a:cxn ang="0">
                  <a:pos x="668" y="32"/>
                </a:cxn>
              </a:cxnLst>
              <a:rect l="0" t="0" r="r" b="b"/>
              <a:pathLst>
                <a:path w="792" h="747">
                  <a:moveTo>
                    <a:pt x="668" y="32"/>
                  </a:moveTo>
                  <a:lnTo>
                    <a:pt x="668" y="32"/>
                  </a:lnTo>
                  <a:lnTo>
                    <a:pt x="644" y="20"/>
                  </a:lnTo>
                  <a:lnTo>
                    <a:pt x="616" y="12"/>
                  </a:lnTo>
                  <a:lnTo>
                    <a:pt x="592" y="4"/>
                  </a:lnTo>
                  <a:lnTo>
                    <a:pt x="568" y="0"/>
                  </a:lnTo>
                  <a:lnTo>
                    <a:pt x="520" y="0"/>
                  </a:lnTo>
                  <a:lnTo>
                    <a:pt x="476" y="8"/>
                  </a:lnTo>
                  <a:lnTo>
                    <a:pt x="436" y="24"/>
                  </a:lnTo>
                  <a:lnTo>
                    <a:pt x="404" y="40"/>
                  </a:lnTo>
                  <a:lnTo>
                    <a:pt x="376" y="56"/>
                  </a:lnTo>
                  <a:lnTo>
                    <a:pt x="356" y="68"/>
                  </a:lnTo>
                  <a:lnTo>
                    <a:pt x="356" y="68"/>
                  </a:lnTo>
                  <a:lnTo>
                    <a:pt x="312" y="44"/>
                  </a:lnTo>
                  <a:lnTo>
                    <a:pt x="264" y="32"/>
                  </a:lnTo>
                  <a:lnTo>
                    <a:pt x="224" y="28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48" y="40"/>
                  </a:lnTo>
                  <a:lnTo>
                    <a:pt x="120" y="56"/>
                  </a:lnTo>
                  <a:lnTo>
                    <a:pt x="96" y="72"/>
                  </a:lnTo>
                  <a:lnTo>
                    <a:pt x="76" y="88"/>
                  </a:lnTo>
                  <a:lnTo>
                    <a:pt x="48" y="116"/>
                  </a:lnTo>
                  <a:lnTo>
                    <a:pt x="40" y="132"/>
                  </a:lnTo>
                  <a:lnTo>
                    <a:pt x="40" y="132"/>
                  </a:lnTo>
                  <a:lnTo>
                    <a:pt x="24" y="168"/>
                  </a:lnTo>
                  <a:lnTo>
                    <a:pt x="12" y="204"/>
                  </a:lnTo>
                  <a:lnTo>
                    <a:pt x="4" y="23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4" y="316"/>
                  </a:lnTo>
                  <a:lnTo>
                    <a:pt x="12" y="359"/>
                  </a:lnTo>
                  <a:lnTo>
                    <a:pt x="28" y="403"/>
                  </a:lnTo>
                  <a:lnTo>
                    <a:pt x="44" y="443"/>
                  </a:lnTo>
                  <a:lnTo>
                    <a:pt x="68" y="483"/>
                  </a:lnTo>
                  <a:lnTo>
                    <a:pt x="92" y="519"/>
                  </a:lnTo>
                  <a:lnTo>
                    <a:pt x="116" y="555"/>
                  </a:lnTo>
                  <a:lnTo>
                    <a:pt x="144" y="587"/>
                  </a:lnTo>
                  <a:lnTo>
                    <a:pt x="200" y="643"/>
                  </a:lnTo>
                  <a:lnTo>
                    <a:pt x="248" y="683"/>
                  </a:lnTo>
                  <a:lnTo>
                    <a:pt x="300" y="727"/>
                  </a:lnTo>
                  <a:lnTo>
                    <a:pt x="300" y="727"/>
                  </a:lnTo>
                  <a:lnTo>
                    <a:pt x="316" y="739"/>
                  </a:lnTo>
                  <a:lnTo>
                    <a:pt x="332" y="743"/>
                  </a:lnTo>
                  <a:lnTo>
                    <a:pt x="352" y="747"/>
                  </a:lnTo>
                  <a:lnTo>
                    <a:pt x="372" y="747"/>
                  </a:lnTo>
                  <a:lnTo>
                    <a:pt x="404" y="743"/>
                  </a:lnTo>
                  <a:lnTo>
                    <a:pt x="428" y="735"/>
                  </a:lnTo>
                  <a:lnTo>
                    <a:pt x="428" y="735"/>
                  </a:lnTo>
                  <a:lnTo>
                    <a:pt x="452" y="743"/>
                  </a:lnTo>
                  <a:lnTo>
                    <a:pt x="476" y="747"/>
                  </a:lnTo>
                  <a:lnTo>
                    <a:pt x="516" y="747"/>
                  </a:lnTo>
                  <a:lnTo>
                    <a:pt x="540" y="743"/>
                  </a:lnTo>
                  <a:lnTo>
                    <a:pt x="552" y="743"/>
                  </a:lnTo>
                  <a:lnTo>
                    <a:pt x="556" y="739"/>
                  </a:lnTo>
                  <a:lnTo>
                    <a:pt x="556" y="739"/>
                  </a:lnTo>
                  <a:lnTo>
                    <a:pt x="556" y="739"/>
                  </a:lnTo>
                  <a:lnTo>
                    <a:pt x="592" y="711"/>
                  </a:lnTo>
                  <a:lnTo>
                    <a:pt x="620" y="683"/>
                  </a:lnTo>
                  <a:lnTo>
                    <a:pt x="648" y="651"/>
                  </a:lnTo>
                  <a:lnTo>
                    <a:pt x="672" y="619"/>
                  </a:lnTo>
                  <a:lnTo>
                    <a:pt x="712" y="559"/>
                  </a:lnTo>
                  <a:lnTo>
                    <a:pt x="740" y="499"/>
                  </a:lnTo>
                  <a:lnTo>
                    <a:pt x="760" y="447"/>
                  </a:lnTo>
                  <a:lnTo>
                    <a:pt x="772" y="407"/>
                  </a:lnTo>
                  <a:lnTo>
                    <a:pt x="780" y="363"/>
                  </a:lnTo>
                  <a:lnTo>
                    <a:pt x="780" y="363"/>
                  </a:lnTo>
                  <a:lnTo>
                    <a:pt x="792" y="308"/>
                  </a:lnTo>
                  <a:lnTo>
                    <a:pt x="792" y="256"/>
                  </a:lnTo>
                  <a:lnTo>
                    <a:pt x="792" y="256"/>
                  </a:lnTo>
                  <a:lnTo>
                    <a:pt x="792" y="228"/>
                  </a:lnTo>
                  <a:lnTo>
                    <a:pt x="788" y="200"/>
                  </a:lnTo>
                  <a:lnTo>
                    <a:pt x="784" y="176"/>
                  </a:lnTo>
                  <a:lnTo>
                    <a:pt x="776" y="152"/>
                  </a:lnTo>
                  <a:lnTo>
                    <a:pt x="756" y="116"/>
                  </a:lnTo>
                  <a:lnTo>
                    <a:pt x="736" y="84"/>
                  </a:lnTo>
                  <a:lnTo>
                    <a:pt x="712" y="64"/>
                  </a:lnTo>
                  <a:lnTo>
                    <a:pt x="692" y="48"/>
                  </a:lnTo>
                  <a:lnTo>
                    <a:pt x="668" y="32"/>
                  </a:lnTo>
                  <a:lnTo>
                    <a:pt x="668" y="32"/>
                  </a:lnTo>
                  <a:close/>
                </a:path>
              </a:pathLst>
            </a:custGeom>
            <a:solidFill>
              <a:srgbClr val="4509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116"/>
            <p:cNvSpPr>
              <a:spLocks/>
            </p:cNvSpPr>
            <p:nvPr/>
          </p:nvSpPr>
          <p:spPr bwMode="auto">
            <a:xfrm>
              <a:off x="1796767" y="2218755"/>
              <a:ext cx="1902878" cy="1803192"/>
            </a:xfrm>
            <a:custGeom>
              <a:avLst/>
              <a:gdLst/>
              <a:ahLst/>
              <a:cxnLst>
                <a:cxn ang="0">
                  <a:pos x="284" y="683"/>
                </a:cxn>
                <a:cxn ang="0">
                  <a:pos x="224" y="635"/>
                </a:cxn>
                <a:cxn ang="0">
                  <a:pos x="132" y="547"/>
                </a:cxn>
                <a:cxn ang="0">
                  <a:pos x="72" y="467"/>
                </a:cxn>
                <a:cxn ang="0">
                  <a:pos x="24" y="379"/>
                </a:cxn>
                <a:cxn ang="0">
                  <a:pos x="0" y="280"/>
                </a:cxn>
                <a:cxn ang="0">
                  <a:pos x="0" y="200"/>
                </a:cxn>
                <a:cxn ang="0">
                  <a:pos x="16" y="144"/>
                </a:cxn>
                <a:cxn ang="0">
                  <a:pos x="28" y="120"/>
                </a:cxn>
                <a:cxn ang="0">
                  <a:pos x="72" y="72"/>
                </a:cxn>
                <a:cxn ang="0">
                  <a:pos x="124" y="40"/>
                </a:cxn>
                <a:cxn ang="0">
                  <a:pos x="172" y="28"/>
                </a:cxn>
                <a:cxn ang="0">
                  <a:pos x="228" y="28"/>
                </a:cxn>
                <a:cxn ang="0">
                  <a:pos x="292" y="52"/>
                </a:cxn>
                <a:cxn ang="0">
                  <a:pos x="324" y="72"/>
                </a:cxn>
                <a:cxn ang="0">
                  <a:pos x="380" y="36"/>
                </a:cxn>
                <a:cxn ang="0">
                  <a:pos x="464" y="4"/>
                </a:cxn>
                <a:cxn ang="0">
                  <a:pos x="516" y="0"/>
                </a:cxn>
                <a:cxn ang="0">
                  <a:pos x="572" y="4"/>
                </a:cxn>
                <a:cxn ang="0">
                  <a:pos x="628" y="28"/>
                </a:cxn>
                <a:cxn ang="0">
                  <a:pos x="652" y="44"/>
                </a:cxn>
                <a:cxn ang="0">
                  <a:pos x="700" y="92"/>
                </a:cxn>
                <a:cxn ang="0">
                  <a:pos x="720" y="136"/>
                </a:cxn>
                <a:cxn ang="0">
                  <a:pos x="736" y="188"/>
                </a:cxn>
                <a:cxn ang="0">
                  <a:pos x="740" y="256"/>
                </a:cxn>
                <a:cxn ang="0">
                  <a:pos x="724" y="335"/>
                </a:cxn>
                <a:cxn ang="0">
                  <a:pos x="716" y="371"/>
                </a:cxn>
                <a:cxn ang="0">
                  <a:pos x="688" y="463"/>
                </a:cxn>
                <a:cxn ang="0">
                  <a:pos x="624" y="579"/>
                </a:cxn>
                <a:cxn ang="0">
                  <a:pos x="572" y="639"/>
                </a:cxn>
                <a:cxn ang="0">
                  <a:pos x="512" y="695"/>
                </a:cxn>
                <a:cxn ang="0">
                  <a:pos x="504" y="699"/>
                </a:cxn>
                <a:cxn ang="0">
                  <a:pos x="460" y="703"/>
                </a:cxn>
                <a:cxn ang="0">
                  <a:pos x="420" y="695"/>
                </a:cxn>
                <a:cxn ang="0">
                  <a:pos x="396" y="687"/>
                </a:cxn>
                <a:cxn ang="0">
                  <a:pos x="352" y="699"/>
                </a:cxn>
                <a:cxn ang="0">
                  <a:pos x="312" y="699"/>
                </a:cxn>
                <a:cxn ang="0">
                  <a:pos x="284" y="683"/>
                </a:cxn>
              </a:cxnLst>
              <a:rect l="0" t="0" r="r" b="b"/>
              <a:pathLst>
                <a:path w="740" h="703">
                  <a:moveTo>
                    <a:pt x="284" y="683"/>
                  </a:moveTo>
                  <a:lnTo>
                    <a:pt x="284" y="683"/>
                  </a:lnTo>
                  <a:lnTo>
                    <a:pt x="264" y="671"/>
                  </a:lnTo>
                  <a:lnTo>
                    <a:pt x="224" y="635"/>
                  </a:lnTo>
                  <a:lnTo>
                    <a:pt x="164" y="579"/>
                  </a:lnTo>
                  <a:lnTo>
                    <a:pt x="132" y="547"/>
                  </a:lnTo>
                  <a:lnTo>
                    <a:pt x="104" y="507"/>
                  </a:lnTo>
                  <a:lnTo>
                    <a:pt x="72" y="467"/>
                  </a:lnTo>
                  <a:lnTo>
                    <a:pt x="48" y="423"/>
                  </a:lnTo>
                  <a:lnTo>
                    <a:pt x="24" y="379"/>
                  </a:lnTo>
                  <a:lnTo>
                    <a:pt x="8" y="327"/>
                  </a:lnTo>
                  <a:lnTo>
                    <a:pt x="0" y="280"/>
                  </a:lnTo>
                  <a:lnTo>
                    <a:pt x="0" y="228"/>
                  </a:lnTo>
                  <a:lnTo>
                    <a:pt x="0" y="200"/>
                  </a:lnTo>
                  <a:lnTo>
                    <a:pt x="8" y="172"/>
                  </a:lnTo>
                  <a:lnTo>
                    <a:pt x="16" y="144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48" y="92"/>
                  </a:lnTo>
                  <a:lnTo>
                    <a:pt x="72" y="72"/>
                  </a:lnTo>
                  <a:lnTo>
                    <a:pt x="104" y="48"/>
                  </a:lnTo>
                  <a:lnTo>
                    <a:pt x="124" y="40"/>
                  </a:lnTo>
                  <a:lnTo>
                    <a:pt x="148" y="32"/>
                  </a:lnTo>
                  <a:lnTo>
                    <a:pt x="172" y="28"/>
                  </a:lnTo>
                  <a:lnTo>
                    <a:pt x="196" y="24"/>
                  </a:lnTo>
                  <a:lnTo>
                    <a:pt x="228" y="28"/>
                  </a:lnTo>
                  <a:lnTo>
                    <a:pt x="256" y="36"/>
                  </a:lnTo>
                  <a:lnTo>
                    <a:pt x="292" y="52"/>
                  </a:lnTo>
                  <a:lnTo>
                    <a:pt x="324" y="72"/>
                  </a:lnTo>
                  <a:lnTo>
                    <a:pt x="324" y="72"/>
                  </a:lnTo>
                  <a:lnTo>
                    <a:pt x="352" y="52"/>
                  </a:lnTo>
                  <a:lnTo>
                    <a:pt x="380" y="36"/>
                  </a:lnTo>
                  <a:lnTo>
                    <a:pt x="420" y="16"/>
                  </a:lnTo>
                  <a:lnTo>
                    <a:pt x="464" y="4"/>
                  </a:lnTo>
                  <a:lnTo>
                    <a:pt x="492" y="0"/>
                  </a:lnTo>
                  <a:lnTo>
                    <a:pt x="516" y="0"/>
                  </a:lnTo>
                  <a:lnTo>
                    <a:pt x="544" y="0"/>
                  </a:lnTo>
                  <a:lnTo>
                    <a:pt x="572" y="4"/>
                  </a:lnTo>
                  <a:lnTo>
                    <a:pt x="600" y="16"/>
                  </a:lnTo>
                  <a:lnTo>
                    <a:pt x="628" y="28"/>
                  </a:lnTo>
                  <a:lnTo>
                    <a:pt x="628" y="28"/>
                  </a:lnTo>
                  <a:lnTo>
                    <a:pt x="652" y="44"/>
                  </a:lnTo>
                  <a:lnTo>
                    <a:pt x="676" y="64"/>
                  </a:lnTo>
                  <a:lnTo>
                    <a:pt x="700" y="92"/>
                  </a:lnTo>
                  <a:lnTo>
                    <a:pt x="712" y="112"/>
                  </a:lnTo>
                  <a:lnTo>
                    <a:pt x="720" y="136"/>
                  </a:lnTo>
                  <a:lnTo>
                    <a:pt x="728" y="160"/>
                  </a:lnTo>
                  <a:lnTo>
                    <a:pt x="736" y="188"/>
                  </a:lnTo>
                  <a:lnTo>
                    <a:pt x="740" y="220"/>
                  </a:lnTo>
                  <a:lnTo>
                    <a:pt x="740" y="256"/>
                  </a:lnTo>
                  <a:lnTo>
                    <a:pt x="732" y="292"/>
                  </a:lnTo>
                  <a:lnTo>
                    <a:pt x="724" y="335"/>
                  </a:lnTo>
                  <a:lnTo>
                    <a:pt x="724" y="335"/>
                  </a:lnTo>
                  <a:lnTo>
                    <a:pt x="716" y="371"/>
                  </a:lnTo>
                  <a:lnTo>
                    <a:pt x="704" y="411"/>
                  </a:lnTo>
                  <a:lnTo>
                    <a:pt x="688" y="463"/>
                  </a:lnTo>
                  <a:lnTo>
                    <a:pt x="660" y="519"/>
                  </a:lnTo>
                  <a:lnTo>
                    <a:pt x="624" y="579"/>
                  </a:lnTo>
                  <a:lnTo>
                    <a:pt x="600" y="611"/>
                  </a:lnTo>
                  <a:lnTo>
                    <a:pt x="572" y="639"/>
                  </a:lnTo>
                  <a:lnTo>
                    <a:pt x="544" y="667"/>
                  </a:lnTo>
                  <a:lnTo>
                    <a:pt x="512" y="695"/>
                  </a:lnTo>
                  <a:lnTo>
                    <a:pt x="512" y="695"/>
                  </a:lnTo>
                  <a:lnTo>
                    <a:pt x="504" y="699"/>
                  </a:lnTo>
                  <a:lnTo>
                    <a:pt x="476" y="703"/>
                  </a:lnTo>
                  <a:lnTo>
                    <a:pt x="460" y="703"/>
                  </a:lnTo>
                  <a:lnTo>
                    <a:pt x="440" y="703"/>
                  </a:lnTo>
                  <a:lnTo>
                    <a:pt x="420" y="695"/>
                  </a:lnTo>
                  <a:lnTo>
                    <a:pt x="396" y="687"/>
                  </a:lnTo>
                  <a:lnTo>
                    <a:pt x="396" y="687"/>
                  </a:lnTo>
                  <a:lnTo>
                    <a:pt x="384" y="691"/>
                  </a:lnTo>
                  <a:lnTo>
                    <a:pt x="352" y="699"/>
                  </a:lnTo>
                  <a:lnTo>
                    <a:pt x="332" y="703"/>
                  </a:lnTo>
                  <a:lnTo>
                    <a:pt x="312" y="699"/>
                  </a:lnTo>
                  <a:lnTo>
                    <a:pt x="296" y="695"/>
                  </a:lnTo>
                  <a:lnTo>
                    <a:pt x="284" y="683"/>
                  </a:lnTo>
                  <a:lnTo>
                    <a:pt x="284" y="683"/>
                  </a:lnTo>
                  <a:close/>
                </a:path>
              </a:pathLst>
            </a:custGeom>
            <a:solidFill>
              <a:srgbClr val="F721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117"/>
            <p:cNvSpPr>
              <a:spLocks/>
            </p:cNvSpPr>
            <p:nvPr/>
          </p:nvSpPr>
          <p:spPr bwMode="auto">
            <a:xfrm>
              <a:off x="2115627" y="2567594"/>
              <a:ext cx="894867" cy="561734"/>
            </a:xfrm>
            <a:custGeom>
              <a:avLst/>
              <a:gdLst/>
              <a:ahLst/>
              <a:cxnLst>
                <a:cxn ang="0">
                  <a:pos x="348" y="108"/>
                </a:cxn>
                <a:cxn ang="0">
                  <a:pos x="348" y="108"/>
                </a:cxn>
                <a:cxn ang="0">
                  <a:pos x="344" y="132"/>
                </a:cxn>
                <a:cxn ang="0">
                  <a:pos x="336" y="152"/>
                </a:cxn>
                <a:cxn ang="0">
                  <a:pos x="320" y="171"/>
                </a:cxn>
                <a:cxn ang="0">
                  <a:pos x="296" y="187"/>
                </a:cxn>
                <a:cxn ang="0">
                  <a:pos x="272" y="199"/>
                </a:cxn>
                <a:cxn ang="0">
                  <a:pos x="244" y="211"/>
                </a:cxn>
                <a:cxn ang="0">
                  <a:pos x="208" y="219"/>
                </a:cxn>
                <a:cxn ang="0">
                  <a:pos x="176" y="219"/>
                </a:cxn>
                <a:cxn ang="0">
                  <a:pos x="176" y="219"/>
                </a:cxn>
                <a:cxn ang="0">
                  <a:pos x="140" y="219"/>
                </a:cxn>
                <a:cxn ang="0">
                  <a:pos x="108" y="211"/>
                </a:cxn>
                <a:cxn ang="0">
                  <a:pos x="76" y="199"/>
                </a:cxn>
                <a:cxn ang="0">
                  <a:pos x="52" y="187"/>
                </a:cxn>
                <a:cxn ang="0">
                  <a:pos x="28" y="171"/>
                </a:cxn>
                <a:cxn ang="0">
                  <a:pos x="12" y="152"/>
                </a:cxn>
                <a:cxn ang="0">
                  <a:pos x="4" y="132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4" y="88"/>
                </a:cxn>
                <a:cxn ang="0">
                  <a:pos x="12" y="68"/>
                </a:cxn>
                <a:cxn ang="0">
                  <a:pos x="28" y="48"/>
                </a:cxn>
                <a:cxn ang="0">
                  <a:pos x="52" y="32"/>
                </a:cxn>
                <a:cxn ang="0">
                  <a:pos x="76" y="20"/>
                </a:cxn>
                <a:cxn ang="0">
                  <a:pos x="108" y="8"/>
                </a:cxn>
                <a:cxn ang="0">
                  <a:pos x="140" y="0"/>
                </a:cxn>
                <a:cxn ang="0">
                  <a:pos x="176" y="0"/>
                </a:cxn>
                <a:cxn ang="0">
                  <a:pos x="176" y="0"/>
                </a:cxn>
                <a:cxn ang="0">
                  <a:pos x="208" y="0"/>
                </a:cxn>
                <a:cxn ang="0">
                  <a:pos x="244" y="8"/>
                </a:cxn>
                <a:cxn ang="0">
                  <a:pos x="272" y="20"/>
                </a:cxn>
                <a:cxn ang="0">
                  <a:pos x="296" y="32"/>
                </a:cxn>
                <a:cxn ang="0">
                  <a:pos x="320" y="48"/>
                </a:cxn>
                <a:cxn ang="0">
                  <a:pos x="336" y="68"/>
                </a:cxn>
                <a:cxn ang="0">
                  <a:pos x="344" y="88"/>
                </a:cxn>
                <a:cxn ang="0">
                  <a:pos x="348" y="108"/>
                </a:cxn>
                <a:cxn ang="0">
                  <a:pos x="348" y="108"/>
                </a:cxn>
              </a:cxnLst>
              <a:rect l="0" t="0" r="r" b="b"/>
              <a:pathLst>
                <a:path w="348" h="219">
                  <a:moveTo>
                    <a:pt x="348" y="108"/>
                  </a:moveTo>
                  <a:lnTo>
                    <a:pt x="348" y="108"/>
                  </a:lnTo>
                  <a:lnTo>
                    <a:pt x="344" y="132"/>
                  </a:lnTo>
                  <a:lnTo>
                    <a:pt x="336" y="152"/>
                  </a:lnTo>
                  <a:lnTo>
                    <a:pt x="320" y="171"/>
                  </a:lnTo>
                  <a:lnTo>
                    <a:pt x="296" y="187"/>
                  </a:lnTo>
                  <a:lnTo>
                    <a:pt x="272" y="199"/>
                  </a:lnTo>
                  <a:lnTo>
                    <a:pt x="244" y="211"/>
                  </a:lnTo>
                  <a:lnTo>
                    <a:pt x="208" y="219"/>
                  </a:lnTo>
                  <a:lnTo>
                    <a:pt x="176" y="219"/>
                  </a:lnTo>
                  <a:lnTo>
                    <a:pt x="176" y="219"/>
                  </a:lnTo>
                  <a:lnTo>
                    <a:pt x="140" y="219"/>
                  </a:lnTo>
                  <a:lnTo>
                    <a:pt x="108" y="211"/>
                  </a:lnTo>
                  <a:lnTo>
                    <a:pt x="76" y="199"/>
                  </a:lnTo>
                  <a:lnTo>
                    <a:pt x="52" y="187"/>
                  </a:lnTo>
                  <a:lnTo>
                    <a:pt x="28" y="171"/>
                  </a:lnTo>
                  <a:lnTo>
                    <a:pt x="12" y="152"/>
                  </a:lnTo>
                  <a:lnTo>
                    <a:pt x="4" y="132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88"/>
                  </a:lnTo>
                  <a:lnTo>
                    <a:pt x="12" y="68"/>
                  </a:lnTo>
                  <a:lnTo>
                    <a:pt x="28" y="48"/>
                  </a:lnTo>
                  <a:lnTo>
                    <a:pt x="52" y="32"/>
                  </a:lnTo>
                  <a:lnTo>
                    <a:pt x="76" y="20"/>
                  </a:lnTo>
                  <a:lnTo>
                    <a:pt x="108" y="8"/>
                  </a:lnTo>
                  <a:lnTo>
                    <a:pt x="140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208" y="0"/>
                  </a:lnTo>
                  <a:lnTo>
                    <a:pt x="244" y="8"/>
                  </a:lnTo>
                  <a:lnTo>
                    <a:pt x="272" y="20"/>
                  </a:lnTo>
                  <a:lnTo>
                    <a:pt x="296" y="32"/>
                  </a:lnTo>
                  <a:lnTo>
                    <a:pt x="320" y="48"/>
                  </a:lnTo>
                  <a:lnTo>
                    <a:pt x="336" y="68"/>
                  </a:lnTo>
                  <a:lnTo>
                    <a:pt x="344" y="88"/>
                  </a:lnTo>
                  <a:lnTo>
                    <a:pt x="348" y="108"/>
                  </a:lnTo>
                  <a:lnTo>
                    <a:pt x="348" y="108"/>
                  </a:lnTo>
                  <a:close/>
                </a:path>
              </a:pathLst>
            </a:custGeom>
            <a:solidFill>
              <a:srgbClr val="F721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118"/>
            <p:cNvSpPr>
              <a:spLocks/>
            </p:cNvSpPr>
            <p:nvPr/>
          </p:nvSpPr>
          <p:spPr bwMode="auto">
            <a:xfrm>
              <a:off x="2125913" y="2577854"/>
              <a:ext cx="864010" cy="541214"/>
            </a:xfrm>
            <a:custGeom>
              <a:avLst/>
              <a:gdLst/>
              <a:ahLst/>
              <a:cxnLst>
                <a:cxn ang="0">
                  <a:pos x="168" y="211"/>
                </a:cxn>
                <a:cxn ang="0">
                  <a:pos x="168" y="211"/>
                </a:cxn>
                <a:cxn ang="0">
                  <a:pos x="136" y="207"/>
                </a:cxn>
                <a:cxn ang="0">
                  <a:pos x="104" y="203"/>
                </a:cxn>
                <a:cxn ang="0">
                  <a:pos x="76" y="191"/>
                </a:cxn>
                <a:cxn ang="0">
                  <a:pos x="52" y="179"/>
                </a:cxn>
                <a:cxn ang="0">
                  <a:pos x="32" y="164"/>
                </a:cxn>
                <a:cxn ang="0">
                  <a:pos x="16" y="148"/>
                </a:cxn>
                <a:cxn ang="0">
                  <a:pos x="4" y="12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4" y="84"/>
                </a:cxn>
                <a:cxn ang="0">
                  <a:pos x="16" y="64"/>
                </a:cxn>
                <a:cxn ang="0">
                  <a:pos x="32" y="48"/>
                </a:cxn>
                <a:cxn ang="0">
                  <a:pos x="52" y="32"/>
                </a:cxn>
                <a:cxn ang="0">
                  <a:pos x="76" y="16"/>
                </a:cxn>
                <a:cxn ang="0">
                  <a:pos x="104" y="8"/>
                </a:cxn>
                <a:cxn ang="0">
                  <a:pos x="136" y="4"/>
                </a:cxn>
                <a:cxn ang="0">
                  <a:pos x="168" y="0"/>
                </a:cxn>
                <a:cxn ang="0">
                  <a:pos x="168" y="0"/>
                </a:cxn>
                <a:cxn ang="0">
                  <a:pos x="204" y="4"/>
                </a:cxn>
                <a:cxn ang="0">
                  <a:pos x="236" y="8"/>
                </a:cxn>
                <a:cxn ang="0">
                  <a:pos x="264" y="16"/>
                </a:cxn>
                <a:cxn ang="0">
                  <a:pos x="288" y="32"/>
                </a:cxn>
                <a:cxn ang="0">
                  <a:pos x="308" y="48"/>
                </a:cxn>
                <a:cxn ang="0">
                  <a:pos x="324" y="64"/>
                </a:cxn>
                <a:cxn ang="0">
                  <a:pos x="332" y="84"/>
                </a:cxn>
                <a:cxn ang="0">
                  <a:pos x="336" y="104"/>
                </a:cxn>
                <a:cxn ang="0">
                  <a:pos x="336" y="104"/>
                </a:cxn>
                <a:cxn ang="0">
                  <a:pos x="332" y="128"/>
                </a:cxn>
                <a:cxn ang="0">
                  <a:pos x="324" y="148"/>
                </a:cxn>
                <a:cxn ang="0">
                  <a:pos x="308" y="164"/>
                </a:cxn>
                <a:cxn ang="0">
                  <a:pos x="288" y="179"/>
                </a:cxn>
                <a:cxn ang="0">
                  <a:pos x="264" y="191"/>
                </a:cxn>
                <a:cxn ang="0">
                  <a:pos x="236" y="203"/>
                </a:cxn>
                <a:cxn ang="0">
                  <a:pos x="204" y="207"/>
                </a:cxn>
                <a:cxn ang="0">
                  <a:pos x="168" y="211"/>
                </a:cxn>
                <a:cxn ang="0">
                  <a:pos x="168" y="211"/>
                </a:cxn>
              </a:cxnLst>
              <a:rect l="0" t="0" r="r" b="b"/>
              <a:pathLst>
                <a:path w="336" h="211">
                  <a:moveTo>
                    <a:pt x="168" y="211"/>
                  </a:moveTo>
                  <a:lnTo>
                    <a:pt x="168" y="211"/>
                  </a:lnTo>
                  <a:lnTo>
                    <a:pt x="136" y="207"/>
                  </a:lnTo>
                  <a:lnTo>
                    <a:pt x="104" y="203"/>
                  </a:lnTo>
                  <a:lnTo>
                    <a:pt x="76" y="191"/>
                  </a:lnTo>
                  <a:lnTo>
                    <a:pt x="52" y="179"/>
                  </a:lnTo>
                  <a:lnTo>
                    <a:pt x="32" y="164"/>
                  </a:lnTo>
                  <a:lnTo>
                    <a:pt x="16" y="148"/>
                  </a:lnTo>
                  <a:lnTo>
                    <a:pt x="4" y="12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4" y="84"/>
                  </a:lnTo>
                  <a:lnTo>
                    <a:pt x="16" y="64"/>
                  </a:lnTo>
                  <a:lnTo>
                    <a:pt x="32" y="48"/>
                  </a:lnTo>
                  <a:lnTo>
                    <a:pt x="52" y="32"/>
                  </a:lnTo>
                  <a:lnTo>
                    <a:pt x="76" y="16"/>
                  </a:lnTo>
                  <a:lnTo>
                    <a:pt x="104" y="8"/>
                  </a:lnTo>
                  <a:lnTo>
                    <a:pt x="136" y="4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204" y="4"/>
                  </a:lnTo>
                  <a:lnTo>
                    <a:pt x="236" y="8"/>
                  </a:lnTo>
                  <a:lnTo>
                    <a:pt x="264" y="16"/>
                  </a:lnTo>
                  <a:lnTo>
                    <a:pt x="288" y="32"/>
                  </a:lnTo>
                  <a:lnTo>
                    <a:pt x="308" y="48"/>
                  </a:lnTo>
                  <a:lnTo>
                    <a:pt x="324" y="64"/>
                  </a:lnTo>
                  <a:lnTo>
                    <a:pt x="332" y="84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2" y="128"/>
                  </a:lnTo>
                  <a:lnTo>
                    <a:pt x="324" y="148"/>
                  </a:lnTo>
                  <a:lnTo>
                    <a:pt x="308" y="164"/>
                  </a:lnTo>
                  <a:lnTo>
                    <a:pt x="288" y="179"/>
                  </a:lnTo>
                  <a:lnTo>
                    <a:pt x="264" y="191"/>
                  </a:lnTo>
                  <a:lnTo>
                    <a:pt x="236" y="203"/>
                  </a:lnTo>
                  <a:lnTo>
                    <a:pt x="204" y="207"/>
                  </a:lnTo>
                  <a:lnTo>
                    <a:pt x="168" y="211"/>
                  </a:lnTo>
                  <a:lnTo>
                    <a:pt x="168" y="211"/>
                  </a:lnTo>
                  <a:close/>
                </a:path>
              </a:pathLst>
            </a:custGeom>
            <a:solidFill>
              <a:srgbClr val="F62F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119"/>
            <p:cNvSpPr>
              <a:spLocks/>
            </p:cNvSpPr>
            <p:nvPr/>
          </p:nvSpPr>
          <p:spPr bwMode="auto">
            <a:xfrm>
              <a:off x="2146485" y="2588114"/>
              <a:ext cx="822866" cy="510434"/>
            </a:xfrm>
            <a:custGeom>
              <a:avLst/>
              <a:gdLst/>
              <a:ahLst/>
              <a:cxnLst>
                <a:cxn ang="0">
                  <a:pos x="160" y="199"/>
                </a:cxn>
                <a:cxn ang="0">
                  <a:pos x="160" y="199"/>
                </a:cxn>
                <a:cxn ang="0">
                  <a:pos x="128" y="199"/>
                </a:cxn>
                <a:cxn ang="0">
                  <a:pos x="96" y="191"/>
                </a:cxn>
                <a:cxn ang="0">
                  <a:pos x="72" y="183"/>
                </a:cxn>
                <a:cxn ang="0">
                  <a:pos x="48" y="171"/>
                </a:cxn>
                <a:cxn ang="0">
                  <a:pos x="28" y="156"/>
                </a:cxn>
                <a:cxn ang="0">
                  <a:pos x="12" y="140"/>
                </a:cxn>
                <a:cxn ang="0">
                  <a:pos x="4" y="120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4" y="80"/>
                </a:cxn>
                <a:cxn ang="0">
                  <a:pos x="12" y="60"/>
                </a:cxn>
                <a:cxn ang="0">
                  <a:pos x="28" y="44"/>
                </a:cxn>
                <a:cxn ang="0">
                  <a:pos x="48" y="28"/>
                </a:cxn>
                <a:cxn ang="0">
                  <a:pos x="72" y="16"/>
                </a:cxn>
                <a:cxn ang="0">
                  <a:pos x="96" y="8"/>
                </a:cxn>
                <a:cxn ang="0">
                  <a:pos x="128" y="4"/>
                </a:cxn>
                <a:cxn ang="0">
                  <a:pos x="160" y="0"/>
                </a:cxn>
                <a:cxn ang="0">
                  <a:pos x="160" y="0"/>
                </a:cxn>
                <a:cxn ang="0">
                  <a:pos x="192" y="4"/>
                </a:cxn>
                <a:cxn ang="0">
                  <a:pos x="224" y="8"/>
                </a:cxn>
                <a:cxn ang="0">
                  <a:pos x="248" y="16"/>
                </a:cxn>
                <a:cxn ang="0">
                  <a:pos x="272" y="28"/>
                </a:cxn>
                <a:cxn ang="0">
                  <a:pos x="292" y="44"/>
                </a:cxn>
                <a:cxn ang="0">
                  <a:pos x="308" y="60"/>
                </a:cxn>
                <a:cxn ang="0">
                  <a:pos x="316" y="80"/>
                </a:cxn>
                <a:cxn ang="0">
                  <a:pos x="320" y="100"/>
                </a:cxn>
                <a:cxn ang="0">
                  <a:pos x="320" y="100"/>
                </a:cxn>
                <a:cxn ang="0">
                  <a:pos x="316" y="120"/>
                </a:cxn>
                <a:cxn ang="0">
                  <a:pos x="308" y="140"/>
                </a:cxn>
                <a:cxn ang="0">
                  <a:pos x="292" y="156"/>
                </a:cxn>
                <a:cxn ang="0">
                  <a:pos x="272" y="171"/>
                </a:cxn>
                <a:cxn ang="0">
                  <a:pos x="248" y="183"/>
                </a:cxn>
                <a:cxn ang="0">
                  <a:pos x="224" y="191"/>
                </a:cxn>
                <a:cxn ang="0">
                  <a:pos x="192" y="199"/>
                </a:cxn>
                <a:cxn ang="0">
                  <a:pos x="160" y="199"/>
                </a:cxn>
                <a:cxn ang="0">
                  <a:pos x="160" y="199"/>
                </a:cxn>
              </a:cxnLst>
              <a:rect l="0" t="0" r="r" b="b"/>
              <a:pathLst>
                <a:path w="320" h="199">
                  <a:moveTo>
                    <a:pt x="160" y="199"/>
                  </a:moveTo>
                  <a:lnTo>
                    <a:pt x="160" y="199"/>
                  </a:lnTo>
                  <a:lnTo>
                    <a:pt x="128" y="199"/>
                  </a:lnTo>
                  <a:lnTo>
                    <a:pt x="96" y="191"/>
                  </a:lnTo>
                  <a:lnTo>
                    <a:pt x="72" y="183"/>
                  </a:lnTo>
                  <a:lnTo>
                    <a:pt x="48" y="171"/>
                  </a:lnTo>
                  <a:lnTo>
                    <a:pt x="28" y="156"/>
                  </a:lnTo>
                  <a:lnTo>
                    <a:pt x="12" y="140"/>
                  </a:lnTo>
                  <a:lnTo>
                    <a:pt x="4" y="12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80"/>
                  </a:lnTo>
                  <a:lnTo>
                    <a:pt x="12" y="60"/>
                  </a:lnTo>
                  <a:lnTo>
                    <a:pt x="28" y="44"/>
                  </a:lnTo>
                  <a:lnTo>
                    <a:pt x="48" y="28"/>
                  </a:lnTo>
                  <a:lnTo>
                    <a:pt x="72" y="16"/>
                  </a:lnTo>
                  <a:lnTo>
                    <a:pt x="96" y="8"/>
                  </a:lnTo>
                  <a:lnTo>
                    <a:pt x="128" y="4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92" y="4"/>
                  </a:lnTo>
                  <a:lnTo>
                    <a:pt x="224" y="8"/>
                  </a:lnTo>
                  <a:lnTo>
                    <a:pt x="248" y="16"/>
                  </a:lnTo>
                  <a:lnTo>
                    <a:pt x="272" y="28"/>
                  </a:lnTo>
                  <a:lnTo>
                    <a:pt x="292" y="44"/>
                  </a:lnTo>
                  <a:lnTo>
                    <a:pt x="308" y="60"/>
                  </a:lnTo>
                  <a:lnTo>
                    <a:pt x="316" y="80"/>
                  </a:lnTo>
                  <a:lnTo>
                    <a:pt x="320" y="100"/>
                  </a:lnTo>
                  <a:lnTo>
                    <a:pt x="320" y="100"/>
                  </a:lnTo>
                  <a:lnTo>
                    <a:pt x="316" y="120"/>
                  </a:lnTo>
                  <a:lnTo>
                    <a:pt x="308" y="140"/>
                  </a:lnTo>
                  <a:lnTo>
                    <a:pt x="292" y="156"/>
                  </a:lnTo>
                  <a:lnTo>
                    <a:pt x="272" y="171"/>
                  </a:lnTo>
                  <a:lnTo>
                    <a:pt x="248" y="183"/>
                  </a:lnTo>
                  <a:lnTo>
                    <a:pt x="224" y="191"/>
                  </a:lnTo>
                  <a:lnTo>
                    <a:pt x="192" y="199"/>
                  </a:lnTo>
                  <a:lnTo>
                    <a:pt x="160" y="199"/>
                  </a:lnTo>
                  <a:lnTo>
                    <a:pt x="160" y="199"/>
                  </a:lnTo>
                  <a:close/>
                </a:path>
              </a:pathLst>
            </a:custGeom>
            <a:solidFill>
              <a:srgbClr val="F73C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120"/>
            <p:cNvSpPr>
              <a:spLocks/>
            </p:cNvSpPr>
            <p:nvPr/>
          </p:nvSpPr>
          <p:spPr bwMode="auto">
            <a:xfrm>
              <a:off x="2167056" y="2598374"/>
              <a:ext cx="781723" cy="489914"/>
            </a:xfrm>
            <a:custGeom>
              <a:avLst/>
              <a:gdLst/>
              <a:ahLst/>
              <a:cxnLst>
                <a:cxn ang="0">
                  <a:pos x="152" y="191"/>
                </a:cxn>
                <a:cxn ang="0">
                  <a:pos x="152" y="191"/>
                </a:cxn>
                <a:cxn ang="0">
                  <a:pos x="120" y="187"/>
                </a:cxn>
                <a:cxn ang="0">
                  <a:pos x="92" y="183"/>
                </a:cxn>
                <a:cxn ang="0">
                  <a:pos x="64" y="175"/>
                </a:cxn>
                <a:cxn ang="0">
                  <a:pos x="44" y="163"/>
                </a:cxn>
                <a:cxn ang="0">
                  <a:pos x="24" y="148"/>
                </a:cxn>
                <a:cxn ang="0">
                  <a:pos x="12" y="132"/>
                </a:cxn>
                <a:cxn ang="0">
                  <a:pos x="0" y="116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76"/>
                </a:cxn>
                <a:cxn ang="0">
                  <a:pos x="12" y="60"/>
                </a:cxn>
                <a:cxn ang="0">
                  <a:pos x="24" y="44"/>
                </a:cxn>
                <a:cxn ang="0">
                  <a:pos x="44" y="28"/>
                </a:cxn>
                <a:cxn ang="0">
                  <a:pos x="64" y="16"/>
                </a:cxn>
                <a:cxn ang="0">
                  <a:pos x="92" y="8"/>
                </a:cxn>
                <a:cxn ang="0">
                  <a:pos x="120" y="4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84" y="4"/>
                </a:cxn>
                <a:cxn ang="0">
                  <a:pos x="212" y="8"/>
                </a:cxn>
                <a:cxn ang="0">
                  <a:pos x="236" y="16"/>
                </a:cxn>
                <a:cxn ang="0">
                  <a:pos x="260" y="28"/>
                </a:cxn>
                <a:cxn ang="0">
                  <a:pos x="280" y="44"/>
                </a:cxn>
                <a:cxn ang="0">
                  <a:pos x="292" y="60"/>
                </a:cxn>
                <a:cxn ang="0">
                  <a:pos x="300" y="76"/>
                </a:cxn>
                <a:cxn ang="0">
                  <a:pos x="304" y="96"/>
                </a:cxn>
                <a:cxn ang="0">
                  <a:pos x="304" y="96"/>
                </a:cxn>
                <a:cxn ang="0">
                  <a:pos x="300" y="116"/>
                </a:cxn>
                <a:cxn ang="0">
                  <a:pos x="292" y="132"/>
                </a:cxn>
                <a:cxn ang="0">
                  <a:pos x="280" y="148"/>
                </a:cxn>
                <a:cxn ang="0">
                  <a:pos x="260" y="163"/>
                </a:cxn>
                <a:cxn ang="0">
                  <a:pos x="236" y="175"/>
                </a:cxn>
                <a:cxn ang="0">
                  <a:pos x="212" y="183"/>
                </a:cxn>
                <a:cxn ang="0">
                  <a:pos x="184" y="187"/>
                </a:cxn>
                <a:cxn ang="0">
                  <a:pos x="152" y="191"/>
                </a:cxn>
                <a:cxn ang="0">
                  <a:pos x="152" y="191"/>
                </a:cxn>
              </a:cxnLst>
              <a:rect l="0" t="0" r="r" b="b"/>
              <a:pathLst>
                <a:path w="304" h="191">
                  <a:moveTo>
                    <a:pt x="152" y="191"/>
                  </a:moveTo>
                  <a:lnTo>
                    <a:pt x="152" y="191"/>
                  </a:lnTo>
                  <a:lnTo>
                    <a:pt x="120" y="187"/>
                  </a:lnTo>
                  <a:lnTo>
                    <a:pt x="92" y="183"/>
                  </a:lnTo>
                  <a:lnTo>
                    <a:pt x="64" y="175"/>
                  </a:lnTo>
                  <a:lnTo>
                    <a:pt x="44" y="163"/>
                  </a:lnTo>
                  <a:lnTo>
                    <a:pt x="24" y="148"/>
                  </a:lnTo>
                  <a:lnTo>
                    <a:pt x="12" y="132"/>
                  </a:lnTo>
                  <a:lnTo>
                    <a:pt x="0" y="11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76"/>
                  </a:lnTo>
                  <a:lnTo>
                    <a:pt x="12" y="60"/>
                  </a:lnTo>
                  <a:lnTo>
                    <a:pt x="24" y="44"/>
                  </a:lnTo>
                  <a:lnTo>
                    <a:pt x="44" y="28"/>
                  </a:lnTo>
                  <a:lnTo>
                    <a:pt x="64" y="16"/>
                  </a:lnTo>
                  <a:lnTo>
                    <a:pt x="92" y="8"/>
                  </a:lnTo>
                  <a:lnTo>
                    <a:pt x="120" y="4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84" y="4"/>
                  </a:lnTo>
                  <a:lnTo>
                    <a:pt x="212" y="8"/>
                  </a:lnTo>
                  <a:lnTo>
                    <a:pt x="236" y="16"/>
                  </a:lnTo>
                  <a:lnTo>
                    <a:pt x="260" y="28"/>
                  </a:lnTo>
                  <a:lnTo>
                    <a:pt x="280" y="44"/>
                  </a:lnTo>
                  <a:lnTo>
                    <a:pt x="292" y="60"/>
                  </a:lnTo>
                  <a:lnTo>
                    <a:pt x="300" y="76"/>
                  </a:lnTo>
                  <a:lnTo>
                    <a:pt x="304" y="96"/>
                  </a:lnTo>
                  <a:lnTo>
                    <a:pt x="304" y="96"/>
                  </a:lnTo>
                  <a:lnTo>
                    <a:pt x="300" y="116"/>
                  </a:lnTo>
                  <a:lnTo>
                    <a:pt x="292" y="132"/>
                  </a:lnTo>
                  <a:lnTo>
                    <a:pt x="280" y="148"/>
                  </a:lnTo>
                  <a:lnTo>
                    <a:pt x="260" y="163"/>
                  </a:lnTo>
                  <a:lnTo>
                    <a:pt x="236" y="175"/>
                  </a:lnTo>
                  <a:lnTo>
                    <a:pt x="212" y="183"/>
                  </a:lnTo>
                  <a:lnTo>
                    <a:pt x="184" y="187"/>
                  </a:lnTo>
                  <a:lnTo>
                    <a:pt x="152" y="191"/>
                  </a:lnTo>
                  <a:lnTo>
                    <a:pt x="152" y="191"/>
                  </a:lnTo>
                  <a:close/>
                </a:path>
              </a:pathLst>
            </a:custGeom>
            <a:solidFill>
              <a:srgbClr val="F64A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121"/>
            <p:cNvSpPr>
              <a:spLocks/>
            </p:cNvSpPr>
            <p:nvPr/>
          </p:nvSpPr>
          <p:spPr bwMode="auto">
            <a:xfrm>
              <a:off x="2177342" y="2608634"/>
              <a:ext cx="750866" cy="459134"/>
            </a:xfrm>
            <a:custGeom>
              <a:avLst/>
              <a:gdLst/>
              <a:ahLst/>
              <a:cxnLst>
                <a:cxn ang="0">
                  <a:pos x="148" y="179"/>
                </a:cxn>
                <a:cxn ang="0">
                  <a:pos x="148" y="179"/>
                </a:cxn>
                <a:cxn ang="0">
                  <a:pos x="116" y="179"/>
                </a:cxn>
                <a:cxn ang="0">
                  <a:pos x="88" y="171"/>
                </a:cxn>
                <a:cxn ang="0">
                  <a:pos x="64" y="163"/>
                </a:cxn>
                <a:cxn ang="0">
                  <a:pos x="44" y="155"/>
                </a:cxn>
                <a:cxn ang="0">
                  <a:pos x="24" y="140"/>
                </a:cxn>
                <a:cxn ang="0">
                  <a:pos x="12" y="124"/>
                </a:cxn>
                <a:cxn ang="0">
                  <a:pos x="4" y="108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4" y="72"/>
                </a:cxn>
                <a:cxn ang="0">
                  <a:pos x="12" y="56"/>
                </a:cxn>
                <a:cxn ang="0">
                  <a:pos x="24" y="40"/>
                </a:cxn>
                <a:cxn ang="0">
                  <a:pos x="44" y="28"/>
                </a:cxn>
                <a:cxn ang="0">
                  <a:pos x="64" y="16"/>
                </a:cxn>
                <a:cxn ang="0">
                  <a:pos x="88" y="8"/>
                </a:cxn>
                <a:cxn ang="0">
                  <a:pos x="116" y="4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76" y="4"/>
                </a:cxn>
                <a:cxn ang="0">
                  <a:pos x="204" y="8"/>
                </a:cxn>
                <a:cxn ang="0">
                  <a:pos x="228" y="16"/>
                </a:cxn>
                <a:cxn ang="0">
                  <a:pos x="248" y="28"/>
                </a:cxn>
                <a:cxn ang="0">
                  <a:pos x="268" y="40"/>
                </a:cxn>
                <a:cxn ang="0">
                  <a:pos x="280" y="56"/>
                </a:cxn>
                <a:cxn ang="0">
                  <a:pos x="288" y="72"/>
                </a:cxn>
                <a:cxn ang="0">
                  <a:pos x="292" y="92"/>
                </a:cxn>
                <a:cxn ang="0">
                  <a:pos x="292" y="92"/>
                </a:cxn>
                <a:cxn ang="0">
                  <a:pos x="288" y="108"/>
                </a:cxn>
                <a:cxn ang="0">
                  <a:pos x="280" y="124"/>
                </a:cxn>
                <a:cxn ang="0">
                  <a:pos x="268" y="140"/>
                </a:cxn>
                <a:cxn ang="0">
                  <a:pos x="248" y="155"/>
                </a:cxn>
                <a:cxn ang="0">
                  <a:pos x="228" y="163"/>
                </a:cxn>
                <a:cxn ang="0">
                  <a:pos x="204" y="171"/>
                </a:cxn>
                <a:cxn ang="0">
                  <a:pos x="176" y="179"/>
                </a:cxn>
                <a:cxn ang="0">
                  <a:pos x="148" y="179"/>
                </a:cxn>
                <a:cxn ang="0">
                  <a:pos x="148" y="179"/>
                </a:cxn>
              </a:cxnLst>
              <a:rect l="0" t="0" r="r" b="b"/>
              <a:pathLst>
                <a:path w="292" h="179">
                  <a:moveTo>
                    <a:pt x="148" y="179"/>
                  </a:moveTo>
                  <a:lnTo>
                    <a:pt x="148" y="179"/>
                  </a:lnTo>
                  <a:lnTo>
                    <a:pt x="116" y="179"/>
                  </a:lnTo>
                  <a:lnTo>
                    <a:pt x="88" y="171"/>
                  </a:lnTo>
                  <a:lnTo>
                    <a:pt x="64" y="163"/>
                  </a:lnTo>
                  <a:lnTo>
                    <a:pt x="44" y="155"/>
                  </a:lnTo>
                  <a:lnTo>
                    <a:pt x="24" y="140"/>
                  </a:lnTo>
                  <a:lnTo>
                    <a:pt x="12" y="124"/>
                  </a:lnTo>
                  <a:lnTo>
                    <a:pt x="4" y="10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4" y="72"/>
                  </a:lnTo>
                  <a:lnTo>
                    <a:pt x="12" y="56"/>
                  </a:lnTo>
                  <a:lnTo>
                    <a:pt x="24" y="40"/>
                  </a:lnTo>
                  <a:lnTo>
                    <a:pt x="44" y="28"/>
                  </a:lnTo>
                  <a:lnTo>
                    <a:pt x="64" y="16"/>
                  </a:lnTo>
                  <a:lnTo>
                    <a:pt x="88" y="8"/>
                  </a:lnTo>
                  <a:lnTo>
                    <a:pt x="116" y="4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76" y="4"/>
                  </a:lnTo>
                  <a:lnTo>
                    <a:pt x="204" y="8"/>
                  </a:lnTo>
                  <a:lnTo>
                    <a:pt x="228" y="16"/>
                  </a:lnTo>
                  <a:lnTo>
                    <a:pt x="248" y="28"/>
                  </a:lnTo>
                  <a:lnTo>
                    <a:pt x="268" y="40"/>
                  </a:lnTo>
                  <a:lnTo>
                    <a:pt x="280" y="56"/>
                  </a:lnTo>
                  <a:lnTo>
                    <a:pt x="288" y="72"/>
                  </a:lnTo>
                  <a:lnTo>
                    <a:pt x="292" y="92"/>
                  </a:lnTo>
                  <a:lnTo>
                    <a:pt x="292" y="92"/>
                  </a:lnTo>
                  <a:lnTo>
                    <a:pt x="288" y="108"/>
                  </a:lnTo>
                  <a:lnTo>
                    <a:pt x="280" y="124"/>
                  </a:lnTo>
                  <a:lnTo>
                    <a:pt x="268" y="140"/>
                  </a:lnTo>
                  <a:lnTo>
                    <a:pt x="248" y="155"/>
                  </a:lnTo>
                  <a:lnTo>
                    <a:pt x="228" y="163"/>
                  </a:lnTo>
                  <a:lnTo>
                    <a:pt x="204" y="171"/>
                  </a:lnTo>
                  <a:lnTo>
                    <a:pt x="176" y="179"/>
                  </a:lnTo>
                  <a:lnTo>
                    <a:pt x="148" y="179"/>
                  </a:lnTo>
                  <a:lnTo>
                    <a:pt x="148" y="179"/>
                  </a:lnTo>
                  <a:close/>
                </a:path>
              </a:pathLst>
            </a:custGeom>
            <a:solidFill>
              <a:srgbClr val="F75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122"/>
            <p:cNvSpPr>
              <a:spLocks/>
            </p:cNvSpPr>
            <p:nvPr/>
          </p:nvSpPr>
          <p:spPr bwMode="auto">
            <a:xfrm>
              <a:off x="2197914" y="2618894"/>
              <a:ext cx="709722" cy="438614"/>
            </a:xfrm>
            <a:custGeom>
              <a:avLst/>
              <a:gdLst/>
              <a:ahLst/>
              <a:cxnLst>
                <a:cxn ang="0">
                  <a:pos x="136" y="171"/>
                </a:cxn>
                <a:cxn ang="0">
                  <a:pos x="136" y="171"/>
                </a:cxn>
                <a:cxn ang="0">
                  <a:pos x="108" y="167"/>
                </a:cxn>
                <a:cxn ang="0">
                  <a:pos x="84" y="163"/>
                </a:cxn>
                <a:cxn ang="0">
                  <a:pos x="60" y="155"/>
                </a:cxn>
                <a:cxn ang="0">
                  <a:pos x="40" y="144"/>
                </a:cxn>
                <a:cxn ang="0">
                  <a:pos x="24" y="132"/>
                </a:cxn>
                <a:cxn ang="0">
                  <a:pos x="8" y="120"/>
                </a:cxn>
                <a:cxn ang="0">
                  <a:pos x="0" y="10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68"/>
                </a:cxn>
                <a:cxn ang="0">
                  <a:pos x="8" y="52"/>
                </a:cxn>
                <a:cxn ang="0">
                  <a:pos x="24" y="40"/>
                </a:cxn>
                <a:cxn ang="0">
                  <a:pos x="40" y="24"/>
                </a:cxn>
                <a:cxn ang="0">
                  <a:pos x="60" y="16"/>
                </a:cxn>
                <a:cxn ang="0">
                  <a:pos x="84" y="8"/>
                </a:cxn>
                <a:cxn ang="0">
                  <a:pos x="108" y="4"/>
                </a:cxn>
                <a:cxn ang="0">
                  <a:pos x="136" y="0"/>
                </a:cxn>
                <a:cxn ang="0">
                  <a:pos x="136" y="0"/>
                </a:cxn>
                <a:cxn ang="0">
                  <a:pos x="164" y="4"/>
                </a:cxn>
                <a:cxn ang="0">
                  <a:pos x="192" y="8"/>
                </a:cxn>
                <a:cxn ang="0">
                  <a:pos x="216" y="16"/>
                </a:cxn>
                <a:cxn ang="0">
                  <a:pos x="236" y="24"/>
                </a:cxn>
                <a:cxn ang="0">
                  <a:pos x="252" y="40"/>
                </a:cxn>
                <a:cxn ang="0">
                  <a:pos x="264" y="52"/>
                </a:cxn>
                <a:cxn ang="0">
                  <a:pos x="272" y="68"/>
                </a:cxn>
                <a:cxn ang="0">
                  <a:pos x="276" y="84"/>
                </a:cxn>
                <a:cxn ang="0">
                  <a:pos x="276" y="84"/>
                </a:cxn>
                <a:cxn ang="0">
                  <a:pos x="272" y="104"/>
                </a:cxn>
                <a:cxn ang="0">
                  <a:pos x="264" y="120"/>
                </a:cxn>
                <a:cxn ang="0">
                  <a:pos x="252" y="132"/>
                </a:cxn>
                <a:cxn ang="0">
                  <a:pos x="236" y="144"/>
                </a:cxn>
                <a:cxn ang="0">
                  <a:pos x="216" y="155"/>
                </a:cxn>
                <a:cxn ang="0">
                  <a:pos x="192" y="163"/>
                </a:cxn>
                <a:cxn ang="0">
                  <a:pos x="164" y="167"/>
                </a:cxn>
                <a:cxn ang="0">
                  <a:pos x="136" y="171"/>
                </a:cxn>
                <a:cxn ang="0">
                  <a:pos x="136" y="171"/>
                </a:cxn>
              </a:cxnLst>
              <a:rect l="0" t="0" r="r" b="b"/>
              <a:pathLst>
                <a:path w="276" h="171">
                  <a:moveTo>
                    <a:pt x="136" y="171"/>
                  </a:moveTo>
                  <a:lnTo>
                    <a:pt x="136" y="171"/>
                  </a:lnTo>
                  <a:lnTo>
                    <a:pt x="108" y="167"/>
                  </a:lnTo>
                  <a:lnTo>
                    <a:pt x="84" y="163"/>
                  </a:lnTo>
                  <a:lnTo>
                    <a:pt x="60" y="155"/>
                  </a:lnTo>
                  <a:lnTo>
                    <a:pt x="40" y="144"/>
                  </a:lnTo>
                  <a:lnTo>
                    <a:pt x="24" y="132"/>
                  </a:lnTo>
                  <a:lnTo>
                    <a:pt x="8" y="120"/>
                  </a:lnTo>
                  <a:lnTo>
                    <a:pt x="0" y="10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68"/>
                  </a:lnTo>
                  <a:lnTo>
                    <a:pt x="8" y="52"/>
                  </a:lnTo>
                  <a:lnTo>
                    <a:pt x="24" y="40"/>
                  </a:lnTo>
                  <a:lnTo>
                    <a:pt x="40" y="24"/>
                  </a:lnTo>
                  <a:lnTo>
                    <a:pt x="60" y="16"/>
                  </a:lnTo>
                  <a:lnTo>
                    <a:pt x="84" y="8"/>
                  </a:lnTo>
                  <a:lnTo>
                    <a:pt x="108" y="4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64" y="4"/>
                  </a:lnTo>
                  <a:lnTo>
                    <a:pt x="192" y="8"/>
                  </a:lnTo>
                  <a:lnTo>
                    <a:pt x="216" y="16"/>
                  </a:lnTo>
                  <a:lnTo>
                    <a:pt x="236" y="24"/>
                  </a:lnTo>
                  <a:lnTo>
                    <a:pt x="252" y="40"/>
                  </a:lnTo>
                  <a:lnTo>
                    <a:pt x="264" y="52"/>
                  </a:lnTo>
                  <a:lnTo>
                    <a:pt x="272" y="68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2" y="104"/>
                  </a:lnTo>
                  <a:lnTo>
                    <a:pt x="264" y="120"/>
                  </a:lnTo>
                  <a:lnTo>
                    <a:pt x="252" y="132"/>
                  </a:lnTo>
                  <a:lnTo>
                    <a:pt x="236" y="144"/>
                  </a:lnTo>
                  <a:lnTo>
                    <a:pt x="216" y="155"/>
                  </a:lnTo>
                  <a:lnTo>
                    <a:pt x="192" y="163"/>
                  </a:lnTo>
                  <a:lnTo>
                    <a:pt x="164" y="167"/>
                  </a:lnTo>
                  <a:lnTo>
                    <a:pt x="136" y="171"/>
                  </a:lnTo>
                  <a:lnTo>
                    <a:pt x="136" y="171"/>
                  </a:lnTo>
                  <a:close/>
                </a:path>
              </a:pathLst>
            </a:custGeom>
            <a:solidFill>
              <a:srgbClr val="F766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123"/>
            <p:cNvSpPr>
              <a:spLocks/>
            </p:cNvSpPr>
            <p:nvPr/>
          </p:nvSpPr>
          <p:spPr bwMode="auto">
            <a:xfrm>
              <a:off x="2208200" y="2629154"/>
              <a:ext cx="678865" cy="407834"/>
            </a:xfrm>
            <a:custGeom>
              <a:avLst/>
              <a:gdLst/>
              <a:ahLst/>
              <a:cxnLst>
                <a:cxn ang="0">
                  <a:pos x="132" y="159"/>
                </a:cxn>
                <a:cxn ang="0">
                  <a:pos x="132" y="159"/>
                </a:cxn>
                <a:cxn ang="0">
                  <a:pos x="104" y="159"/>
                </a:cxn>
                <a:cxn ang="0">
                  <a:pos x="80" y="155"/>
                </a:cxn>
                <a:cxn ang="0">
                  <a:pos x="60" y="147"/>
                </a:cxn>
                <a:cxn ang="0">
                  <a:pos x="40" y="136"/>
                </a:cxn>
                <a:cxn ang="0">
                  <a:pos x="24" y="124"/>
                </a:cxn>
                <a:cxn ang="0">
                  <a:pos x="12" y="112"/>
                </a:cxn>
                <a:cxn ang="0">
                  <a:pos x="4" y="96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4" y="64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0" y="24"/>
                </a:cxn>
                <a:cxn ang="0">
                  <a:pos x="60" y="16"/>
                </a:cxn>
                <a:cxn ang="0">
                  <a:pos x="80" y="8"/>
                </a:cxn>
                <a:cxn ang="0">
                  <a:pos x="104" y="4"/>
                </a:cxn>
                <a:cxn ang="0">
                  <a:pos x="132" y="0"/>
                </a:cxn>
                <a:cxn ang="0">
                  <a:pos x="132" y="0"/>
                </a:cxn>
                <a:cxn ang="0">
                  <a:pos x="160" y="4"/>
                </a:cxn>
                <a:cxn ang="0">
                  <a:pos x="184" y="8"/>
                </a:cxn>
                <a:cxn ang="0">
                  <a:pos x="204" y="16"/>
                </a:cxn>
                <a:cxn ang="0">
                  <a:pos x="224" y="24"/>
                </a:cxn>
                <a:cxn ang="0">
                  <a:pos x="240" y="36"/>
                </a:cxn>
                <a:cxn ang="0">
                  <a:pos x="252" y="48"/>
                </a:cxn>
                <a:cxn ang="0">
                  <a:pos x="260" y="64"/>
                </a:cxn>
                <a:cxn ang="0">
                  <a:pos x="264" y="80"/>
                </a:cxn>
                <a:cxn ang="0">
                  <a:pos x="264" y="80"/>
                </a:cxn>
                <a:cxn ang="0">
                  <a:pos x="260" y="96"/>
                </a:cxn>
                <a:cxn ang="0">
                  <a:pos x="252" y="112"/>
                </a:cxn>
                <a:cxn ang="0">
                  <a:pos x="240" y="124"/>
                </a:cxn>
                <a:cxn ang="0">
                  <a:pos x="224" y="136"/>
                </a:cxn>
                <a:cxn ang="0">
                  <a:pos x="204" y="147"/>
                </a:cxn>
                <a:cxn ang="0">
                  <a:pos x="184" y="155"/>
                </a:cxn>
                <a:cxn ang="0">
                  <a:pos x="160" y="159"/>
                </a:cxn>
                <a:cxn ang="0">
                  <a:pos x="132" y="159"/>
                </a:cxn>
                <a:cxn ang="0">
                  <a:pos x="132" y="159"/>
                </a:cxn>
              </a:cxnLst>
              <a:rect l="0" t="0" r="r" b="b"/>
              <a:pathLst>
                <a:path w="264" h="159">
                  <a:moveTo>
                    <a:pt x="132" y="159"/>
                  </a:moveTo>
                  <a:lnTo>
                    <a:pt x="132" y="159"/>
                  </a:lnTo>
                  <a:lnTo>
                    <a:pt x="104" y="159"/>
                  </a:lnTo>
                  <a:lnTo>
                    <a:pt x="80" y="155"/>
                  </a:lnTo>
                  <a:lnTo>
                    <a:pt x="60" y="147"/>
                  </a:lnTo>
                  <a:lnTo>
                    <a:pt x="40" y="136"/>
                  </a:lnTo>
                  <a:lnTo>
                    <a:pt x="24" y="124"/>
                  </a:lnTo>
                  <a:lnTo>
                    <a:pt x="12" y="112"/>
                  </a:lnTo>
                  <a:lnTo>
                    <a:pt x="4" y="9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4" y="64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0" y="24"/>
                  </a:lnTo>
                  <a:lnTo>
                    <a:pt x="60" y="16"/>
                  </a:lnTo>
                  <a:lnTo>
                    <a:pt x="80" y="8"/>
                  </a:lnTo>
                  <a:lnTo>
                    <a:pt x="104" y="4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60" y="4"/>
                  </a:lnTo>
                  <a:lnTo>
                    <a:pt x="184" y="8"/>
                  </a:lnTo>
                  <a:lnTo>
                    <a:pt x="204" y="16"/>
                  </a:lnTo>
                  <a:lnTo>
                    <a:pt x="224" y="24"/>
                  </a:lnTo>
                  <a:lnTo>
                    <a:pt x="240" y="36"/>
                  </a:lnTo>
                  <a:lnTo>
                    <a:pt x="252" y="48"/>
                  </a:lnTo>
                  <a:lnTo>
                    <a:pt x="260" y="64"/>
                  </a:lnTo>
                  <a:lnTo>
                    <a:pt x="264" y="80"/>
                  </a:lnTo>
                  <a:lnTo>
                    <a:pt x="264" y="80"/>
                  </a:lnTo>
                  <a:lnTo>
                    <a:pt x="260" y="96"/>
                  </a:lnTo>
                  <a:lnTo>
                    <a:pt x="252" y="112"/>
                  </a:lnTo>
                  <a:lnTo>
                    <a:pt x="240" y="124"/>
                  </a:lnTo>
                  <a:lnTo>
                    <a:pt x="224" y="136"/>
                  </a:lnTo>
                  <a:lnTo>
                    <a:pt x="204" y="147"/>
                  </a:lnTo>
                  <a:lnTo>
                    <a:pt x="184" y="155"/>
                  </a:lnTo>
                  <a:lnTo>
                    <a:pt x="160" y="159"/>
                  </a:lnTo>
                  <a:lnTo>
                    <a:pt x="132" y="159"/>
                  </a:lnTo>
                  <a:lnTo>
                    <a:pt x="132" y="159"/>
                  </a:lnTo>
                  <a:close/>
                </a:path>
              </a:pathLst>
            </a:custGeom>
            <a:solidFill>
              <a:srgbClr val="F774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124"/>
            <p:cNvSpPr>
              <a:spLocks/>
            </p:cNvSpPr>
            <p:nvPr/>
          </p:nvSpPr>
          <p:spPr bwMode="auto">
            <a:xfrm>
              <a:off x="2228771" y="2639414"/>
              <a:ext cx="637721" cy="387314"/>
            </a:xfrm>
            <a:custGeom>
              <a:avLst/>
              <a:gdLst/>
              <a:ahLst/>
              <a:cxnLst>
                <a:cxn ang="0">
                  <a:pos x="124" y="151"/>
                </a:cxn>
                <a:cxn ang="0">
                  <a:pos x="124" y="151"/>
                </a:cxn>
                <a:cxn ang="0">
                  <a:pos x="100" y="147"/>
                </a:cxn>
                <a:cxn ang="0">
                  <a:pos x="76" y="143"/>
                </a:cxn>
                <a:cxn ang="0">
                  <a:pos x="56" y="140"/>
                </a:cxn>
                <a:cxn ang="0">
                  <a:pos x="36" y="128"/>
                </a:cxn>
                <a:cxn ang="0">
                  <a:pos x="20" y="116"/>
                </a:cxn>
                <a:cxn ang="0">
                  <a:pos x="8" y="104"/>
                </a:cxn>
                <a:cxn ang="0">
                  <a:pos x="0" y="92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60"/>
                </a:cxn>
                <a:cxn ang="0">
                  <a:pos x="8" y="48"/>
                </a:cxn>
                <a:cxn ang="0">
                  <a:pos x="20" y="36"/>
                </a:cxn>
                <a:cxn ang="0">
                  <a:pos x="36" y="24"/>
                </a:cxn>
                <a:cxn ang="0">
                  <a:pos x="56" y="16"/>
                </a:cxn>
                <a:cxn ang="0">
                  <a:pos x="76" y="8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48" y="4"/>
                </a:cxn>
                <a:cxn ang="0">
                  <a:pos x="172" y="8"/>
                </a:cxn>
                <a:cxn ang="0">
                  <a:pos x="192" y="16"/>
                </a:cxn>
                <a:cxn ang="0">
                  <a:pos x="212" y="24"/>
                </a:cxn>
                <a:cxn ang="0">
                  <a:pos x="228" y="36"/>
                </a:cxn>
                <a:cxn ang="0">
                  <a:pos x="236" y="48"/>
                </a:cxn>
                <a:cxn ang="0">
                  <a:pos x="244" y="60"/>
                </a:cxn>
                <a:cxn ang="0">
                  <a:pos x="248" y="76"/>
                </a:cxn>
                <a:cxn ang="0">
                  <a:pos x="248" y="76"/>
                </a:cxn>
                <a:cxn ang="0">
                  <a:pos x="244" y="92"/>
                </a:cxn>
                <a:cxn ang="0">
                  <a:pos x="236" y="104"/>
                </a:cxn>
                <a:cxn ang="0">
                  <a:pos x="228" y="116"/>
                </a:cxn>
                <a:cxn ang="0">
                  <a:pos x="212" y="128"/>
                </a:cxn>
                <a:cxn ang="0">
                  <a:pos x="192" y="140"/>
                </a:cxn>
                <a:cxn ang="0">
                  <a:pos x="172" y="143"/>
                </a:cxn>
                <a:cxn ang="0">
                  <a:pos x="148" y="147"/>
                </a:cxn>
                <a:cxn ang="0">
                  <a:pos x="124" y="151"/>
                </a:cxn>
                <a:cxn ang="0">
                  <a:pos x="124" y="151"/>
                </a:cxn>
              </a:cxnLst>
              <a:rect l="0" t="0" r="r" b="b"/>
              <a:pathLst>
                <a:path w="248" h="151">
                  <a:moveTo>
                    <a:pt x="124" y="151"/>
                  </a:moveTo>
                  <a:lnTo>
                    <a:pt x="124" y="151"/>
                  </a:lnTo>
                  <a:lnTo>
                    <a:pt x="100" y="147"/>
                  </a:lnTo>
                  <a:lnTo>
                    <a:pt x="76" y="143"/>
                  </a:lnTo>
                  <a:lnTo>
                    <a:pt x="56" y="140"/>
                  </a:lnTo>
                  <a:lnTo>
                    <a:pt x="36" y="128"/>
                  </a:lnTo>
                  <a:lnTo>
                    <a:pt x="20" y="116"/>
                  </a:lnTo>
                  <a:lnTo>
                    <a:pt x="8" y="104"/>
                  </a:lnTo>
                  <a:lnTo>
                    <a:pt x="0" y="9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60"/>
                  </a:lnTo>
                  <a:lnTo>
                    <a:pt x="8" y="48"/>
                  </a:lnTo>
                  <a:lnTo>
                    <a:pt x="20" y="36"/>
                  </a:lnTo>
                  <a:lnTo>
                    <a:pt x="36" y="24"/>
                  </a:lnTo>
                  <a:lnTo>
                    <a:pt x="56" y="16"/>
                  </a:lnTo>
                  <a:lnTo>
                    <a:pt x="76" y="8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48" y="4"/>
                  </a:lnTo>
                  <a:lnTo>
                    <a:pt x="172" y="8"/>
                  </a:lnTo>
                  <a:lnTo>
                    <a:pt x="192" y="16"/>
                  </a:lnTo>
                  <a:lnTo>
                    <a:pt x="212" y="24"/>
                  </a:lnTo>
                  <a:lnTo>
                    <a:pt x="228" y="36"/>
                  </a:lnTo>
                  <a:lnTo>
                    <a:pt x="236" y="48"/>
                  </a:lnTo>
                  <a:lnTo>
                    <a:pt x="244" y="60"/>
                  </a:lnTo>
                  <a:lnTo>
                    <a:pt x="248" y="76"/>
                  </a:lnTo>
                  <a:lnTo>
                    <a:pt x="248" y="76"/>
                  </a:lnTo>
                  <a:lnTo>
                    <a:pt x="244" y="92"/>
                  </a:lnTo>
                  <a:lnTo>
                    <a:pt x="236" y="104"/>
                  </a:lnTo>
                  <a:lnTo>
                    <a:pt x="228" y="116"/>
                  </a:lnTo>
                  <a:lnTo>
                    <a:pt x="212" y="128"/>
                  </a:lnTo>
                  <a:lnTo>
                    <a:pt x="192" y="140"/>
                  </a:lnTo>
                  <a:lnTo>
                    <a:pt x="172" y="143"/>
                  </a:lnTo>
                  <a:lnTo>
                    <a:pt x="148" y="147"/>
                  </a:lnTo>
                  <a:lnTo>
                    <a:pt x="124" y="151"/>
                  </a:lnTo>
                  <a:lnTo>
                    <a:pt x="124" y="151"/>
                  </a:lnTo>
                  <a:close/>
                </a:path>
              </a:pathLst>
            </a:custGeom>
            <a:solidFill>
              <a:srgbClr val="F882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125"/>
            <p:cNvSpPr>
              <a:spLocks/>
            </p:cNvSpPr>
            <p:nvPr/>
          </p:nvSpPr>
          <p:spPr bwMode="auto">
            <a:xfrm>
              <a:off x="2239057" y="2649674"/>
              <a:ext cx="606864" cy="356534"/>
            </a:xfrm>
            <a:custGeom>
              <a:avLst/>
              <a:gdLst/>
              <a:ahLst/>
              <a:cxnLst>
                <a:cxn ang="0">
                  <a:pos x="120" y="139"/>
                </a:cxn>
                <a:cxn ang="0">
                  <a:pos x="120" y="139"/>
                </a:cxn>
                <a:cxn ang="0">
                  <a:pos x="96" y="139"/>
                </a:cxn>
                <a:cxn ang="0">
                  <a:pos x="72" y="136"/>
                </a:cxn>
                <a:cxn ang="0">
                  <a:pos x="52" y="128"/>
                </a:cxn>
                <a:cxn ang="0">
                  <a:pos x="36" y="120"/>
                </a:cxn>
                <a:cxn ang="0">
                  <a:pos x="20" y="112"/>
                </a:cxn>
                <a:cxn ang="0">
                  <a:pos x="12" y="100"/>
                </a:cxn>
                <a:cxn ang="0">
                  <a:pos x="4" y="84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4" y="56"/>
                </a:cxn>
                <a:cxn ang="0">
                  <a:pos x="12" y="44"/>
                </a:cxn>
                <a:cxn ang="0">
                  <a:pos x="20" y="32"/>
                </a:cxn>
                <a:cxn ang="0">
                  <a:pos x="36" y="24"/>
                </a:cxn>
                <a:cxn ang="0">
                  <a:pos x="52" y="12"/>
                </a:cxn>
                <a:cxn ang="0">
                  <a:pos x="72" y="8"/>
                </a:cxn>
                <a:cxn ang="0">
                  <a:pos x="96" y="4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40" y="4"/>
                </a:cxn>
                <a:cxn ang="0">
                  <a:pos x="164" y="8"/>
                </a:cxn>
                <a:cxn ang="0">
                  <a:pos x="184" y="12"/>
                </a:cxn>
                <a:cxn ang="0">
                  <a:pos x="200" y="24"/>
                </a:cxn>
                <a:cxn ang="0">
                  <a:pos x="216" y="32"/>
                </a:cxn>
                <a:cxn ang="0">
                  <a:pos x="228" y="44"/>
                </a:cxn>
                <a:cxn ang="0">
                  <a:pos x="232" y="56"/>
                </a:cxn>
                <a:cxn ang="0">
                  <a:pos x="236" y="72"/>
                </a:cxn>
                <a:cxn ang="0">
                  <a:pos x="236" y="72"/>
                </a:cxn>
                <a:cxn ang="0">
                  <a:pos x="232" y="84"/>
                </a:cxn>
                <a:cxn ang="0">
                  <a:pos x="228" y="100"/>
                </a:cxn>
                <a:cxn ang="0">
                  <a:pos x="216" y="112"/>
                </a:cxn>
                <a:cxn ang="0">
                  <a:pos x="200" y="120"/>
                </a:cxn>
                <a:cxn ang="0">
                  <a:pos x="184" y="128"/>
                </a:cxn>
                <a:cxn ang="0">
                  <a:pos x="164" y="136"/>
                </a:cxn>
                <a:cxn ang="0">
                  <a:pos x="140" y="139"/>
                </a:cxn>
                <a:cxn ang="0">
                  <a:pos x="120" y="139"/>
                </a:cxn>
                <a:cxn ang="0">
                  <a:pos x="120" y="139"/>
                </a:cxn>
              </a:cxnLst>
              <a:rect l="0" t="0" r="r" b="b"/>
              <a:pathLst>
                <a:path w="236" h="139">
                  <a:moveTo>
                    <a:pt x="120" y="139"/>
                  </a:moveTo>
                  <a:lnTo>
                    <a:pt x="120" y="139"/>
                  </a:lnTo>
                  <a:lnTo>
                    <a:pt x="96" y="139"/>
                  </a:lnTo>
                  <a:lnTo>
                    <a:pt x="72" y="136"/>
                  </a:lnTo>
                  <a:lnTo>
                    <a:pt x="52" y="128"/>
                  </a:lnTo>
                  <a:lnTo>
                    <a:pt x="36" y="120"/>
                  </a:lnTo>
                  <a:lnTo>
                    <a:pt x="20" y="112"/>
                  </a:lnTo>
                  <a:lnTo>
                    <a:pt x="12" y="100"/>
                  </a:lnTo>
                  <a:lnTo>
                    <a:pt x="4" y="8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4" y="56"/>
                  </a:lnTo>
                  <a:lnTo>
                    <a:pt x="12" y="44"/>
                  </a:lnTo>
                  <a:lnTo>
                    <a:pt x="20" y="32"/>
                  </a:lnTo>
                  <a:lnTo>
                    <a:pt x="36" y="24"/>
                  </a:lnTo>
                  <a:lnTo>
                    <a:pt x="52" y="12"/>
                  </a:lnTo>
                  <a:lnTo>
                    <a:pt x="72" y="8"/>
                  </a:lnTo>
                  <a:lnTo>
                    <a:pt x="96" y="4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40" y="4"/>
                  </a:lnTo>
                  <a:lnTo>
                    <a:pt x="164" y="8"/>
                  </a:lnTo>
                  <a:lnTo>
                    <a:pt x="184" y="12"/>
                  </a:lnTo>
                  <a:lnTo>
                    <a:pt x="200" y="24"/>
                  </a:lnTo>
                  <a:lnTo>
                    <a:pt x="216" y="32"/>
                  </a:lnTo>
                  <a:lnTo>
                    <a:pt x="228" y="44"/>
                  </a:lnTo>
                  <a:lnTo>
                    <a:pt x="232" y="56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4"/>
                  </a:lnTo>
                  <a:lnTo>
                    <a:pt x="228" y="100"/>
                  </a:lnTo>
                  <a:lnTo>
                    <a:pt x="216" y="112"/>
                  </a:lnTo>
                  <a:lnTo>
                    <a:pt x="200" y="120"/>
                  </a:lnTo>
                  <a:lnTo>
                    <a:pt x="184" y="128"/>
                  </a:lnTo>
                  <a:lnTo>
                    <a:pt x="164" y="136"/>
                  </a:lnTo>
                  <a:lnTo>
                    <a:pt x="140" y="139"/>
                  </a:lnTo>
                  <a:lnTo>
                    <a:pt x="120" y="139"/>
                  </a:lnTo>
                  <a:lnTo>
                    <a:pt x="120" y="139"/>
                  </a:lnTo>
                  <a:close/>
                </a:path>
              </a:pathLst>
            </a:custGeom>
            <a:solidFill>
              <a:srgbClr val="F990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126"/>
            <p:cNvSpPr>
              <a:spLocks/>
            </p:cNvSpPr>
            <p:nvPr/>
          </p:nvSpPr>
          <p:spPr bwMode="auto">
            <a:xfrm>
              <a:off x="2259629" y="2659934"/>
              <a:ext cx="565721" cy="338579"/>
            </a:xfrm>
            <a:custGeom>
              <a:avLst/>
              <a:gdLst/>
              <a:ahLst/>
              <a:cxnLst>
                <a:cxn ang="0">
                  <a:pos x="108" y="132"/>
                </a:cxn>
                <a:cxn ang="0">
                  <a:pos x="108" y="132"/>
                </a:cxn>
                <a:cxn ang="0">
                  <a:pos x="88" y="128"/>
                </a:cxn>
                <a:cxn ang="0">
                  <a:pos x="68" y="128"/>
                </a:cxn>
                <a:cxn ang="0">
                  <a:pos x="48" y="120"/>
                </a:cxn>
                <a:cxn ang="0">
                  <a:pos x="32" y="112"/>
                </a:cxn>
                <a:cxn ang="0">
                  <a:pos x="20" y="104"/>
                </a:cxn>
                <a:cxn ang="0">
                  <a:pos x="8" y="92"/>
                </a:cxn>
                <a:cxn ang="0">
                  <a:pos x="4" y="80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4" y="52"/>
                </a:cxn>
                <a:cxn ang="0">
                  <a:pos x="8" y="40"/>
                </a:cxn>
                <a:cxn ang="0">
                  <a:pos x="20" y="32"/>
                </a:cxn>
                <a:cxn ang="0">
                  <a:pos x="32" y="20"/>
                </a:cxn>
                <a:cxn ang="0">
                  <a:pos x="48" y="12"/>
                </a:cxn>
                <a:cxn ang="0">
                  <a:pos x="68" y="8"/>
                </a:cxn>
                <a:cxn ang="0">
                  <a:pos x="88" y="4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32" y="4"/>
                </a:cxn>
                <a:cxn ang="0">
                  <a:pos x="152" y="8"/>
                </a:cxn>
                <a:cxn ang="0">
                  <a:pos x="172" y="12"/>
                </a:cxn>
                <a:cxn ang="0">
                  <a:pos x="188" y="20"/>
                </a:cxn>
                <a:cxn ang="0">
                  <a:pos x="200" y="32"/>
                </a:cxn>
                <a:cxn ang="0">
                  <a:pos x="212" y="40"/>
                </a:cxn>
                <a:cxn ang="0">
                  <a:pos x="216" y="52"/>
                </a:cxn>
                <a:cxn ang="0">
                  <a:pos x="220" y="68"/>
                </a:cxn>
                <a:cxn ang="0">
                  <a:pos x="220" y="68"/>
                </a:cxn>
                <a:cxn ang="0">
                  <a:pos x="216" y="80"/>
                </a:cxn>
                <a:cxn ang="0">
                  <a:pos x="212" y="92"/>
                </a:cxn>
                <a:cxn ang="0">
                  <a:pos x="200" y="104"/>
                </a:cxn>
                <a:cxn ang="0">
                  <a:pos x="188" y="112"/>
                </a:cxn>
                <a:cxn ang="0">
                  <a:pos x="172" y="120"/>
                </a:cxn>
                <a:cxn ang="0">
                  <a:pos x="152" y="128"/>
                </a:cxn>
                <a:cxn ang="0">
                  <a:pos x="132" y="128"/>
                </a:cxn>
                <a:cxn ang="0">
                  <a:pos x="108" y="132"/>
                </a:cxn>
                <a:cxn ang="0">
                  <a:pos x="108" y="132"/>
                </a:cxn>
              </a:cxnLst>
              <a:rect l="0" t="0" r="r" b="b"/>
              <a:pathLst>
                <a:path w="220" h="132">
                  <a:moveTo>
                    <a:pt x="108" y="132"/>
                  </a:moveTo>
                  <a:lnTo>
                    <a:pt x="108" y="132"/>
                  </a:lnTo>
                  <a:lnTo>
                    <a:pt x="88" y="128"/>
                  </a:lnTo>
                  <a:lnTo>
                    <a:pt x="68" y="128"/>
                  </a:lnTo>
                  <a:lnTo>
                    <a:pt x="48" y="120"/>
                  </a:lnTo>
                  <a:lnTo>
                    <a:pt x="32" y="112"/>
                  </a:lnTo>
                  <a:lnTo>
                    <a:pt x="20" y="104"/>
                  </a:lnTo>
                  <a:lnTo>
                    <a:pt x="8" y="92"/>
                  </a:lnTo>
                  <a:lnTo>
                    <a:pt x="4" y="8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8" y="40"/>
                  </a:lnTo>
                  <a:lnTo>
                    <a:pt x="20" y="32"/>
                  </a:lnTo>
                  <a:lnTo>
                    <a:pt x="32" y="20"/>
                  </a:lnTo>
                  <a:lnTo>
                    <a:pt x="48" y="12"/>
                  </a:lnTo>
                  <a:lnTo>
                    <a:pt x="68" y="8"/>
                  </a:lnTo>
                  <a:lnTo>
                    <a:pt x="88" y="4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32" y="4"/>
                  </a:lnTo>
                  <a:lnTo>
                    <a:pt x="152" y="8"/>
                  </a:lnTo>
                  <a:lnTo>
                    <a:pt x="172" y="12"/>
                  </a:lnTo>
                  <a:lnTo>
                    <a:pt x="188" y="20"/>
                  </a:lnTo>
                  <a:lnTo>
                    <a:pt x="200" y="32"/>
                  </a:lnTo>
                  <a:lnTo>
                    <a:pt x="212" y="40"/>
                  </a:lnTo>
                  <a:lnTo>
                    <a:pt x="216" y="52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16" y="80"/>
                  </a:lnTo>
                  <a:lnTo>
                    <a:pt x="212" y="92"/>
                  </a:lnTo>
                  <a:lnTo>
                    <a:pt x="200" y="104"/>
                  </a:lnTo>
                  <a:lnTo>
                    <a:pt x="188" y="112"/>
                  </a:lnTo>
                  <a:lnTo>
                    <a:pt x="172" y="120"/>
                  </a:lnTo>
                  <a:lnTo>
                    <a:pt x="152" y="128"/>
                  </a:lnTo>
                  <a:lnTo>
                    <a:pt x="132" y="128"/>
                  </a:lnTo>
                  <a:lnTo>
                    <a:pt x="108" y="132"/>
                  </a:lnTo>
                  <a:lnTo>
                    <a:pt x="108" y="132"/>
                  </a:lnTo>
                  <a:close/>
                </a:path>
              </a:pathLst>
            </a:custGeom>
            <a:solidFill>
              <a:srgbClr val="F99D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127"/>
            <p:cNvSpPr>
              <a:spLocks/>
            </p:cNvSpPr>
            <p:nvPr/>
          </p:nvSpPr>
          <p:spPr bwMode="auto">
            <a:xfrm>
              <a:off x="2280201" y="2680454"/>
              <a:ext cx="524577" cy="297539"/>
            </a:xfrm>
            <a:custGeom>
              <a:avLst/>
              <a:gdLst/>
              <a:ahLst/>
              <a:cxnLst>
                <a:cxn ang="0">
                  <a:pos x="100" y="116"/>
                </a:cxn>
                <a:cxn ang="0">
                  <a:pos x="100" y="116"/>
                </a:cxn>
                <a:cxn ang="0">
                  <a:pos x="80" y="116"/>
                </a:cxn>
                <a:cxn ang="0">
                  <a:pos x="60" y="112"/>
                </a:cxn>
                <a:cxn ang="0">
                  <a:pos x="44" y="108"/>
                </a:cxn>
                <a:cxn ang="0">
                  <a:pos x="28" y="100"/>
                </a:cxn>
                <a:cxn ang="0">
                  <a:pos x="16" y="92"/>
                </a:cxn>
                <a:cxn ang="0">
                  <a:pos x="8" y="80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8" y="36"/>
                </a:cxn>
                <a:cxn ang="0">
                  <a:pos x="16" y="24"/>
                </a:cxn>
                <a:cxn ang="0">
                  <a:pos x="28" y="16"/>
                </a:cxn>
                <a:cxn ang="0">
                  <a:pos x="44" y="8"/>
                </a:cxn>
                <a:cxn ang="0">
                  <a:pos x="60" y="4"/>
                </a:cxn>
                <a:cxn ang="0">
                  <a:pos x="80" y="0"/>
                </a:cxn>
                <a:cxn ang="0">
                  <a:pos x="100" y="0"/>
                </a:cxn>
                <a:cxn ang="0">
                  <a:pos x="100" y="0"/>
                </a:cxn>
                <a:cxn ang="0">
                  <a:pos x="120" y="0"/>
                </a:cxn>
                <a:cxn ang="0">
                  <a:pos x="140" y="4"/>
                </a:cxn>
                <a:cxn ang="0">
                  <a:pos x="156" y="8"/>
                </a:cxn>
                <a:cxn ang="0">
                  <a:pos x="172" y="16"/>
                </a:cxn>
                <a:cxn ang="0">
                  <a:pos x="184" y="24"/>
                </a:cxn>
                <a:cxn ang="0">
                  <a:pos x="196" y="36"/>
                </a:cxn>
                <a:cxn ang="0">
                  <a:pos x="200" y="44"/>
                </a:cxn>
                <a:cxn ang="0">
                  <a:pos x="204" y="56"/>
                </a:cxn>
                <a:cxn ang="0">
                  <a:pos x="204" y="56"/>
                </a:cxn>
                <a:cxn ang="0">
                  <a:pos x="200" y="68"/>
                </a:cxn>
                <a:cxn ang="0">
                  <a:pos x="196" y="80"/>
                </a:cxn>
                <a:cxn ang="0">
                  <a:pos x="184" y="92"/>
                </a:cxn>
                <a:cxn ang="0">
                  <a:pos x="172" y="100"/>
                </a:cxn>
                <a:cxn ang="0">
                  <a:pos x="156" y="108"/>
                </a:cxn>
                <a:cxn ang="0">
                  <a:pos x="140" y="112"/>
                </a:cxn>
                <a:cxn ang="0">
                  <a:pos x="120" y="116"/>
                </a:cxn>
                <a:cxn ang="0">
                  <a:pos x="100" y="116"/>
                </a:cxn>
                <a:cxn ang="0">
                  <a:pos x="100" y="116"/>
                </a:cxn>
              </a:cxnLst>
              <a:rect l="0" t="0" r="r" b="b"/>
              <a:pathLst>
                <a:path w="204" h="116">
                  <a:moveTo>
                    <a:pt x="100" y="116"/>
                  </a:moveTo>
                  <a:lnTo>
                    <a:pt x="100" y="116"/>
                  </a:lnTo>
                  <a:lnTo>
                    <a:pt x="80" y="116"/>
                  </a:lnTo>
                  <a:lnTo>
                    <a:pt x="60" y="112"/>
                  </a:lnTo>
                  <a:lnTo>
                    <a:pt x="44" y="108"/>
                  </a:lnTo>
                  <a:lnTo>
                    <a:pt x="28" y="100"/>
                  </a:lnTo>
                  <a:lnTo>
                    <a:pt x="16" y="92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8" y="36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44" y="8"/>
                  </a:lnTo>
                  <a:lnTo>
                    <a:pt x="60" y="4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20" y="0"/>
                  </a:lnTo>
                  <a:lnTo>
                    <a:pt x="140" y="4"/>
                  </a:lnTo>
                  <a:lnTo>
                    <a:pt x="156" y="8"/>
                  </a:lnTo>
                  <a:lnTo>
                    <a:pt x="172" y="16"/>
                  </a:lnTo>
                  <a:lnTo>
                    <a:pt x="184" y="24"/>
                  </a:lnTo>
                  <a:lnTo>
                    <a:pt x="196" y="36"/>
                  </a:lnTo>
                  <a:lnTo>
                    <a:pt x="200" y="44"/>
                  </a:lnTo>
                  <a:lnTo>
                    <a:pt x="204" y="56"/>
                  </a:lnTo>
                  <a:lnTo>
                    <a:pt x="204" y="56"/>
                  </a:lnTo>
                  <a:lnTo>
                    <a:pt x="200" y="68"/>
                  </a:lnTo>
                  <a:lnTo>
                    <a:pt x="196" y="80"/>
                  </a:lnTo>
                  <a:lnTo>
                    <a:pt x="184" y="92"/>
                  </a:lnTo>
                  <a:lnTo>
                    <a:pt x="172" y="100"/>
                  </a:lnTo>
                  <a:lnTo>
                    <a:pt x="156" y="108"/>
                  </a:lnTo>
                  <a:lnTo>
                    <a:pt x="140" y="112"/>
                  </a:lnTo>
                  <a:lnTo>
                    <a:pt x="120" y="116"/>
                  </a:lnTo>
                  <a:lnTo>
                    <a:pt x="100" y="116"/>
                  </a:lnTo>
                  <a:lnTo>
                    <a:pt x="100" y="116"/>
                  </a:lnTo>
                  <a:close/>
                </a:path>
              </a:pathLst>
            </a:custGeom>
            <a:solidFill>
              <a:srgbClr val="FAA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128"/>
            <p:cNvSpPr>
              <a:spLocks/>
            </p:cNvSpPr>
            <p:nvPr/>
          </p:nvSpPr>
          <p:spPr bwMode="auto">
            <a:xfrm>
              <a:off x="2290486" y="2690714"/>
              <a:ext cx="493720" cy="277019"/>
            </a:xfrm>
            <a:custGeom>
              <a:avLst/>
              <a:gdLst/>
              <a:ahLst/>
              <a:cxnLst>
                <a:cxn ang="0">
                  <a:pos x="96" y="108"/>
                </a:cxn>
                <a:cxn ang="0">
                  <a:pos x="96" y="108"/>
                </a:cxn>
                <a:cxn ang="0">
                  <a:pos x="60" y="104"/>
                </a:cxn>
                <a:cxn ang="0">
                  <a:pos x="28" y="92"/>
                </a:cxn>
                <a:cxn ang="0">
                  <a:pos x="16" y="84"/>
                </a:cxn>
                <a:cxn ang="0">
                  <a:pos x="8" y="76"/>
                </a:cxn>
                <a:cxn ang="0">
                  <a:pos x="4" y="64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4" y="40"/>
                </a:cxn>
                <a:cxn ang="0">
                  <a:pos x="8" y="32"/>
                </a:cxn>
                <a:cxn ang="0">
                  <a:pos x="16" y="24"/>
                </a:cxn>
                <a:cxn ang="0">
                  <a:pos x="28" y="16"/>
                </a:cxn>
                <a:cxn ang="0">
                  <a:pos x="60" y="4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132" y="4"/>
                </a:cxn>
                <a:cxn ang="0">
                  <a:pos x="164" y="16"/>
                </a:cxn>
                <a:cxn ang="0">
                  <a:pos x="176" y="24"/>
                </a:cxn>
                <a:cxn ang="0">
                  <a:pos x="184" y="32"/>
                </a:cxn>
                <a:cxn ang="0">
                  <a:pos x="188" y="40"/>
                </a:cxn>
                <a:cxn ang="0">
                  <a:pos x="192" y="52"/>
                </a:cxn>
                <a:cxn ang="0">
                  <a:pos x="192" y="52"/>
                </a:cxn>
                <a:cxn ang="0">
                  <a:pos x="188" y="64"/>
                </a:cxn>
                <a:cxn ang="0">
                  <a:pos x="184" y="76"/>
                </a:cxn>
                <a:cxn ang="0">
                  <a:pos x="176" y="84"/>
                </a:cxn>
                <a:cxn ang="0">
                  <a:pos x="164" y="92"/>
                </a:cxn>
                <a:cxn ang="0">
                  <a:pos x="132" y="104"/>
                </a:cxn>
                <a:cxn ang="0">
                  <a:pos x="96" y="108"/>
                </a:cxn>
                <a:cxn ang="0">
                  <a:pos x="96" y="108"/>
                </a:cxn>
              </a:cxnLst>
              <a:rect l="0" t="0" r="r" b="b"/>
              <a:pathLst>
                <a:path w="192" h="108">
                  <a:moveTo>
                    <a:pt x="96" y="108"/>
                  </a:moveTo>
                  <a:lnTo>
                    <a:pt x="96" y="108"/>
                  </a:lnTo>
                  <a:lnTo>
                    <a:pt x="60" y="104"/>
                  </a:lnTo>
                  <a:lnTo>
                    <a:pt x="28" y="92"/>
                  </a:lnTo>
                  <a:lnTo>
                    <a:pt x="16" y="84"/>
                  </a:lnTo>
                  <a:lnTo>
                    <a:pt x="8" y="76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60" y="4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32" y="4"/>
                  </a:lnTo>
                  <a:lnTo>
                    <a:pt x="164" y="16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88" y="40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88" y="64"/>
                  </a:lnTo>
                  <a:lnTo>
                    <a:pt x="184" y="76"/>
                  </a:lnTo>
                  <a:lnTo>
                    <a:pt x="176" y="84"/>
                  </a:lnTo>
                  <a:lnTo>
                    <a:pt x="164" y="92"/>
                  </a:lnTo>
                  <a:lnTo>
                    <a:pt x="132" y="104"/>
                  </a:lnTo>
                  <a:lnTo>
                    <a:pt x="96" y="108"/>
                  </a:lnTo>
                  <a:lnTo>
                    <a:pt x="96" y="108"/>
                  </a:lnTo>
                  <a:close/>
                </a:path>
              </a:pathLst>
            </a:custGeom>
            <a:solidFill>
              <a:srgbClr val="FAB9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129"/>
            <p:cNvSpPr>
              <a:spLocks/>
            </p:cNvSpPr>
            <p:nvPr/>
          </p:nvSpPr>
          <p:spPr bwMode="auto">
            <a:xfrm>
              <a:off x="2311058" y="2700974"/>
              <a:ext cx="452576" cy="246240"/>
            </a:xfrm>
            <a:custGeom>
              <a:avLst/>
              <a:gdLst/>
              <a:ahLst/>
              <a:cxnLst>
                <a:cxn ang="0">
                  <a:pos x="88" y="96"/>
                </a:cxn>
                <a:cxn ang="0">
                  <a:pos x="88" y="96"/>
                </a:cxn>
                <a:cxn ang="0">
                  <a:pos x="52" y="92"/>
                </a:cxn>
                <a:cxn ang="0">
                  <a:pos x="24" y="84"/>
                </a:cxn>
                <a:cxn ang="0">
                  <a:pos x="12" y="76"/>
                </a:cxn>
                <a:cxn ang="0">
                  <a:pos x="4" y="68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4" y="28"/>
                </a:cxn>
                <a:cxn ang="0">
                  <a:pos x="12" y="20"/>
                </a:cxn>
                <a:cxn ang="0">
                  <a:pos x="24" y="12"/>
                </a:cxn>
                <a:cxn ang="0">
                  <a:pos x="52" y="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120" y="4"/>
                </a:cxn>
                <a:cxn ang="0">
                  <a:pos x="148" y="12"/>
                </a:cxn>
                <a:cxn ang="0">
                  <a:pos x="160" y="20"/>
                </a:cxn>
                <a:cxn ang="0">
                  <a:pos x="168" y="28"/>
                </a:cxn>
                <a:cxn ang="0">
                  <a:pos x="172" y="40"/>
                </a:cxn>
                <a:cxn ang="0">
                  <a:pos x="176" y="48"/>
                </a:cxn>
                <a:cxn ang="0">
                  <a:pos x="176" y="48"/>
                </a:cxn>
                <a:cxn ang="0">
                  <a:pos x="172" y="60"/>
                </a:cxn>
                <a:cxn ang="0">
                  <a:pos x="168" y="68"/>
                </a:cxn>
                <a:cxn ang="0">
                  <a:pos x="160" y="76"/>
                </a:cxn>
                <a:cxn ang="0">
                  <a:pos x="148" y="84"/>
                </a:cxn>
                <a:cxn ang="0">
                  <a:pos x="120" y="92"/>
                </a:cxn>
                <a:cxn ang="0">
                  <a:pos x="88" y="96"/>
                </a:cxn>
                <a:cxn ang="0">
                  <a:pos x="88" y="96"/>
                </a:cxn>
              </a:cxnLst>
              <a:rect l="0" t="0" r="r" b="b"/>
              <a:pathLst>
                <a:path w="176" h="96">
                  <a:moveTo>
                    <a:pt x="88" y="96"/>
                  </a:moveTo>
                  <a:lnTo>
                    <a:pt x="88" y="96"/>
                  </a:lnTo>
                  <a:lnTo>
                    <a:pt x="52" y="92"/>
                  </a:lnTo>
                  <a:lnTo>
                    <a:pt x="24" y="84"/>
                  </a:lnTo>
                  <a:lnTo>
                    <a:pt x="12" y="76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4" y="28"/>
                  </a:lnTo>
                  <a:lnTo>
                    <a:pt x="12" y="20"/>
                  </a:lnTo>
                  <a:lnTo>
                    <a:pt x="24" y="12"/>
                  </a:lnTo>
                  <a:lnTo>
                    <a:pt x="52" y="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20" y="4"/>
                  </a:lnTo>
                  <a:lnTo>
                    <a:pt x="148" y="12"/>
                  </a:lnTo>
                  <a:lnTo>
                    <a:pt x="160" y="20"/>
                  </a:lnTo>
                  <a:lnTo>
                    <a:pt x="168" y="28"/>
                  </a:lnTo>
                  <a:lnTo>
                    <a:pt x="172" y="40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2" y="60"/>
                  </a:lnTo>
                  <a:lnTo>
                    <a:pt x="168" y="68"/>
                  </a:lnTo>
                  <a:lnTo>
                    <a:pt x="160" y="76"/>
                  </a:lnTo>
                  <a:lnTo>
                    <a:pt x="148" y="84"/>
                  </a:lnTo>
                  <a:lnTo>
                    <a:pt x="120" y="92"/>
                  </a:lnTo>
                  <a:lnTo>
                    <a:pt x="88" y="96"/>
                  </a:lnTo>
                  <a:lnTo>
                    <a:pt x="88" y="96"/>
                  </a:lnTo>
                  <a:close/>
                </a:path>
              </a:pathLst>
            </a:custGeom>
            <a:solidFill>
              <a:srgbClr val="FCC7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130"/>
            <p:cNvSpPr>
              <a:spLocks/>
            </p:cNvSpPr>
            <p:nvPr/>
          </p:nvSpPr>
          <p:spPr bwMode="auto">
            <a:xfrm>
              <a:off x="2321344" y="2711234"/>
              <a:ext cx="421719" cy="225720"/>
            </a:xfrm>
            <a:custGeom>
              <a:avLst/>
              <a:gdLst/>
              <a:ahLst/>
              <a:cxnLst>
                <a:cxn ang="0">
                  <a:pos x="80" y="88"/>
                </a:cxn>
                <a:cxn ang="0">
                  <a:pos x="80" y="88"/>
                </a:cxn>
                <a:cxn ang="0">
                  <a:pos x="52" y="84"/>
                </a:cxn>
                <a:cxn ang="0">
                  <a:pos x="24" y="76"/>
                </a:cxn>
                <a:cxn ang="0">
                  <a:pos x="8" y="60"/>
                </a:cxn>
                <a:cxn ang="0">
                  <a:pos x="4" y="52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4" y="36"/>
                </a:cxn>
                <a:cxn ang="0">
                  <a:pos x="8" y="24"/>
                </a:cxn>
                <a:cxn ang="0">
                  <a:pos x="24" y="12"/>
                </a:cxn>
                <a:cxn ang="0">
                  <a:pos x="52" y="4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112" y="4"/>
                </a:cxn>
                <a:cxn ang="0">
                  <a:pos x="140" y="12"/>
                </a:cxn>
                <a:cxn ang="0">
                  <a:pos x="156" y="24"/>
                </a:cxn>
                <a:cxn ang="0">
                  <a:pos x="160" y="36"/>
                </a:cxn>
                <a:cxn ang="0">
                  <a:pos x="164" y="44"/>
                </a:cxn>
                <a:cxn ang="0">
                  <a:pos x="164" y="44"/>
                </a:cxn>
                <a:cxn ang="0">
                  <a:pos x="160" y="52"/>
                </a:cxn>
                <a:cxn ang="0">
                  <a:pos x="156" y="60"/>
                </a:cxn>
                <a:cxn ang="0">
                  <a:pos x="140" y="76"/>
                </a:cxn>
                <a:cxn ang="0">
                  <a:pos x="112" y="84"/>
                </a:cxn>
                <a:cxn ang="0">
                  <a:pos x="80" y="88"/>
                </a:cxn>
                <a:cxn ang="0">
                  <a:pos x="80" y="88"/>
                </a:cxn>
              </a:cxnLst>
              <a:rect l="0" t="0" r="r" b="b"/>
              <a:pathLst>
                <a:path w="164" h="88">
                  <a:moveTo>
                    <a:pt x="80" y="88"/>
                  </a:moveTo>
                  <a:lnTo>
                    <a:pt x="80" y="88"/>
                  </a:lnTo>
                  <a:lnTo>
                    <a:pt x="52" y="84"/>
                  </a:lnTo>
                  <a:lnTo>
                    <a:pt x="24" y="76"/>
                  </a:lnTo>
                  <a:lnTo>
                    <a:pt x="8" y="60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4" y="36"/>
                  </a:lnTo>
                  <a:lnTo>
                    <a:pt x="8" y="24"/>
                  </a:lnTo>
                  <a:lnTo>
                    <a:pt x="24" y="12"/>
                  </a:lnTo>
                  <a:lnTo>
                    <a:pt x="52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112" y="4"/>
                  </a:lnTo>
                  <a:lnTo>
                    <a:pt x="140" y="12"/>
                  </a:lnTo>
                  <a:lnTo>
                    <a:pt x="156" y="24"/>
                  </a:lnTo>
                  <a:lnTo>
                    <a:pt x="160" y="36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0" y="52"/>
                  </a:lnTo>
                  <a:lnTo>
                    <a:pt x="156" y="60"/>
                  </a:lnTo>
                  <a:lnTo>
                    <a:pt x="140" y="76"/>
                  </a:lnTo>
                  <a:lnTo>
                    <a:pt x="112" y="84"/>
                  </a:lnTo>
                  <a:lnTo>
                    <a:pt x="80" y="88"/>
                  </a:lnTo>
                  <a:lnTo>
                    <a:pt x="80" y="88"/>
                  </a:lnTo>
                  <a:close/>
                </a:path>
              </a:pathLst>
            </a:custGeom>
            <a:solidFill>
              <a:srgbClr val="FCD5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131"/>
            <p:cNvSpPr>
              <a:spLocks/>
            </p:cNvSpPr>
            <p:nvPr/>
          </p:nvSpPr>
          <p:spPr bwMode="auto">
            <a:xfrm>
              <a:off x="2341916" y="2721494"/>
              <a:ext cx="370290" cy="194940"/>
            </a:xfrm>
            <a:custGeom>
              <a:avLst/>
              <a:gdLst/>
              <a:ahLst/>
              <a:cxnLst>
                <a:cxn ang="0">
                  <a:pos x="72" y="76"/>
                </a:cxn>
                <a:cxn ang="0">
                  <a:pos x="72" y="76"/>
                </a:cxn>
                <a:cxn ang="0">
                  <a:pos x="44" y="76"/>
                </a:cxn>
                <a:cxn ang="0">
                  <a:pos x="20" y="68"/>
                </a:cxn>
                <a:cxn ang="0">
                  <a:pos x="4" y="52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4" y="24"/>
                </a:cxn>
                <a:cxn ang="0">
                  <a:pos x="20" y="12"/>
                </a:cxn>
                <a:cxn ang="0">
                  <a:pos x="44" y="4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100" y="4"/>
                </a:cxn>
                <a:cxn ang="0">
                  <a:pos x="124" y="12"/>
                </a:cxn>
                <a:cxn ang="0">
                  <a:pos x="140" y="24"/>
                </a:cxn>
                <a:cxn ang="0">
                  <a:pos x="144" y="32"/>
                </a:cxn>
                <a:cxn ang="0">
                  <a:pos x="144" y="40"/>
                </a:cxn>
                <a:cxn ang="0">
                  <a:pos x="144" y="40"/>
                </a:cxn>
                <a:cxn ang="0">
                  <a:pos x="144" y="48"/>
                </a:cxn>
                <a:cxn ang="0">
                  <a:pos x="140" y="52"/>
                </a:cxn>
                <a:cxn ang="0">
                  <a:pos x="124" y="68"/>
                </a:cxn>
                <a:cxn ang="0">
                  <a:pos x="100" y="76"/>
                </a:cxn>
                <a:cxn ang="0">
                  <a:pos x="72" y="76"/>
                </a:cxn>
                <a:cxn ang="0">
                  <a:pos x="72" y="76"/>
                </a:cxn>
              </a:cxnLst>
              <a:rect l="0" t="0" r="r" b="b"/>
              <a:pathLst>
                <a:path w="144" h="76">
                  <a:moveTo>
                    <a:pt x="72" y="76"/>
                  </a:moveTo>
                  <a:lnTo>
                    <a:pt x="72" y="76"/>
                  </a:lnTo>
                  <a:lnTo>
                    <a:pt x="44" y="76"/>
                  </a:lnTo>
                  <a:lnTo>
                    <a:pt x="20" y="68"/>
                  </a:lnTo>
                  <a:lnTo>
                    <a:pt x="4" y="52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20" y="12"/>
                  </a:lnTo>
                  <a:lnTo>
                    <a:pt x="44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00" y="4"/>
                  </a:lnTo>
                  <a:lnTo>
                    <a:pt x="124" y="12"/>
                  </a:lnTo>
                  <a:lnTo>
                    <a:pt x="140" y="24"/>
                  </a:lnTo>
                  <a:lnTo>
                    <a:pt x="144" y="32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4" y="48"/>
                  </a:lnTo>
                  <a:lnTo>
                    <a:pt x="140" y="52"/>
                  </a:lnTo>
                  <a:lnTo>
                    <a:pt x="124" y="68"/>
                  </a:lnTo>
                  <a:lnTo>
                    <a:pt x="100" y="76"/>
                  </a:lnTo>
                  <a:lnTo>
                    <a:pt x="72" y="76"/>
                  </a:lnTo>
                  <a:lnTo>
                    <a:pt x="72" y="76"/>
                  </a:lnTo>
                  <a:close/>
                </a:path>
              </a:pathLst>
            </a:custGeom>
            <a:solidFill>
              <a:srgbClr val="FDE3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132"/>
            <p:cNvSpPr>
              <a:spLocks/>
            </p:cNvSpPr>
            <p:nvPr/>
          </p:nvSpPr>
          <p:spPr bwMode="auto">
            <a:xfrm>
              <a:off x="2352201" y="2731754"/>
              <a:ext cx="339432" cy="174420"/>
            </a:xfrm>
            <a:custGeom>
              <a:avLst/>
              <a:gdLst/>
              <a:ahLst/>
              <a:cxnLst>
                <a:cxn ang="0">
                  <a:pos x="68" y="68"/>
                </a:cxn>
                <a:cxn ang="0">
                  <a:pos x="68" y="68"/>
                </a:cxn>
                <a:cxn ang="0">
                  <a:pos x="44" y="64"/>
                </a:cxn>
                <a:cxn ang="0">
                  <a:pos x="20" y="56"/>
                </a:cxn>
                <a:cxn ang="0">
                  <a:pos x="8" y="48"/>
                </a:cxn>
                <a:cxn ang="0">
                  <a:pos x="4" y="4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4" y="28"/>
                </a:cxn>
                <a:cxn ang="0">
                  <a:pos x="8" y="20"/>
                </a:cxn>
                <a:cxn ang="0">
                  <a:pos x="20" y="8"/>
                </a:cxn>
                <a:cxn ang="0">
                  <a:pos x="44" y="4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92" y="4"/>
                </a:cxn>
                <a:cxn ang="0">
                  <a:pos x="116" y="8"/>
                </a:cxn>
                <a:cxn ang="0">
                  <a:pos x="128" y="20"/>
                </a:cxn>
                <a:cxn ang="0">
                  <a:pos x="132" y="28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2" y="40"/>
                </a:cxn>
                <a:cxn ang="0">
                  <a:pos x="128" y="48"/>
                </a:cxn>
                <a:cxn ang="0">
                  <a:pos x="116" y="56"/>
                </a:cxn>
                <a:cxn ang="0">
                  <a:pos x="92" y="64"/>
                </a:cxn>
                <a:cxn ang="0">
                  <a:pos x="68" y="68"/>
                </a:cxn>
                <a:cxn ang="0">
                  <a:pos x="68" y="68"/>
                </a:cxn>
              </a:cxnLst>
              <a:rect l="0" t="0" r="r" b="b"/>
              <a:pathLst>
                <a:path w="132" h="68">
                  <a:moveTo>
                    <a:pt x="68" y="68"/>
                  </a:moveTo>
                  <a:lnTo>
                    <a:pt x="68" y="68"/>
                  </a:lnTo>
                  <a:lnTo>
                    <a:pt x="44" y="64"/>
                  </a:lnTo>
                  <a:lnTo>
                    <a:pt x="20" y="56"/>
                  </a:lnTo>
                  <a:lnTo>
                    <a:pt x="8" y="48"/>
                  </a:lnTo>
                  <a:lnTo>
                    <a:pt x="4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20" y="8"/>
                  </a:lnTo>
                  <a:lnTo>
                    <a:pt x="44" y="4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4"/>
                  </a:lnTo>
                  <a:lnTo>
                    <a:pt x="116" y="8"/>
                  </a:lnTo>
                  <a:lnTo>
                    <a:pt x="128" y="20"/>
                  </a:lnTo>
                  <a:lnTo>
                    <a:pt x="132" y="28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2" y="40"/>
                  </a:lnTo>
                  <a:lnTo>
                    <a:pt x="128" y="48"/>
                  </a:lnTo>
                  <a:lnTo>
                    <a:pt x="116" y="56"/>
                  </a:lnTo>
                  <a:lnTo>
                    <a:pt x="92" y="64"/>
                  </a:lnTo>
                  <a:lnTo>
                    <a:pt x="68" y="68"/>
                  </a:lnTo>
                  <a:lnTo>
                    <a:pt x="68" y="68"/>
                  </a:lnTo>
                  <a:close/>
                </a:path>
              </a:pathLst>
            </a:custGeom>
            <a:solidFill>
              <a:srgbClr val="FEF1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133"/>
            <p:cNvSpPr>
              <a:spLocks/>
            </p:cNvSpPr>
            <p:nvPr/>
          </p:nvSpPr>
          <p:spPr bwMode="auto">
            <a:xfrm>
              <a:off x="2372773" y="2742014"/>
              <a:ext cx="298289" cy="143640"/>
            </a:xfrm>
            <a:custGeom>
              <a:avLst/>
              <a:gdLst/>
              <a:ahLst/>
              <a:cxnLst>
                <a:cxn ang="0">
                  <a:pos x="116" y="28"/>
                </a:cxn>
                <a:cxn ang="0">
                  <a:pos x="116" y="28"/>
                </a:cxn>
                <a:cxn ang="0">
                  <a:pos x="112" y="40"/>
                </a:cxn>
                <a:cxn ang="0">
                  <a:pos x="100" y="48"/>
                </a:cxn>
                <a:cxn ang="0">
                  <a:pos x="80" y="56"/>
                </a:cxn>
                <a:cxn ang="0">
                  <a:pos x="60" y="56"/>
                </a:cxn>
                <a:cxn ang="0">
                  <a:pos x="60" y="56"/>
                </a:cxn>
                <a:cxn ang="0">
                  <a:pos x="36" y="56"/>
                </a:cxn>
                <a:cxn ang="0">
                  <a:pos x="16" y="48"/>
                </a:cxn>
                <a:cxn ang="0">
                  <a:pos x="4" y="4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4" y="16"/>
                </a:cxn>
                <a:cxn ang="0">
                  <a:pos x="16" y="8"/>
                </a:cxn>
                <a:cxn ang="0">
                  <a:pos x="36" y="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80" y="4"/>
                </a:cxn>
                <a:cxn ang="0">
                  <a:pos x="100" y="8"/>
                </a:cxn>
                <a:cxn ang="0">
                  <a:pos x="112" y="16"/>
                </a:cxn>
                <a:cxn ang="0">
                  <a:pos x="116" y="28"/>
                </a:cxn>
                <a:cxn ang="0">
                  <a:pos x="116" y="28"/>
                </a:cxn>
              </a:cxnLst>
              <a:rect l="0" t="0" r="r" b="b"/>
              <a:pathLst>
                <a:path w="116" h="56">
                  <a:moveTo>
                    <a:pt x="116" y="28"/>
                  </a:moveTo>
                  <a:lnTo>
                    <a:pt x="116" y="28"/>
                  </a:lnTo>
                  <a:lnTo>
                    <a:pt x="112" y="40"/>
                  </a:lnTo>
                  <a:lnTo>
                    <a:pt x="100" y="48"/>
                  </a:lnTo>
                  <a:lnTo>
                    <a:pt x="80" y="56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36" y="56"/>
                  </a:lnTo>
                  <a:lnTo>
                    <a:pt x="16" y="48"/>
                  </a:lnTo>
                  <a:lnTo>
                    <a:pt x="4" y="4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16" y="8"/>
                  </a:lnTo>
                  <a:lnTo>
                    <a:pt x="36" y="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80" y="4"/>
                  </a:lnTo>
                  <a:lnTo>
                    <a:pt x="100" y="8"/>
                  </a:lnTo>
                  <a:lnTo>
                    <a:pt x="112" y="16"/>
                  </a:lnTo>
                  <a:lnTo>
                    <a:pt x="116" y="28"/>
                  </a:lnTo>
                  <a:lnTo>
                    <a:pt x="11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134"/>
            <p:cNvSpPr>
              <a:spLocks/>
            </p:cNvSpPr>
            <p:nvPr/>
          </p:nvSpPr>
          <p:spPr bwMode="auto">
            <a:xfrm>
              <a:off x="2455060" y="2300834"/>
              <a:ext cx="1244585" cy="1721112"/>
            </a:xfrm>
            <a:custGeom>
              <a:avLst/>
              <a:gdLst/>
              <a:ahLst/>
              <a:cxnLst>
                <a:cxn ang="0">
                  <a:pos x="376" y="0"/>
                </a:cxn>
                <a:cxn ang="0">
                  <a:pos x="408" y="40"/>
                </a:cxn>
                <a:cxn ang="0">
                  <a:pos x="432" y="96"/>
                </a:cxn>
                <a:cxn ang="0">
                  <a:pos x="440" y="172"/>
                </a:cxn>
                <a:cxn ang="0">
                  <a:pos x="428" y="272"/>
                </a:cxn>
                <a:cxn ang="0">
                  <a:pos x="420" y="307"/>
                </a:cxn>
                <a:cxn ang="0">
                  <a:pos x="388" y="399"/>
                </a:cxn>
                <a:cxn ang="0">
                  <a:pos x="324" y="519"/>
                </a:cxn>
                <a:cxn ang="0">
                  <a:pos x="276" y="575"/>
                </a:cxn>
                <a:cxn ang="0">
                  <a:pos x="216" y="631"/>
                </a:cxn>
                <a:cxn ang="0">
                  <a:pos x="204" y="635"/>
                </a:cxn>
                <a:cxn ang="0">
                  <a:pos x="164" y="639"/>
                </a:cxn>
                <a:cxn ang="0">
                  <a:pos x="124" y="631"/>
                </a:cxn>
                <a:cxn ang="0">
                  <a:pos x="100" y="623"/>
                </a:cxn>
                <a:cxn ang="0">
                  <a:pos x="32" y="639"/>
                </a:cxn>
                <a:cxn ang="0">
                  <a:pos x="0" y="631"/>
                </a:cxn>
                <a:cxn ang="0">
                  <a:pos x="28" y="651"/>
                </a:cxn>
                <a:cxn ang="0">
                  <a:pos x="40" y="663"/>
                </a:cxn>
                <a:cxn ang="0">
                  <a:pos x="76" y="671"/>
                </a:cxn>
                <a:cxn ang="0">
                  <a:pos x="128" y="659"/>
                </a:cxn>
                <a:cxn ang="0">
                  <a:pos x="140" y="655"/>
                </a:cxn>
                <a:cxn ang="0">
                  <a:pos x="184" y="671"/>
                </a:cxn>
                <a:cxn ang="0">
                  <a:pos x="220" y="671"/>
                </a:cxn>
                <a:cxn ang="0">
                  <a:pos x="256" y="663"/>
                </a:cxn>
                <a:cxn ang="0">
                  <a:pos x="288" y="635"/>
                </a:cxn>
                <a:cxn ang="0">
                  <a:pos x="344" y="579"/>
                </a:cxn>
                <a:cxn ang="0">
                  <a:pos x="404" y="487"/>
                </a:cxn>
                <a:cxn ang="0">
                  <a:pos x="448" y="379"/>
                </a:cxn>
                <a:cxn ang="0">
                  <a:pos x="468" y="303"/>
                </a:cxn>
                <a:cxn ang="0">
                  <a:pos x="476" y="264"/>
                </a:cxn>
                <a:cxn ang="0">
                  <a:pos x="484" y="196"/>
                </a:cxn>
                <a:cxn ang="0">
                  <a:pos x="476" y="140"/>
                </a:cxn>
                <a:cxn ang="0">
                  <a:pos x="452" y="76"/>
                </a:cxn>
                <a:cxn ang="0">
                  <a:pos x="408" y="24"/>
                </a:cxn>
                <a:cxn ang="0">
                  <a:pos x="376" y="0"/>
                </a:cxn>
              </a:cxnLst>
              <a:rect l="0" t="0" r="r" b="b"/>
              <a:pathLst>
                <a:path w="484" h="671">
                  <a:moveTo>
                    <a:pt x="376" y="0"/>
                  </a:moveTo>
                  <a:lnTo>
                    <a:pt x="376" y="0"/>
                  </a:lnTo>
                  <a:lnTo>
                    <a:pt x="392" y="16"/>
                  </a:lnTo>
                  <a:lnTo>
                    <a:pt x="408" y="40"/>
                  </a:lnTo>
                  <a:lnTo>
                    <a:pt x="420" y="64"/>
                  </a:lnTo>
                  <a:lnTo>
                    <a:pt x="432" y="96"/>
                  </a:lnTo>
                  <a:lnTo>
                    <a:pt x="440" y="132"/>
                  </a:lnTo>
                  <a:lnTo>
                    <a:pt x="440" y="172"/>
                  </a:lnTo>
                  <a:lnTo>
                    <a:pt x="436" y="220"/>
                  </a:lnTo>
                  <a:lnTo>
                    <a:pt x="428" y="272"/>
                  </a:lnTo>
                  <a:lnTo>
                    <a:pt x="428" y="272"/>
                  </a:lnTo>
                  <a:lnTo>
                    <a:pt x="420" y="307"/>
                  </a:lnTo>
                  <a:lnTo>
                    <a:pt x="408" y="347"/>
                  </a:lnTo>
                  <a:lnTo>
                    <a:pt x="388" y="399"/>
                  </a:lnTo>
                  <a:lnTo>
                    <a:pt x="364" y="455"/>
                  </a:lnTo>
                  <a:lnTo>
                    <a:pt x="324" y="519"/>
                  </a:lnTo>
                  <a:lnTo>
                    <a:pt x="304" y="547"/>
                  </a:lnTo>
                  <a:lnTo>
                    <a:pt x="276" y="575"/>
                  </a:lnTo>
                  <a:lnTo>
                    <a:pt x="248" y="607"/>
                  </a:lnTo>
                  <a:lnTo>
                    <a:pt x="216" y="631"/>
                  </a:lnTo>
                  <a:lnTo>
                    <a:pt x="216" y="631"/>
                  </a:lnTo>
                  <a:lnTo>
                    <a:pt x="204" y="635"/>
                  </a:lnTo>
                  <a:lnTo>
                    <a:pt x="180" y="639"/>
                  </a:lnTo>
                  <a:lnTo>
                    <a:pt x="164" y="639"/>
                  </a:lnTo>
                  <a:lnTo>
                    <a:pt x="144" y="639"/>
                  </a:lnTo>
                  <a:lnTo>
                    <a:pt x="124" y="631"/>
                  </a:lnTo>
                  <a:lnTo>
                    <a:pt x="100" y="623"/>
                  </a:lnTo>
                  <a:lnTo>
                    <a:pt x="100" y="623"/>
                  </a:lnTo>
                  <a:lnTo>
                    <a:pt x="64" y="635"/>
                  </a:lnTo>
                  <a:lnTo>
                    <a:pt x="32" y="639"/>
                  </a:lnTo>
                  <a:lnTo>
                    <a:pt x="16" y="635"/>
                  </a:lnTo>
                  <a:lnTo>
                    <a:pt x="0" y="631"/>
                  </a:lnTo>
                  <a:lnTo>
                    <a:pt x="0" y="631"/>
                  </a:lnTo>
                  <a:lnTo>
                    <a:pt x="28" y="651"/>
                  </a:lnTo>
                  <a:lnTo>
                    <a:pt x="28" y="651"/>
                  </a:lnTo>
                  <a:lnTo>
                    <a:pt x="40" y="663"/>
                  </a:lnTo>
                  <a:lnTo>
                    <a:pt x="56" y="667"/>
                  </a:lnTo>
                  <a:lnTo>
                    <a:pt x="76" y="671"/>
                  </a:lnTo>
                  <a:lnTo>
                    <a:pt x="96" y="667"/>
                  </a:lnTo>
                  <a:lnTo>
                    <a:pt x="128" y="659"/>
                  </a:lnTo>
                  <a:lnTo>
                    <a:pt x="140" y="655"/>
                  </a:lnTo>
                  <a:lnTo>
                    <a:pt x="140" y="655"/>
                  </a:lnTo>
                  <a:lnTo>
                    <a:pt x="164" y="663"/>
                  </a:lnTo>
                  <a:lnTo>
                    <a:pt x="184" y="671"/>
                  </a:lnTo>
                  <a:lnTo>
                    <a:pt x="204" y="671"/>
                  </a:lnTo>
                  <a:lnTo>
                    <a:pt x="220" y="671"/>
                  </a:lnTo>
                  <a:lnTo>
                    <a:pt x="248" y="667"/>
                  </a:lnTo>
                  <a:lnTo>
                    <a:pt x="256" y="663"/>
                  </a:lnTo>
                  <a:lnTo>
                    <a:pt x="256" y="663"/>
                  </a:lnTo>
                  <a:lnTo>
                    <a:pt x="288" y="635"/>
                  </a:lnTo>
                  <a:lnTo>
                    <a:pt x="316" y="607"/>
                  </a:lnTo>
                  <a:lnTo>
                    <a:pt x="344" y="579"/>
                  </a:lnTo>
                  <a:lnTo>
                    <a:pt x="368" y="547"/>
                  </a:lnTo>
                  <a:lnTo>
                    <a:pt x="404" y="487"/>
                  </a:lnTo>
                  <a:lnTo>
                    <a:pt x="432" y="431"/>
                  </a:lnTo>
                  <a:lnTo>
                    <a:pt x="448" y="379"/>
                  </a:lnTo>
                  <a:lnTo>
                    <a:pt x="460" y="339"/>
                  </a:lnTo>
                  <a:lnTo>
                    <a:pt x="468" y="303"/>
                  </a:lnTo>
                  <a:lnTo>
                    <a:pt x="468" y="303"/>
                  </a:lnTo>
                  <a:lnTo>
                    <a:pt x="476" y="264"/>
                  </a:lnTo>
                  <a:lnTo>
                    <a:pt x="480" y="232"/>
                  </a:lnTo>
                  <a:lnTo>
                    <a:pt x="484" y="196"/>
                  </a:lnTo>
                  <a:lnTo>
                    <a:pt x="480" y="168"/>
                  </a:lnTo>
                  <a:lnTo>
                    <a:pt x="476" y="140"/>
                  </a:lnTo>
                  <a:lnTo>
                    <a:pt x="472" y="116"/>
                  </a:lnTo>
                  <a:lnTo>
                    <a:pt x="452" y="76"/>
                  </a:lnTo>
                  <a:lnTo>
                    <a:pt x="432" y="48"/>
                  </a:lnTo>
                  <a:lnTo>
                    <a:pt x="408" y="24"/>
                  </a:lnTo>
                  <a:lnTo>
                    <a:pt x="388" y="8"/>
                  </a:lnTo>
                  <a:lnTo>
                    <a:pt x="376" y="0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A116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135"/>
            <p:cNvSpPr>
              <a:spLocks/>
            </p:cNvSpPr>
            <p:nvPr/>
          </p:nvSpPr>
          <p:spPr bwMode="auto">
            <a:xfrm>
              <a:off x="2187628" y="2423954"/>
              <a:ext cx="936010" cy="25650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0" y="60"/>
                </a:cxn>
                <a:cxn ang="0">
                  <a:pos x="8" y="52"/>
                </a:cxn>
                <a:cxn ang="0">
                  <a:pos x="32" y="36"/>
                </a:cxn>
                <a:cxn ang="0">
                  <a:pos x="68" y="20"/>
                </a:cxn>
                <a:cxn ang="0">
                  <a:pos x="88" y="12"/>
                </a:cxn>
                <a:cxn ang="0">
                  <a:pos x="112" y="4"/>
                </a:cxn>
                <a:cxn ang="0">
                  <a:pos x="140" y="0"/>
                </a:cxn>
                <a:cxn ang="0">
                  <a:pos x="168" y="0"/>
                </a:cxn>
                <a:cxn ang="0">
                  <a:pos x="200" y="4"/>
                </a:cxn>
                <a:cxn ang="0">
                  <a:pos x="228" y="8"/>
                </a:cxn>
                <a:cxn ang="0">
                  <a:pos x="260" y="24"/>
                </a:cxn>
                <a:cxn ang="0">
                  <a:pos x="296" y="40"/>
                </a:cxn>
                <a:cxn ang="0">
                  <a:pos x="328" y="68"/>
                </a:cxn>
                <a:cxn ang="0">
                  <a:pos x="364" y="100"/>
                </a:cxn>
                <a:cxn ang="0">
                  <a:pos x="364" y="100"/>
                </a:cxn>
                <a:cxn ang="0">
                  <a:pos x="332" y="84"/>
                </a:cxn>
                <a:cxn ang="0">
                  <a:pos x="300" y="64"/>
                </a:cxn>
                <a:cxn ang="0">
                  <a:pos x="256" y="48"/>
                </a:cxn>
                <a:cxn ang="0">
                  <a:pos x="204" y="32"/>
                </a:cxn>
                <a:cxn ang="0">
                  <a:pos x="172" y="28"/>
                </a:cxn>
                <a:cxn ang="0">
                  <a:pos x="140" y="28"/>
                </a:cxn>
                <a:cxn ang="0">
                  <a:pos x="108" y="28"/>
                </a:cxn>
                <a:cxn ang="0">
                  <a:pos x="72" y="36"/>
                </a:cxn>
                <a:cxn ang="0">
                  <a:pos x="36" y="44"/>
                </a:cxn>
                <a:cxn ang="0">
                  <a:pos x="0" y="60"/>
                </a:cxn>
                <a:cxn ang="0">
                  <a:pos x="0" y="60"/>
                </a:cxn>
              </a:cxnLst>
              <a:rect l="0" t="0" r="r" b="b"/>
              <a:pathLst>
                <a:path w="364" h="100">
                  <a:moveTo>
                    <a:pt x="0" y="60"/>
                  </a:moveTo>
                  <a:lnTo>
                    <a:pt x="0" y="60"/>
                  </a:lnTo>
                  <a:lnTo>
                    <a:pt x="8" y="52"/>
                  </a:lnTo>
                  <a:lnTo>
                    <a:pt x="32" y="36"/>
                  </a:lnTo>
                  <a:lnTo>
                    <a:pt x="68" y="20"/>
                  </a:lnTo>
                  <a:lnTo>
                    <a:pt x="88" y="12"/>
                  </a:lnTo>
                  <a:lnTo>
                    <a:pt x="112" y="4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200" y="4"/>
                  </a:lnTo>
                  <a:lnTo>
                    <a:pt x="228" y="8"/>
                  </a:lnTo>
                  <a:lnTo>
                    <a:pt x="260" y="24"/>
                  </a:lnTo>
                  <a:lnTo>
                    <a:pt x="296" y="40"/>
                  </a:lnTo>
                  <a:lnTo>
                    <a:pt x="328" y="68"/>
                  </a:lnTo>
                  <a:lnTo>
                    <a:pt x="364" y="100"/>
                  </a:lnTo>
                  <a:lnTo>
                    <a:pt x="364" y="100"/>
                  </a:lnTo>
                  <a:lnTo>
                    <a:pt x="332" y="84"/>
                  </a:lnTo>
                  <a:lnTo>
                    <a:pt x="300" y="64"/>
                  </a:lnTo>
                  <a:lnTo>
                    <a:pt x="256" y="48"/>
                  </a:lnTo>
                  <a:lnTo>
                    <a:pt x="204" y="32"/>
                  </a:lnTo>
                  <a:lnTo>
                    <a:pt x="172" y="28"/>
                  </a:lnTo>
                  <a:lnTo>
                    <a:pt x="140" y="28"/>
                  </a:lnTo>
                  <a:lnTo>
                    <a:pt x="108" y="28"/>
                  </a:lnTo>
                  <a:lnTo>
                    <a:pt x="72" y="36"/>
                  </a:lnTo>
                  <a:lnTo>
                    <a:pt x="36" y="44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A116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136"/>
            <p:cNvSpPr>
              <a:spLocks/>
            </p:cNvSpPr>
            <p:nvPr/>
          </p:nvSpPr>
          <p:spPr bwMode="auto">
            <a:xfrm>
              <a:off x="2475631" y="1993035"/>
              <a:ext cx="236574" cy="47195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8" y="40"/>
                </a:cxn>
                <a:cxn ang="0">
                  <a:pos x="32" y="72"/>
                </a:cxn>
                <a:cxn ang="0">
                  <a:pos x="40" y="96"/>
                </a:cxn>
                <a:cxn ang="0">
                  <a:pos x="48" y="124"/>
                </a:cxn>
                <a:cxn ang="0">
                  <a:pos x="52" y="152"/>
                </a:cxn>
                <a:cxn ang="0">
                  <a:pos x="52" y="184"/>
                </a:cxn>
                <a:cxn ang="0">
                  <a:pos x="92" y="184"/>
                </a:cxn>
                <a:cxn ang="0">
                  <a:pos x="92" y="184"/>
                </a:cxn>
                <a:cxn ang="0">
                  <a:pos x="84" y="164"/>
                </a:cxn>
                <a:cxn ang="0">
                  <a:pos x="72" y="120"/>
                </a:cxn>
                <a:cxn ang="0">
                  <a:pos x="48" y="60"/>
                </a:cxn>
                <a:cxn ang="0">
                  <a:pos x="32" y="32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4" y="20"/>
                </a:cxn>
                <a:cxn ang="0">
                  <a:pos x="0" y="24"/>
                </a:cxn>
              </a:cxnLst>
              <a:rect l="0" t="0" r="r" b="b"/>
              <a:pathLst>
                <a:path w="92" h="184">
                  <a:moveTo>
                    <a:pt x="0" y="24"/>
                  </a:moveTo>
                  <a:lnTo>
                    <a:pt x="0" y="24"/>
                  </a:lnTo>
                  <a:lnTo>
                    <a:pt x="8" y="40"/>
                  </a:lnTo>
                  <a:lnTo>
                    <a:pt x="32" y="72"/>
                  </a:lnTo>
                  <a:lnTo>
                    <a:pt x="40" y="96"/>
                  </a:lnTo>
                  <a:lnTo>
                    <a:pt x="48" y="124"/>
                  </a:lnTo>
                  <a:lnTo>
                    <a:pt x="52" y="152"/>
                  </a:lnTo>
                  <a:lnTo>
                    <a:pt x="5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84" y="164"/>
                  </a:lnTo>
                  <a:lnTo>
                    <a:pt x="72" y="120"/>
                  </a:lnTo>
                  <a:lnTo>
                    <a:pt x="48" y="60"/>
                  </a:lnTo>
                  <a:lnTo>
                    <a:pt x="32" y="3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2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4509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137"/>
            <p:cNvSpPr>
              <a:spLocks/>
            </p:cNvSpPr>
            <p:nvPr/>
          </p:nvSpPr>
          <p:spPr bwMode="auto">
            <a:xfrm>
              <a:off x="2475631" y="1993035"/>
              <a:ext cx="236574" cy="47195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8" y="40"/>
                </a:cxn>
                <a:cxn ang="0">
                  <a:pos x="32" y="72"/>
                </a:cxn>
                <a:cxn ang="0">
                  <a:pos x="40" y="96"/>
                </a:cxn>
                <a:cxn ang="0">
                  <a:pos x="48" y="124"/>
                </a:cxn>
                <a:cxn ang="0">
                  <a:pos x="52" y="152"/>
                </a:cxn>
                <a:cxn ang="0">
                  <a:pos x="52" y="184"/>
                </a:cxn>
                <a:cxn ang="0">
                  <a:pos x="92" y="184"/>
                </a:cxn>
                <a:cxn ang="0">
                  <a:pos x="92" y="184"/>
                </a:cxn>
                <a:cxn ang="0">
                  <a:pos x="84" y="164"/>
                </a:cxn>
                <a:cxn ang="0">
                  <a:pos x="72" y="120"/>
                </a:cxn>
                <a:cxn ang="0">
                  <a:pos x="48" y="60"/>
                </a:cxn>
                <a:cxn ang="0">
                  <a:pos x="32" y="32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4" y="20"/>
                </a:cxn>
              </a:cxnLst>
              <a:rect l="0" t="0" r="r" b="b"/>
              <a:pathLst>
                <a:path w="92" h="184">
                  <a:moveTo>
                    <a:pt x="0" y="24"/>
                  </a:moveTo>
                  <a:lnTo>
                    <a:pt x="0" y="24"/>
                  </a:lnTo>
                  <a:lnTo>
                    <a:pt x="8" y="40"/>
                  </a:lnTo>
                  <a:lnTo>
                    <a:pt x="32" y="72"/>
                  </a:lnTo>
                  <a:lnTo>
                    <a:pt x="40" y="96"/>
                  </a:lnTo>
                  <a:lnTo>
                    <a:pt x="48" y="124"/>
                  </a:lnTo>
                  <a:lnTo>
                    <a:pt x="52" y="152"/>
                  </a:lnTo>
                  <a:lnTo>
                    <a:pt x="5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84" y="164"/>
                  </a:lnTo>
                  <a:lnTo>
                    <a:pt x="72" y="120"/>
                  </a:lnTo>
                  <a:lnTo>
                    <a:pt x="48" y="60"/>
                  </a:lnTo>
                  <a:lnTo>
                    <a:pt x="32" y="3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2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138"/>
            <p:cNvSpPr>
              <a:spLocks/>
            </p:cNvSpPr>
            <p:nvPr/>
          </p:nvSpPr>
          <p:spPr bwMode="auto">
            <a:xfrm>
              <a:off x="2547632" y="3662847"/>
              <a:ext cx="257146" cy="3283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12" y="56"/>
                </a:cxn>
                <a:cxn ang="0">
                  <a:pos x="20" y="80"/>
                </a:cxn>
                <a:cxn ang="0">
                  <a:pos x="36" y="100"/>
                </a:cxn>
                <a:cxn ang="0">
                  <a:pos x="52" y="116"/>
                </a:cxn>
                <a:cxn ang="0">
                  <a:pos x="76" y="128"/>
                </a:cxn>
                <a:cxn ang="0">
                  <a:pos x="100" y="108"/>
                </a:cxn>
                <a:cxn ang="0">
                  <a:pos x="100" y="108"/>
                </a:cxn>
                <a:cxn ang="0">
                  <a:pos x="92" y="104"/>
                </a:cxn>
                <a:cxn ang="0">
                  <a:pos x="68" y="88"/>
                </a:cxn>
                <a:cxn ang="0">
                  <a:pos x="56" y="76"/>
                </a:cxn>
                <a:cxn ang="0">
                  <a:pos x="36" y="56"/>
                </a:cxn>
                <a:cxn ang="0">
                  <a:pos x="20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" h="128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" y="56"/>
                  </a:lnTo>
                  <a:lnTo>
                    <a:pt x="20" y="80"/>
                  </a:lnTo>
                  <a:lnTo>
                    <a:pt x="36" y="100"/>
                  </a:lnTo>
                  <a:lnTo>
                    <a:pt x="52" y="116"/>
                  </a:lnTo>
                  <a:lnTo>
                    <a:pt x="76" y="12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2" y="104"/>
                  </a:lnTo>
                  <a:lnTo>
                    <a:pt x="68" y="88"/>
                  </a:lnTo>
                  <a:lnTo>
                    <a:pt x="56" y="76"/>
                  </a:lnTo>
                  <a:lnTo>
                    <a:pt x="36" y="56"/>
                  </a:lnTo>
                  <a:lnTo>
                    <a:pt x="2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16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139"/>
            <p:cNvSpPr>
              <a:spLocks/>
            </p:cNvSpPr>
            <p:nvPr/>
          </p:nvSpPr>
          <p:spPr bwMode="auto">
            <a:xfrm>
              <a:off x="2897350" y="2270054"/>
              <a:ext cx="576006" cy="32831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32" y="12"/>
                </a:cxn>
                <a:cxn ang="0">
                  <a:pos x="68" y="4"/>
                </a:cxn>
                <a:cxn ang="0">
                  <a:pos x="108" y="0"/>
                </a:cxn>
                <a:cxn ang="0">
                  <a:pos x="128" y="4"/>
                </a:cxn>
                <a:cxn ang="0">
                  <a:pos x="148" y="8"/>
                </a:cxn>
                <a:cxn ang="0">
                  <a:pos x="168" y="16"/>
                </a:cxn>
                <a:cxn ang="0">
                  <a:pos x="184" y="28"/>
                </a:cxn>
                <a:cxn ang="0">
                  <a:pos x="196" y="44"/>
                </a:cxn>
                <a:cxn ang="0">
                  <a:pos x="208" y="68"/>
                </a:cxn>
                <a:cxn ang="0">
                  <a:pos x="220" y="92"/>
                </a:cxn>
                <a:cxn ang="0">
                  <a:pos x="224" y="128"/>
                </a:cxn>
                <a:cxn ang="0">
                  <a:pos x="224" y="128"/>
                </a:cxn>
                <a:cxn ang="0">
                  <a:pos x="212" y="104"/>
                </a:cxn>
                <a:cxn ang="0">
                  <a:pos x="196" y="84"/>
                </a:cxn>
                <a:cxn ang="0">
                  <a:pos x="172" y="64"/>
                </a:cxn>
                <a:cxn ang="0">
                  <a:pos x="144" y="40"/>
                </a:cxn>
                <a:cxn ang="0">
                  <a:pos x="124" y="32"/>
                </a:cxn>
                <a:cxn ang="0">
                  <a:pos x="104" y="24"/>
                </a:cxn>
                <a:cxn ang="0">
                  <a:pos x="80" y="20"/>
                </a:cxn>
                <a:cxn ang="0">
                  <a:pos x="56" y="16"/>
                </a:cxn>
                <a:cxn ang="0">
                  <a:pos x="28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224" h="128">
                  <a:moveTo>
                    <a:pt x="0" y="24"/>
                  </a:moveTo>
                  <a:lnTo>
                    <a:pt x="0" y="24"/>
                  </a:lnTo>
                  <a:lnTo>
                    <a:pt x="32" y="12"/>
                  </a:lnTo>
                  <a:lnTo>
                    <a:pt x="68" y="4"/>
                  </a:lnTo>
                  <a:lnTo>
                    <a:pt x="108" y="0"/>
                  </a:lnTo>
                  <a:lnTo>
                    <a:pt x="128" y="4"/>
                  </a:lnTo>
                  <a:lnTo>
                    <a:pt x="148" y="8"/>
                  </a:lnTo>
                  <a:lnTo>
                    <a:pt x="168" y="16"/>
                  </a:lnTo>
                  <a:lnTo>
                    <a:pt x="184" y="28"/>
                  </a:lnTo>
                  <a:lnTo>
                    <a:pt x="196" y="44"/>
                  </a:lnTo>
                  <a:lnTo>
                    <a:pt x="208" y="68"/>
                  </a:lnTo>
                  <a:lnTo>
                    <a:pt x="220" y="92"/>
                  </a:lnTo>
                  <a:lnTo>
                    <a:pt x="224" y="128"/>
                  </a:lnTo>
                  <a:lnTo>
                    <a:pt x="224" y="128"/>
                  </a:lnTo>
                  <a:lnTo>
                    <a:pt x="212" y="104"/>
                  </a:lnTo>
                  <a:lnTo>
                    <a:pt x="196" y="84"/>
                  </a:lnTo>
                  <a:lnTo>
                    <a:pt x="172" y="64"/>
                  </a:lnTo>
                  <a:lnTo>
                    <a:pt x="144" y="40"/>
                  </a:lnTo>
                  <a:lnTo>
                    <a:pt x="124" y="32"/>
                  </a:lnTo>
                  <a:lnTo>
                    <a:pt x="104" y="24"/>
                  </a:lnTo>
                  <a:lnTo>
                    <a:pt x="80" y="20"/>
                  </a:lnTo>
                  <a:lnTo>
                    <a:pt x="56" y="16"/>
                  </a:lnTo>
                  <a:lnTo>
                    <a:pt x="28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771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40"/>
            <p:cNvSpPr>
              <a:spLocks/>
            </p:cNvSpPr>
            <p:nvPr/>
          </p:nvSpPr>
          <p:spPr bwMode="auto">
            <a:xfrm>
              <a:off x="2784206" y="3283228"/>
              <a:ext cx="123430" cy="143640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40" y="48"/>
                </a:cxn>
                <a:cxn ang="0">
                  <a:pos x="32" y="52"/>
                </a:cxn>
                <a:cxn ang="0">
                  <a:pos x="24" y="56"/>
                </a:cxn>
                <a:cxn ang="0">
                  <a:pos x="24" y="56"/>
                </a:cxn>
                <a:cxn ang="0">
                  <a:pos x="12" y="52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12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0" y="8"/>
                </a:cxn>
                <a:cxn ang="0">
                  <a:pos x="44" y="16"/>
                </a:cxn>
                <a:cxn ang="0">
                  <a:pos x="48" y="28"/>
                </a:cxn>
                <a:cxn ang="0">
                  <a:pos x="48" y="28"/>
                </a:cxn>
              </a:cxnLst>
              <a:rect l="0" t="0" r="r" b="b"/>
              <a:pathLst>
                <a:path w="48" h="56">
                  <a:moveTo>
                    <a:pt x="48" y="28"/>
                  </a:moveTo>
                  <a:lnTo>
                    <a:pt x="48" y="28"/>
                  </a:lnTo>
                  <a:lnTo>
                    <a:pt x="44" y="36"/>
                  </a:lnTo>
                  <a:lnTo>
                    <a:pt x="40" y="48"/>
                  </a:lnTo>
                  <a:lnTo>
                    <a:pt x="32" y="52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2" y="52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4" y="16"/>
                  </a:lnTo>
                  <a:lnTo>
                    <a:pt x="48" y="2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141"/>
            <p:cNvSpPr>
              <a:spLocks/>
            </p:cNvSpPr>
            <p:nvPr/>
          </p:nvSpPr>
          <p:spPr bwMode="auto">
            <a:xfrm>
              <a:off x="3072209" y="3170368"/>
              <a:ext cx="92572" cy="112860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36" y="20"/>
                </a:cxn>
                <a:cxn ang="0">
                  <a:pos x="36" y="32"/>
                </a:cxn>
                <a:cxn ang="0">
                  <a:pos x="32" y="36"/>
                </a:cxn>
                <a:cxn ang="0">
                  <a:pos x="24" y="40"/>
                </a:cxn>
                <a:cxn ang="0">
                  <a:pos x="20" y="44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6"/>
                </a:cxn>
                <a:cxn ang="0">
                  <a:pos x="4" y="32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12" y="4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4" y="4"/>
                </a:cxn>
                <a:cxn ang="0">
                  <a:pos x="32" y="8"/>
                </a:cxn>
                <a:cxn ang="0">
                  <a:pos x="36" y="12"/>
                </a:cxn>
                <a:cxn ang="0">
                  <a:pos x="36" y="20"/>
                </a:cxn>
                <a:cxn ang="0">
                  <a:pos x="36" y="20"/>
                </a:cxn>
              </a:cxnLst>
              <a:rect l="0" t="0" r="r" b="b"/>
              <a:pathLst>
                <a:path w="36" h="44">
                  <a:moveTo>
                    <a:pt x="36" y="20"/>
                  </a:moveTo>
                  <a:lnTo>
                    <a:pt x="36" y="20"/>
                  </a:lnTo>
                  <a:lnTo>
                    <a:pt x="36" y="32"/>
                  </a:lnTo>
                  <a:lnTo>
                    <a:pt x="32" y="36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32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6" y="20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42"/>
            <p:cNvSpPr>
              <a:spLocks/>
            </p:cNvSpPr>
            <p:nvPr/>
          </p:nvSpPr>
          <p:spPr bwMode="auto">
            <a:xfrm>
              <a:off x="3041352" y="3426867"/>
              <a:ext cx="61715" cy="71820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24" y="16"/>
                </a:cxn>
                <a:cxn ang="0">
                  <a:pos x="20" y="24"/>
                </a:cxn>
                <a:cxn ang="0">
                  <a:pos x="12" y="28"/>
                </a:cxn>
                <a:cxn ang="0">
                  <a:pos x="12" y="28"/>
                </a:cxn>
                <a:cxn ang="0">
                  <a:pos x="4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4" y="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20" y="4"/>
                </a:cxn>
                <a:cxn ang="0">
                  <a:pos x="24" y="16"/>
                </a:cxn>
                <a:cxn ang="0">
                  <a:pos x="24" y="16"/>
                </a:cxn>
              </a:cxnLst>
              <a:rect l="0" t="0" r="r" b="b"/>
              <a:pathLst>
                <a:path w="24" h="28">
                  <a:moveTo>
                    <a:pt x="24" y="16"/>
                  </a:moveTo>
                  <a:lnTo>
                    <a:pt x="24" y="16"/>
                  </a:lnTo>
                  <a:lnTo>
                    <a:pt x="20" y="2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4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4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43"/>
            <p:cNvSpPr>
              <a:spLocks/>
            </p:cNvSpPr>
            <p:nvPr/>
          </p:nvSpPr>
          <p:spPr bwMode="auto">
            <a:xfrm>
              <a:off x="2845921" y="3549987"/>
              <a:ext cx="61715" cy="82080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24" y="16"/>
                </a:cxn>
                <a:cxn ang="0">
                  <a:pos x="20" y="28"/>
                </a:cxn>
                <a:cxn ang="0">
                  <a:pos x="12" y="32"/>
                </a:cxn>
                <a:cxn ang="0">
                  <a:pos x="12" y="32"/>
                </a:cxn>
                <a:cxn ang="0">
                  <a:pos x="4" y="2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4" y="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20" y="4"/>
                </a:cxn>
                <a:cxn ang="0">
                  <a:pos x="24" y="16"/>
                </a:cxn>
                <a:cxn ang="0">
                  <a:pos x="24" y="16"/>
                </a:cxn>
              </a:cxnLst>
              <a:rect l="0" t="0" r="r" b="b"/>
              <a:pathLst>
                <a:path w="24" h="32">
                  <a:moveTo>
                    <a:pt x="24" y="16"/>
                  </a:moveTo>
                  <a:lnTo>
                    <a:pt x="24" y="16"/>
                  </a:lnTo>
                  <a:lnTo>
                    <a:pt x="20" y="28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4" y="2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4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3857620" y="1632222"/>
            <a:ext cx="1357322" cy="1725340"/>
            <a:chOff x="1714480" y="1633936"/>
            <a:chExt cx="2036594" cy="2439310"/>
          </a:xfrm>
        </p:grpSpPr>
        <p:sp>
          <p:nvSpPr>
            <p:cNvPr id="88" name="Freeform 12"/>
            <p:cNvSpPr>
              <a:spLocks/>
            </p:cNvSpPr>
            <p:nvPr/>
          </p:nvSpPr>
          <p:spPr bwMode="auto">
            <a:xfrm>
              <a:off x="2064198" y="1982775"/>
              <a:ext cx="452576" cy="19494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2"/>
                </a:cxn>
                <a:cxn ang="0">
                  <a:pos x="16" y="20"/>
                </a:cxn>
                <a:cxn ang="0">
                  <a:pos x="32" y="12"/>
                </a:cxn>
                <a:cxn ang="0">
                  <a:pos x="56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12" y="4"/>
                </a:cxn>
                <a:cxn ang="0">
                  <a:pos x="128" y="8"/>
                </a:cxn>
                <a:cxn ang="0">
                  <a:pos x="144" y="16"/>
                </a:cxn>
                <a:cxn ang="0">
                  <a:pos x="160" y="32"/>
                </a:cxn>
                <a:cxn ang="0">
                  <a:pos x="176" y="48"/>
                </a:cxn>
                <a:cxn ang="0">
                  <a:pos x="176" y="48"/>
                </a:cxn>
                <a:cxn ang="0">
                  <a:pos x="160" y="56"/>
                </a:cxn>
                <a:cxn ang="0">
                  <a:pos x="144" y="64"/>
                </a:cxn>
                <a:cxn ang="0">
                  <a:pos x="120" y="72"/>
                </a:cxn>
                <a:cxn ang="0">
                  <a:pos x="96" y="76"/>
                </a:cxn>
                <a:cxn ang="0">
                  <a:pos x="64" y="72"/>
                </a:cxn>
                <a:cxn ang="0">
                  <a:pos x="48" y="64"/>
                </a:cxn>
                <a:cxn ang="0">
                  <a:pos x="32" y="56"/>
                </a:cxn>
                <a:cxn ang="0">
                  <a:pos x="16" y="48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176" h="76">
                  <a:moveTo>
                    <a:pt x="0" y="32"/>
                  </a:moveTo>
                  <a:lnTo>
                    <a:pt x="0" y="32"/>
                  </a:lnTo>
                  <a:lnTo>
                    <a:pt x="16" y="20"/>
                  </a:lnTo>
                  <a:lnTo>
                    <a:pt x="32" y="12"/>
                  </a:lnTo>
                  <a:lnTo>
                    <a:pt x="56" y="4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12" y="4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0" y="32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60" y="56"/>
                  </a:lnTo>
                  <a:lnTo>
                    <a:pt x="144" y="64"/>
                  </a:lnTo>
                  <a:lnTo>
                    <a:pt x="120" y="72"/>
                  </a:lnTo>
                  <a:lnTo>
                    <a:pt x="96" y="76"/>
                  </a:lnTo>
                  <a:lnTo>
                    <a:pt x="64" y="72"/>
                  </a:lnTo>
                  <a:lnTo>
                    <a:pt x="48" y="64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83B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3"/>
            <p:cNvSpPr>
              <a:spLocks/>
            </p:cNvSpPr>
            <p:nvPr/>
          </p:nvSpPr>
          <p:spPr bwMode="auto">
            <a:xfrm>
              <a:off x="2568204" y="1633936"/>
              <a:ext cx="596578" cy="554039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224" y="0"/>
                </a:cxn>
                <a:cxn ang="0">
                  <a:pos x="192" y="0"/>
                </a:cxn>
                <a:cxn ang="0">
                  <a:pos x="160" y="8"/>
                </a:cxn>
                <a:cxn ang="0">
                  <a:pos x="120" y="16"/>
                </a:cxn>
                <a:cxn ang="0">
                  <a:pos x="100" y="28"/>
                </a:cxn>
                <a:cxn ang="0">
                  <a:pos x="80" y="40"/>
                </a:cxn>
                <a:cxn ang="0">
                  <a:pos x="60" y="52"/>
                </a:cxn>
                <a:cxn ang="0">
                  <a:pos x="44" y="72"/>
                </a:cxn>
                <a:cxn ang="0">
                  <a:pos x="28" y="96"/>
                </a:cxn>
                <a:cxn ang="0">
                  <a:pos x="16" y="120"/>
                </a:cxn>
                <a:cxn ang="0">
                  <a:pos x="4" y="152"/>
                </a:cxn>
                <a:cxn ang="0">
                  <a:pos x="0" y="188"/>
                </a:cxn>
                <a:cxn ang="0">
                  <a:pos x="8" y="216"/>
                </a:cxn>
                <a:cxn ang="0">
                  <a:pos x="8" y="216"/>
                </a:cxn>
                <a:cxn ang="0">
                  <a:pos x="48" y="212"/>
                </a:cxn>
                <a:cxn ang="0">
                  <a:pos x="88" y="200"/>
                </a:cxn>
                <a:cxn ang="0">
                  <a:pos x="136" y="184"/>
                </a:cxn>
                <a:cxn ang="0">
                  <a:pos x="156" y="172"/>
                </a:cxn>
                <a:cxn ang="0">
                  <a:pos x="176" y="156"/>
                </a:cxn>
                <a:cxn ang="0">
                  <a:pos x="196" y="140"/>
                </a:cxn>
                <a:cxn ang="0">
                  <a:pos x="212" y="120"/>
                </a:cxn>
                <a:cxn ang="0">
                  <a:pos x="220" y="96"/>
                </a:cxn>
                <a:cxn ang="0">
                  <a:pos x="228" y="68"/>
                </a:cxn>
                <a:cxn ang="0">
                  <a:pos x="232" y="36"/>
                </a:cxn>
                <a:cxn ang="0">
                  <a:pos x="224" y="0"/>
                </a:cxn>
                <a:cxn ang="0">
                  <a:pos x="224" y="0"/>
                </a:cxn>
              </a:cxnLst>
              <a:rect l="0" t="0" r="r" b="b"/>
              <a:pathLst>
                <a:path w="232" h="216">
                  <a:moveTo>
                    <a:pt x="224" y="0"/>
                  </a:moveTo>
                  <a:lnTo>
                    <a:pt x="224" y="0"/>
                  </a:lnTo>
                  <a:lnTo>
                    <a:pt x="192" y="0"/>
                  </a:lnTo>
                  <a:lnTo>
                    <a:pt x="160" y="8"/>
                  </a:lnTo>
                  <a:lnTo>
                    <a:pt x="120" y="16"/>
                  </a:lnTo>
                  <a:lnTo>
                    <a:pt x="100" y="28"/>
                  </a:lnTo>
                  <a:lnTo>
                    <a:pt x="80" y="40"/>
                  </a:lnTo>
                  <a:lnTo>
                    <a:pt x="60" y="52"/>
                  </a:lnTo>
                  <a:lnTo>
                    <a:pt x="44" y="72"/>
                  </a:lnTo>
                  <a:lnTo>
                    <a:pt x="28" y="96"/>
                  </a:lnTo>
                  <a:lnTo>
                    <a:pt x="16" y="120"/>
                  </a:lnTo>
                  <a:lnTo>
                    <a:pt x="4" y="152"/>
                  </a:lnTo>
                  <a:lnTo>
                    <a:pt x="0" y="188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48" y="212"/>
                  </a:lnTo>
                  <a:lnTo>
                    <a:pt x="88" y="200"/>
                  </a:lnTo>
                  <a:lnTo>
                    <a:pt x="136" y="184"/>
                  </a:lnTo>
                  <a:lnTo>
                    <a:pt x="156" y="172"/>
                  </a:lnTo>
                  <a:lnTo>
                    <a:pt x="176" y="156"/>
                  </a:lnTo>
                  <a:lnTo>
                    <a:pt x="196" y="140"/>
                  </a:lnTo>
                  <a:lnTo>
                    <a:pt x="212" y="120"/>
                  </a:lnTo>
                  <a:lnTo>
                    <a:pt x="220" y="96"/>
                  </a:lnTo>
                  <a:lnTo>
                    <a:pt x="228" y="68"/>
                  </a:lnTo>
                  <a:lnTo>
                    <a:pt x="232" y="36"/>
                  </a:lnTo>
                  <a:lnTo>
                    <a:pt x="224" y="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385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4"/>
            <p:cNvSpPr>
              <a:spLocks/>
            </p:cNvSpPr>
            <p:nvPr/>
          </p:nvSpPr>
          <p:spPr bwMode="auto">
            <a:xfrm>
              <a:off x="2578490" y="1633936"/>
              <a:ext cx="586292" cy="554039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4" y="216"/>
                </a:cxn>
                <a:cxn ang="0">
                  <a:pos x="44" y="212"/>
                </a:cxn>
                <a:cxn ang="0">
                  <a:pos x="84" y="200"/>
                </a:cxn>
                <a:cxn ang="0">
                  <a:pos x="132" y="184"/>
                </a:cxn>
                <a:cxn ang="0">
                  <a:pos x="152" y="172"/>
                </a:cxn>
                <a:cxn ang="0">
                  <a:pos x="172" y="156"/>
                </a:cxn>
                <a:cxn ang="0">
                  <a:pos x="192" y="140"/>
                </a:cxn>
                <a:cxn ang="0">
                  <a:pos x="208" y="120"/>
                </a:cxn>
                <a:cxn ang="0">
                  <a:pos x="216" y="96"/>
                </a:cxn>
                <a:cxn ang="0">
                  <a:pos x="224" y="68"/>
                </a:cxn>
                <a:cxn ang="0">
                  <a:pos x="228" y="36"/>
                </a:cxn>
                <a:cxn ang="0">
                  <a:pos x="220" y="0"/>
                </a:cxn>
                <a:cxn ang="0">
                  <a:pos x="220" y="0"/>
                </a:cxn>
                <a:cxn ang="0">
                  <a:pos x="220" y="0"/>
                </a:cxn>
                <a:cxn ang="0">
                  <a:pos x="0" y="204"/>
                </a:cxn>
                <a:cxn ang="0">
                  <a:pos x="4" y="216"/>
                </a:cxn>
              </a:cxnLst>
              <a:rect l="0" t="0" r="r" b="b"/>
              <a:pathLst>
                <a:path w="228" h="216">
                  <a:moveTo>
                    <a:pt x="4" y="216"/>
                  </a:moveTo>
                  <a:lnTo>
                    <a:pt x="4" y="216"/>
                  </a:lnTo>
                  <a:lnTo>
                    <a:pt x="44" y="212"/>
                  </a:lnTo>
                  <a:lnTo>
                    <a:pt x="84" y="200"/>
                  </a:lnTo>
                  <a:lnTo>
                    <a:pt x="132" y="184"/>
                  </a:lnTo>
                  <a:lnTo>
                    <a:pt x="152" y="172"/>
                  </a:lnTo>
                  <a:lnTo>
                    <a:pt x="172" y="156"/>
                  </a:lnTo>
                  <a:lnTo>
                    <a:pt x="192" y="140"/>
                  </a:lnTo>
                  <a:lnTo>
                    <a:pt x="208" y="120"/>
                  </a:lnTo>
                  <a:lnTo>
                    <a:pt x="216" y="96"/>
                  </a:lnTo>
                  <a:lnTo>
                    <a:pt x="224" y="68"/>
                  </a:lnTo>
                  <a:lnTo>
                    <a:pt x="228" y="36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0" y="204"/>
                  </a:lnTo>
                  <a:lnTo>
                    <a:pt x="4" y="216"/>
                  </a:lnTo>
                  <a:close/>
                </a:path>
              </a:pathLst>
            </a:custGeom>
            <a:solidFill>
              <a:srgbClr val="083B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3"/>
            <p:cNvSpPr>
              <a:spLocks/>
            </p:cNvSpPr>
            <p:nvPr/>
          </p:nvSpPr>
          <p:spPr bwMode="auto">
            <a:xfrm>
              <a:off x="2537346" y="3036988"/>
              <a:ext cx="545149" cy="512999"/>
            </a:xfrm>
            <a:custGeom>
              <a:avLst/>
              <a:gdLst/>
              <a:ahLst/>
              <a:cxnLst>
                <a:cxn ang="0">
                  <a:pos x="212" y="200"/>
                </a:cxn>
                <a:cxn ang="0">
                  <a:pos x="212" y="200"/>
                </a:cxn>
                <a:cxn ang="0">
                  <a:pos x="196" y="192"/>
                </a:cxn>
                <a:cxn ang="0">
                  <a:pos x="156" y="168"/>
                </a:cxn>
                <a:cxn ang="0">
                  <a:pos x="136" y="152"/>
                </a:cxn>
                <a:cxn ang="0">
                  <a:pos x="112" y="132"/>
                </a:cxn>
                <a:cxn ang="0">
                  <a:pos x="96" y="112"/>
                </a:cxn>
                <a:cxn ang="0">
                  <a:pos x="88" y="92"/>
                </a:cxn>
                <a:cxn ang="0">
                  <a:pos x="88" y="92"/>
                </a:cxn>
                <a:cxn ang="0">
                  <a:pos x="80" y="60"/>
                </a:cxn>
                <a:cxn ang="0">
                  <a:pos x="80" y="40"/>
                </a:cxn>
                <a:cxn ang="0">
                  <a:pos x="84" y="28"/>
                </a:cxn>
                <a:cxn ang="0">
                  <a:pos x="88" y="24"/>
                </a:cxn>
                <a:cxn ang="0">
                  <a:pos x="88" y="24"/>
                </a:cxn>
                <a:cxn ang="0">
                  <a:pos x="76" y="24"/>
                </a:cxn>
                <a:cxn ang="0">
                  <a:pos x="68" y="20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44" y="8"/>
                </a:cxn>
                <a:cxn ang="0">
                  <a:pos x="2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8" y="12"/>
                </a:cxn>
                <a:cxn ang="0">
                  <a:pos x="20" y="20"/>
                </a:cxn>
                <a:cxn ang="0">
                  <a:pos x="28" y="24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4" y="24"/>
                </a:cxn>
                <a:cxn ang="0">
                  <a:pos x="48" y="28"/>
                </a:cxn>
                <a:cxn ang="0">
                  <a:pos x="52" y="36"/>
                </a:cxn>
                <a:cxn ang="0">
                  <a:pos x="52" y="36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56" y="48"/>
                </a:cxn>
                <a:cxn ang="0">
                  <a:pos x="56" y="52"/>
                </a:cxn>
                <a:cxn ang="0">
                  <a:pos x="52" y="68"/>
                </a:cxn>
                <a:cxn ang="0">
                  <a:pos x="56" y="84"/>
                </a:cxn>
                <a:cxn ang="0">
                  <a:pos x="64" y="96"/>
                </a:cxn>
                <a:cxn ang="0">
                  <a:pos x="76" y="116"/>
                </a:cxn>
                <a:cxn ang="0">
                  <a:pos x="100" y="140"/>
                </a:cxn>
                <a:cxn ang="0">
                  <a:pos x="100" y="140"/>
                </a:cxn>
                <a:cxn ang="0">
                  <a:pos x="124" y="160"/>
                </a:cxn>
                <a:cxn ang="0">
                  <a:pos x="148" y="176"/>
                </a:cxn>
                <a:cxn ang="0">
                  <a:pos x="184" y="196"/>
                </a:cxn>
                <a:cxn ang="0">
                  <a:pos x="204" y="200"/>
                </a:cxn>
                <a:cxn ang="0">
                  <a:pos x="212" y="200"/>
                </a:cxn>
                <a:cxn ang="0">
                  <a:pos x="212" y="200"/>
                </a:cxn>
              </a:cxnLst>
              <a:rect l="0" t="0" r="r" b="b"/>
              <a:pathLst>
                <a:path w="212" h="200">
                  <a:moveTo>
                    <a:pt x="212" y="200"/>
                  </a:moveTo>
                  <a:lnTo>
                    <a:pt x="212" y="200"/>
                  </a:lnTo>
                  <a:lnTo>
                    <a:pt x="196" y="192"/>
                  </a:lnTo>
                  <a:lnTo>
                    <a:pt x="156" y="168"/>
                  </a:lnTo>
                  <a:lnTo>
                    <a:pt x="136" y="152"/>
                  </a:lnTo>
                  <a:lnTo>
                    <a:pt x="112" y="132"/>
                  </a:lnTo>
                  <a:lnTo>
                    <a:pt x="96" y="112"/>
                  </a:lnTo>
                  <a:lnTo>
                    <a:pt x="88" y="92"/>
                  </a:lnTo>
                  <a:lnTo>
                    <a:pt x="88" y="92"/>
                  </a:lnTo>
                  <a:lnTo>
                    <a:pt x="80" y="60"/>
                  </a:lnTo>
                  <a:lnTo>
                    <a:pt x="80" y="40"/>
                  </a:lnTo>
                  <a:lnTo>
                    <a:pt x="84" y="28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76" y="24"/>
                  </a:lnTo>
                  <a:lnTo>
                    <a:pt x="68" y="20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44" y="8"/>
                  </a:lnTo>
                  <a:lnTo>
                    <a:pt x="2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12"/>
                  </a:lnTo>
                  <a:lnTo>
                    <a:pt x="20" y="20"/>
                  </a:lnTo>
                  <a:lnTo>
                    <a:pt x="28" y="24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24"/>
                  </a:lnTo>
                  <a:lnTo>
                    <a:pt x="48" y="28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6" y="48"/>
                  </a:lnTo>
                  <a:lnTo>
                    <a:pt x="56" y="52"/>
                  </a:lnTo>
                  <a:lnTo>
                    <a:pt x="52" y="68"/>
                  </a:lnTo>
                  <a:lnTo>
                    <a:pt x="56" y="84"/>
                  </a:lnTo>
                  <a:lnTo>
                    <a:pt x="64" y="96"/>
                  </a:lnTo>
                  <a:lnTo>
                    <a:pt x="76" y="116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124" y="160"/>
                  </a:lnTo>
                  <a:lnTo>
                    <a:pt x="148" y="176"/>
                  </a:lnTo>
                  <a:lnTo>
                    <a:pt x="184" y="196"/>
                  </a:lnTo>
                  <a:lnTo>
                    <a:pt x="204" y="200"/>
                  </a:lnTo>
                  <a:lnTo>
                    <a:pt x="212" y="200"/>
                  </a:lnTo>
                  <a:lnTo>
                    <a:pt x="212" y="2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114"/>
            <p:cNvSpPr>
              <a:spLocks/>
            </p:cNvSpPr>
            <p:nvPr/>
          </p:nvSpPr>
          <p:spPr bwMode="auto">
            <a:xfrm>
              <a:off x="1796767" y="2218755"/>
              <a:ext cx="1902878" cy="1803192"/>
            </a:xfrm>
            <a:custGeom>
              <a:avLst/>
              <a:gdLst/>
              <a:ahLst/>
              <a:cxnLst>
                <a:cxn ang="0">
                  <a:pos x="284" y="683"/>
                </a:cxn>
                <a:cxn ang="0">
                  <a:pos x="224" y="635"/>
                </a:cxn>
                <a:cxn ang="0">
                  <a:pos x="132" y="547"/>
                </a:cxn>
                <a:cxn ang="0">
                  <a:pos x="72" y="467"/>
                </a:cxn>
                <a:cxn ang="0">
                  <a:pos x="24" y="379"/>
                </a:cxn>
                <a:cxn ang="0">
                  <a:pos x="0" y="280"/>
                </a:cxn>
                <a:cxn ang="0">
                  <a:pos x="0" y="200"/>
                </a:cxn>
                <a:cxn ang="0">
                  <a:pos x="16" y="144"/>
                </a:cxn>
                <a:cxn ang="0">
                  <a:pos x="28" y="120"/>
                </a:cxn>
                <a:cxn ang="0">
                  <a:pos x="72" y="72"/>
                </a:cxn>
                <a:cxn ang="0">
                  <a:pos x="124" y="40"/>
                </a:cxn>
                <a:cxn ang="0">
                  <a:pos x="172" y="28"/>
                </a:cxn>
                <a:cxn ang="0">
                  <a:pos x="228" y="28"/>
                </a:cxn>
                <a:cxn ang="0">
                  <a:pos x="292" y="52"/>
                </a:cxn>
                <a:cxn ang="0">
                  <a:pos x="324" y="72"/>
                </a:cxn>
                <a:cxn ang="0">
                  <a:pos x="380" y="36"/>
                </a:cxn>
                <a:cxn ang="0">
                  <a:pos x="464" y="4"/>
                </a:cxn>
                <a:cxn ang="0">
                  <a:pos x="516" y="0"/>
                </a:cxn>
                <a:cxn ang="0">
                  <a:pos x="572" y="4"/>
                </a:cxn>
                <a:cxn ang="0">
                  <a:pos x="628" y="28"/>
                </a:cxn>
                <a:cxn ang="0">
                  <a:pos x="652" y="44"/>
                </a:cxn>
                <a:cxn ang="0">
                  <a:pos x="700" y="92"/>
                </a:cxn>
                <a:cxn ang="0">
                  <a:pos x="720" y="136"/>
                </a:cxn>
                <a:cxn ang="0">
                  <a:pos x="736" y="188"/>
                </a:cxn>
                <a:cxn ang="0">
                  <a:pos x="740" y="256"/>
                </a:cxn>
                <a:cxn ang="0">
                  <a:pos x="724" y="335"/>
                </a:cxn>
                <a:cxn ang="0">
                  <a:pos x="716" y="371"/>
                </a:cxn>
                <a:cxn ang="0">
                  <a:pos x="688" y="463"/>
                </a:cxn>
                <a:cxn ang="0">
                  <a:pos x="624" y="579"/>
                </a:cxn>
                <a:cxn ang="0">
                  <a:pos x="572" y="639"/>
                </a:cxn>
                <a:cxn ang="0">
                  <a:pos x="512" y="695"/>
                </a:cxn>
                <a:cxn ang="0">
                  <a:pos x="504" y="699"/>
                </a:cxn>
                <a:cxn ang="0">
                  <a:pos x="460" y="703"/>
                </a:cxn>
                <a:cxn ang="0">
                  <a:pos x="420" y="695"/>
                </a:cxn>
                <a:cxn ang="0">
                  <a:pos x="396" y="687"/>
                </a:cxn>
                <a:cxn ang="0">
                  <a:pos x="352" y="699"/>
                </a:cxn>
                <a:cxn ang="0">
                  <a:pos x="312" y="699"/>
                </a:cxn>
                <a:cxn ang="0">
                  <a:pos x="284" y="683"/>
                </a:cxn>
              </a:cxnLst>
              <a:rect l="0" t="0" r="r" b="b"/>
              <a:pathLst>
                <a:path w="740" h="703">
                  <a:moveTo>
                    <a:pt x="284" y="683"/>
                  </a:moveTo>
                  <a:lnTo>
                    <a:pt x="284" y="683"/>
                  </a:lnTo>
                  <a:lnTo>
                    <a:pt x="264" y="671"/>
                  </a:lnTo>
                  <a:lnTo>
                    <a:pt x="224" y="635"/>
                  </a:lnTo>
                  <a:lnTo>
                    <a:pt x="164" y="579"/>
                  </a:lnTo>
                  <a:lnTo>
                    <a:pt x="132" y="547"/>
                  </a:lnTo>
                  <a:lnTo>
                    <a:pt x="104" y="507"/>
                  </a:lnTo>
                  <a:lnTo>
                    <a:pt x="72" y="467"/>
                  </a:lnTo>
                  <a:lnTo>
                    <a:pt x="48" y="423"/>
                  </a:lnTo>
                  <a:lnTo>
                    <a:pt x="24" y="379"/>
                  </a:lnTo>
                  <a:lnTo>
                    <a:pt x="8" y="327"/>
                  </a:lnTo>
                  <a:lnTo>
                    <a:pt x="0" y="280"/>
                  </a:lnTo>
                  <a:lnTo>
                    <a:pt x="0" y="228"/>
                  </a:lnTo>
                  <a:lnTo>
                    <a:pt x="0" y="200"/>
                  </a:lnTo>
                  <a:lnTo>
                    <a:pt x="8" y="172"/>
                  </a:lnTo>
                  <a:lnTo>
                    <a:pt x="16" y="144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48" y="92"/>
                  </a:lnTo>
                  <a:lnTo>
                    <a:pt x="72" y="72"/>
                  </a:lnTo>
                  <a:lnTo>
                    <a:pt x="104" y="48"/>
                  </a:lnTo>
                  <a:lnTo>
                    <a:pt x="124" y="40"/>
                  </a:lnTo>
                  <a:lnTo>
                    <a:pt x="148" y="32"/>
                  </a:lnTo>
                  <a:lnTo>
                    <a:pt x="172" y="28"/>
                  </a:lnTo>
                  <a:lnTo>
                    <a:pt x="196" y="24"/>
                  </a:lnTo>
                  <a:lnTo>
                    <a:pt x="228" y="28"/>
                  </a:lnTo>
                  <a:lnTo>
                    <a:pt x="256" y="36"/>
                  </a:lnTo>
                  <a:lnTo>
                    <a:pt x="292" y="52"/>
                  </a:lnTo>
                  <a:lnTo>
                    <a:pt x="324" y="72"/>
                  </a:lnTo>
                  <a:lnTo>
                    <a:pt x="324" y="72"/>
                  </a:lnTo>
                  <a:lnTo>
                    <a:pt x="352" y="52"/>
                  </a:lnTo>
                  <a:lnTo>
                    <a:pt x="380" y="36"/>
                  </a:lnTo>
                  <a:lnTo>
                    <a:pt x="420" y="16"/>
                  </a:lnTo>
                  <a:lnTo>
                    <a:pt x="464" y="4"/>
                  </a:lnTo>
                  <a:lnTo>
                    <a:pt x="492" y="0"/>
                  </a:lnTo>
                  <a:lnTo>
                    <a:pt x="516" y="0"/>
                  </a:lnTo>
                  <a:lnTo>
                    <a:pt x="544" y="0"/>
                  </a:lnTo>
                  <a:lnTo>
                    <a:pt x="572" y="4"/>
                  </a:lnTo>
                  <a:lnTo>
                    <a:pt x="600" y="16"/>
                  </a:lnTo>
                  <a:lnTo>
                    <a:pt x="628" y="28"/>
                  </a:lnTo>
                  <a:lnTo>
                    <a:pt x="628" y="28"/>
                  </a:lnTo>
                  <a:lnTo>
                    <a:pt x="652" y="44"/>
                  </a:lnTo>
                  <a:lnTo>
                    <a:pt x="676" y="64"/>
                  </a:lnTo>
                  <a:lnTo>
                    <a:pt x="700" y="92"/>
                  </a:lnTo>
                  <a:lnTo>
                    <a:pt x="712" y="112"/>
                  </a:lnTo>
                  <a:lnTo>
                    <a:pt x="720" y="136"/>
                  </a:lnTo>
                  <a:lnTo>
                    <a:pt x="728" y="160"/>
                  </a:lnTo>
                  <a:lnTo>
                    <a:pt x="736" y="188"/>
                  </a:lnTo>
                  <a:lnTo>
                    <a:pt x="740" y="220"/>
                  </a:lnTo>
                  <a:lnTo>
                    <a:pt x="740" y="256"/>
                  </a:lnTo>
                  <a:lnTo>
                    <a:pt x="732" y="292"/>
                  </a:lnTo>
                  <a:lnTo>
                    <a:pt x="724" y="335"/>
                  </a:lnTo>
                  <a:lnTo>
                    <a:pt x="724" y="335"/>
                  </a:lnTo>
                  <a:lnTo>
                    <a:pt x="716" y="371"/>
                  </a:lnTo>
                  <a:lnTo>
                    <a:pt x="704" y="411"/>
                  </a:lnTo>
                  <a:lnTo>
                    <a:pt x="688" y="463"/>
                  </a:lnTo>
                  <a:lnTo>
                    <a:pt x="660" y="519"/>
                  </a:lnTo>
                  <a:lnTo>
                    <a:pt x="624" y="579"/>
                  </a:lnTo>
                  <a:lnTo>
                    <a:pt x="600" y="611"/>
                  </a:lnTo>
                  <a:lnTo>
                    <a:pt x="572" y="639"/>
                  </a:lnTo>
                  <a:lnTo>
                    <a:pt x="544" y="667"/>
                  </a:lnTo>
                  <a:lnTo>
                    <a:pt x="512" y="695"/>
                  </a:lnTo>
                  <a:lnTo>
                    <a:pt x="512" y="695"/>
                  </a:lnTo>
                  <a:lnTo>
                    <a:pt x="504" y="699"/>
                  </a:lnTo>
                  <a:lnTo>
                    <a:pt x="476" y="703"/>
                  </a:lnTo>
                  <a:lnTo>
                    <a:pt x="460" y="703"/>
                  </a:lnTo>
                  <a:lnTo>
                    <a:pt x="440" y="703"/>
                  </a:lnTo>
                  <a:lnTo>
                    <a:pt x="420" y="695"/>
                  </a:lnTo>
                  <a:lnTo>
                    <a:pt x="396" y="687"/>
                  </a:lnTo>
                  <a:lnTo>
                    <a:pt x="396" y="687"/>
                  </a:lnTo>
                  <a:lnTo>
                    <a:pt x="384" y="691"/>
                  </a:lnTo>
                  <a:lnTo>
                    <a:pt x="352" y="699"/>
                  </a:lnTo>
                  <a:lnTo>
                    <a:pt x="332" y="703"/>
                  </a:lnTo>
                  <a:lnTo>
                    <a:pt x="312" y="699"/>
                  </a:lnTo>
                  <a:lnTo>
                    <a:pt x="296" y="695"/>
                  </a:lnTo>
                  <a:lnTo>
                    <a:pt x="284" y="683"/>
                  </a:lnTo>
                  <a:lnTo>
                    <a:pt x="284" y="683"/>
                  </a:lnTo>
                  <a:close/>
                </a:path>
              </a:pathLst>
            </a:custGeom>
            <a:solidFill>
              <a:srgbClr val="F721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115"/>
            <p:cNvSpPr>
              <a:spLocks/>
            </p:cNvSpPr>
            <p:nvPr/>
          </p:nvSpPr>
          <p:spPr bwMode="auto">
            <a:xfrm>
              <a:off x="1714480" y="2157195"/>
              <a:ext cx="2036594" cy="1916051"/>
            </a:xfrm>
            <a:custGeom>
              <a:avLst/>
              <a:gdLst/>
              <a:ahLst/>
              <a:cxnLst>
                <a:cxn ang="0">
                  <a:pos x="668" y="32"/>
                </a:cxn>
                <a:cxn ang="0">
                  <a:pos x="616" y="12"/>
                </a:cxn>
                <a:cxn ang="0">
                  <a:pos x="568" y="0"/>
                </a:cxn>
                <a:cxn ang="0">
                  <a:pos x="476" y="8"/>
                </a:cxn>
                <a:cxn ang="0">
                  <a:pos x="404" y="40"/>
                </a:cxn>
                <a:cxn ang="0">
                  <a:pos x="356" y="68"/>
                </a:cxn>
                <a:cxn ang="0">
                  <a:pos x="312" y="44"/>
                </a:cxn>
                <a:cxn ang="0">
                  <a:pos x="224" y="28"/>
                </a:cxn>
                <a:cxn ang="0">
                  <a:pos x="180" y="32"/>
                </a:cxn>
                <a:cxn ang="0">
                  <a:pos x="120" y="56"/>
                </a:cxn>
                <a:cxn ang="0">
                  <a:pos x="76" y="88"/>
                </a:cxn>
                <a:cxn ang="0">
                  <a:pos x="40" y="132"/>
                </a:cxn>
                <a:cxn ang="0">
                  <a:pos x="24" y="168"/>
                </a:cxn>
                <a:cxn ang="0">
                  <a:pos x="4" y="236"/>
                </a:cxn>
                <a:cxn ang="0">
                  <a:pos x="0" y="272"/>
                </a:cxn>
                <a:cxn ang="0">
                  <a:pos x="12" y="359"/>
                </a:cxn>
                <a:cxn ang="0">
                  <a:pos x="44" y="443"/>
                </a:cxn>
                <a:cxn ang="0">
                  <a:pos x="92" y="519"/>
                </a:cxn>
                <a:cxn ang="0">
                  <a:pos x="144" y="587"/>
                </a:cxn>
                <a:cxn ang="0">
                  <a:pos x="248" y="683"/>
                </a:cxn>
                <a:cxn ang="0">
                  <a:pos x="300" y="727"/>
                </a:cxn>
                <a:cxn ang="0">
                  <a:pos x="332" y="743"/>
                </a:cxn>
                <a:cxn ang="0">
                  <a:pos x="372" y="747"/>
                </a:cxn>
                <a:cxn ang="0">
                  <a:pos x="428" y="735"/>
                </a:cxn>
                <a:cxn ang="0">
                  <a:pos x="452" y="743"/>
                </a:cxn>
                <a:cxn ang="0">
                  <a:pos x="516" y="747"/>
                </a:cxn>
                <a:cxn ang="0">
                  <a:pos x="552" y="743"/>
                </a:cxn>
                <a:cxn ang="0">
                  <a:pos x="556" y="739"/>
                </a:cxn>
                <a:cxn ang="0">
                  <a:pos x="592" y="711"/>
                </a:cxn>
                <a:cxn ang="0">
                  <a:pos x="648" y="651"/>
                </a:cxn>
                <a:cxn ang="0">
                  <a:pos x="712" y="559"/>
                </a:cxn>
                <a:cxn ang="0">
                  <a:pos x="760" y="447"/>
                </a:cxn>
                <a:cxn ang="0">
                  <a:pos x="780" y="363"/>
                </a:cxn>
                <a:cxn ang="0">
                  <a:pos x="792" y="308"/>
                </a:cxn>
                <a:cxn ang="0">
                  <a:pos x="792" y="256"/>
                </a:cxn>
                <a:cxn ang="0">
                  <a:pos x="788" y="200"/>
                </a:cxn>
                <a:cxn ang="0">
                  <a:pos x="776" y="152"/>
                </a:cxn>
                <a:cxn ang="0">
                  <a:pos x="736" y="84"/>
                </a:cxn>
                <a:cxn ang="0">
                  <a:pos x="692" y="48"/>
                </a:cxn>
                <a:cxn ang="0">
                  <a:pos x="668" y="32"/>
                </a:cxn>
              </a:cxnLst>
              <a:rect l="0" t="0" r="r" b="b"/>
              <a:pathLst>
                <a:path w="792" h="747">
                  <a:moveTo>
                    <a:pt x="668" y="32"/>
                  </a:moveTo>
                  <a:lnTo>
                    <a:pt x="668" y="32"/>
                  </a:lnTo>
                  <a:lnTo>
                    <a:pt x="644" y="20"/>
                  </a:lnTo>
                  <a:lnTo>
                    <a:pt x="616" y="12"/>
                  </a:lnTo>
                  <a:lnTo>
                    <a:pt x="592" y="4"/>
                  </a:lnTo>
                  <a:lnTo>
                    <a:pt x="568" y="0"/>
                  </a:lnTo>
                  <a:lnTo>
                    <a:pt x="520" y="0"/>
                  </a:lnTo>
                  <a:lnTo>
                    <a:pt x="476" y="8"/>
                  </a:lnTo>
                  <a:lnTo>
                    <a:pt x="436" y="24"/>
                  </a:lnTo>
                  <a:lnTo>
                    <a:pt x="404" y="40"/>
                  </a:lnTo>
                  <a:lnTo>
                    <a:pt x="376" y="56"/>
                  </a:lnTo>
                  <a:lnTo>
                    <a:pt x="356" y="68"/>
                  </a:lnTo>
                  <a:lnTo>
                    <a:pt x="356" y="68"/>
                  </a:lnTo>
                  <a:lnTo>
                    <a:pt x="312" y="44"/>
                  </a:lnTo>
                  <a:lnTo>
                    <a:pt x="264" y="32"/>
                  </a:lnTo>
                  <a:lnTo>
                    <a:pt x="224" y="28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48" y="40"/>
                  </a:lnTo>
                  <a:lnTo>
                    <a:pt x="120" y="56"/>
                  </a:lnTo>
                  <a:lnTo>
                    <a:pt x="96" y="72"/>
                  </a:lnTo>
                  <a:lnTo>
                    <a:pt x="76" y="88"/>
                  </a:lnTo>
                  <a:lnTo>
                    <a:pt x="48" y="116"/>
                  </a:lnTo>
                  <a:lnTo>
                    <a:pt x="40" y="132"/>
                  </a:lnTo>
                  <a:lnTo>
                    <a:pt x="40" y="132"/>
                  </a:lnTo>
                  <a:lnTo>
                    <a:pt x="24" y="168"/>
                  </a:lnTo>
                  <a:lnTo>
                    <a:pt x="12" y="204"/>
                  </a:lnTo>
                  <a:lnTo>
                    <a:pt x="4" y="23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4" y="316"/>
                  </a:lnTo>
                  <a:lnTo>
                    <a:pt x="12" y="359"/>
                  </a:lnTo>
                  <a:lnTo>
                    <a:pt x="28" y="403"/>
                  </a:lnTo>
                  <a:lnTo>
                    <a:pt x="44" y="443"/>
                  </a:lnTo>
                  <a:lnTo>
                    <a:pt x="68" y="483"/>
                  </a:lnTo>
                  <a:lnTo>
                    <a:pt x="92" y="519"/>
                  </a:lnTo>
                  <a:lnTo>
                    <a:pt x="116" y="555"/>
                  </a:lnTo>
                  <a:lnTo>
                    <a:pt x="144" y="587"/>
                  </a:lnTo>
                  <a:lnTo>
                    <a:pt x="200" y="643"/>
                  </a:lnTo>
                  <a:lnTo>
                    <a:pt x="248" y="683"/>
                  </a:lnTo>
                  <a:lnTo>
                    <a:pt x="300" y="727"/>
                  </a:lnTo>
                  <a:lnTo>
                    <a:pt x="300" y="727"/>
                  </a:lnTo>
                  <a:lnTo>
                    <a:pt x="316" y="739"/>
                  </a:lnTo>
                  <a:lnTo>
                    <a:pt x="332" y="743"/>
                  </a:lnTo>
                  <a:lnTo>
                    <a:pt x="352" y="747"/>
                  </a:lnTo>
                  <a:lnTo>
                    <a:pt x="372" y="747"/>
                  </a:lnTo>
                  <a:lnTo>
                    <a:pt x="404" y="743"/>
                  </a:lnTo>
                  <a:lnTo>
                    <a:pt x="428" y="735"/>
                  </a:lnTo>
                  <a:lnTo>
                    <a:pt x="428" y="735"/>
                  </a:lnTo>
                  <a:lnTo>
                    <a:pt x="452" y="743"/>
                  </a:lnTo>
                  <a:lnTo>
                    <a:pt x="476" y="747"/>
                  </a:lnTo>
                  <a:lnTo>
                    <a:pt x="516" y="747"/>
                  </a:lnTo>
                  <a:lnTo>
                    <a:pt x="540" y="743"/>
                  </a:lnTo>
                  <a:lnTo>
                    <a:pt x="552" y="743"/>
                  </a:lnTo>
                  <a:lnTo>
                    <a:pt x="556" y="739"/>
                  </a:lnTo>
                  <a:lnTo>
                    <a:pt x="556" y="739"/>
                  </a:lnTo>
                  <a:lnTo>
                    <a:pt x="556" y="739"/>
                  </a:lnTo>
                  <a:lnTo>
                    <a:pt x="592" y="711"/>
                  </a:lnTo>
                  <a:lnTo>
                    <a:pt x="620" y="683"/>
                  </a:lnTo>
                  <a:lnTo>
                    <a:pt x="648" y="651"/>
                  </a:lnTo>
                  <a:lnTo>
                    <a:pt x="672" y="619"/>
                  </a:lnTo>
                  <a:lnTo>
                    <a:pt x="712" y="559"/>
                  </a:lnTo>
                  <a:lnTo>
                    <a:pt x="740" y="499"/>
                  </a:lnTo>
                  <a:lnTo>
                    <a:pt x="760" y="447"/>
                  </a:lnTo>
                  <a:lnTo>
                    <a:pt x="772" y="407"/>
                  </a:lnTo>
                  <a:lnTo>
                    <a:pt x="780" y="363"/>
                  </a:lnTo>
                  <a:lnTo>
                    <a:pt x="780" y="363"/>
                  </a:lnTo>
                  <a:lnTo>
                    <a:pt x="792" y="308"/>
                  </a:lnTo>
                  <a:lnTo>
                    <a:pt x="792" y="256"/>
                  </a:lnTo>
                  <a:lnTo>
                    <a:pt x="792" y="256"/>
                  </a:lnTo>
                  <a:lnTo>
                    <a:pt x="792" y="228"/>
                  </a:lnTo>
                  <a:lnTo>
                    <a:pt x="788" y="200"/>
                  </a:lnTo>
                  <a:lnTo>
                    <a:pt x="784" y="176"/>
                  </a:lnTo>
                  <a:lnTo>
                    <a:pt x="776" y="152"/>
                  </a:lnTo>
                  <a:lnTo>
                    <a:pt x="756" y="116"/>
                  </a:lnTo>
                  <a:lnTo>
                    <a:pt x="736" y="84"/>
                  </a:lnTo>
                  <a:lnTo>
                    <a:pt x="712" y="64"/>
                  </a:lnTo>
                  <a:lnTo>
                    <a:pt x="692" y="48"/>
                  </a:lnTo>
                  <a:lnTo>
                    <a:pt x="668" y="32"/>
                  </a:lnTo>
                  <a:lnTo>
                    <a:pt x="668" y="32"/>
                  </a:lnTo>
                  <a:close/>
                </a:path>
              </a:pathLst>
            </a:custGeom>
            <a:solidFill>
              <a:srgbClr val="4509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116"/>
            <p:cNvSpPr>
              <a:spLocks/>
            </p:cNvSpPr>
            <p:nvPr/>
          </p:nvSpPr>
          <p:spPr bwMode="auto">
            <a:xfrm>
              <a:off x="1796767" y="2218755"/>
              <a:ext cx="1902878" cy="1803192"/>
            </a:xfrm>
            <a:custGeom>
              <a:avLst/>
              <a:gdLst/>
              <a:ahLst/>
              <a:cxnLst>
                <a:cxn ang="0">
                  <a:pos x="284" y="683"/>
                </a:cxn>
                <a:cxn ang="0">
                  <a:pos x="224" y="635"/>
                </a:cxn>
                <a:cxn ang="0">
                  <a:pos x="132" y="547"/>
                </a:cxn>
                <a:cxn ang="0">
                  <a:pos x="72" y="467"/>
                </a:cxn>
                <a:cxn ang="0">
                  <a:pos x="24" y="379"/>
                </a:cxn>
                <a:cxn ang="0">
                  <a:pos x="0" y="280"/>
                </a:cxn>
                <a:cxn ang="0">
                  <a:pos x="0" y="200"/>
                </a:cxn>
                <a:cxn ang="0">
                  <a:pos x="16" y="144"/>
                </a:cxn>
                <a:cxn ang="0">
                  <a:pos x="28" y="120"/>
                </a:cxn>
                <a:cxn ang="0">
                  <a:pos x="72" y="72"/>
                </a:cxn>
                <a:cxn ang="0">
                  <a:pos x="124" y="40"/>
                </a:cxn>
                <a:cxn ang="0">
                  <a:pos x="172" y="28"/>
                </a:cxn>
                <a:cxn ang="0">
                  <a:pos x="228" y="28"/>
                </a:cxn>
                <a:cxn ang="0">
                  <a:pos x="292" y="52"/>
                </a:cxn>
                <a:cxn ang="0">
                  <a:pos x="324" y="72"/>
                </a:cxn>
                <a:cxn ang="0">
                  <a:pos x="380" y="36"/>
                </a:cxn>
                <a:cxn ang="0">
                  <a:pos x="464" y="4"/>
                </a:cxn>
                <a:cxn ang="0">
                  <a:pos x="516" y="0"/>
                </a:cxn>
                <a:cxn ang="0">
                  <a:pos x="572" y="4"/>
                </a:cxn>
                <a:cxn ang="0">
                  <a:pos x="628" y="28"/>
                </a:cxn>
                <a:cxn ang="0">
                  <a:pos x="652" y="44"/>
                </a:cxn>
                <a:cxn ang="0">
                  <a:pos x="700" y="92"/>
                </a:cxn>
                <a:cxn ang="0">
                  <a:pos x="720" y="136"/>
                </a:cxn>
                <a:cxn ang="0">
                  <a:pos x="736" y="188"/>
                </a:cxn>
                <a:cxn ang="0">
                  <a:pos x="740" y="256"/>
                </a:cxn>
                <a:cxn ang="0">
                  <a:pos x="724" y="335"/>
                </a:cxn>
                <a:cxn ang="0">
                  <a:pos x="716" y="371"/>
                </a:cxn>
                <a:cxn ang="0">
                  <a:pos x="688" y="463"/>
                </a:cxn>
                <a:cxn ang="0">
                  <a:pos x="624" y="579"/>
                </a:cxn>
                <a:cxn ang="0">
                  <a:pos x="572" y="639"/>
                </a:cxn>
                <a:cxn ang="0">
                  <a:pos x="512" y="695"/>
                </a:cxn>
                <a:cxn ang="0">
                  <a:pos x="504" y="699"/>
                </a:cxn>
                <a:cxn ang="0">
                  <a:pos x="460" y="703"/>
                </a:cxn>
                <a:cxn ang="0">
                  <a:pos x="420" y="695"/>
                </a:cxn>
                <a:cxn ang="0">
                  <a:pos x="396" y="687"/>
                </a:cxn>
                <a:cxn ang="0">
                  <a:pos x="352" y="699"/>
                </a:cxn>
                <a:cxn ang="0">
                  <a:pos x="312" y="699"/>
                </a:cxn>
                <a:cxn ang="0">
                  <a:pos x="284" y="683"/>
                </a:cxn>
              </a:cxnLst>
              <a:rect l="0" t="0" r="r" b="b"/>
              <a:pathLst>
                <a:path w="740" h="703">
                  <a:moveTo>
                    <a:pt x="284" y="683"/>
                  </a:moveTo>
                  <a:lnTo>
                    <a:pt x="284" y="683"/>
                  </a:lnTo>
                  <a:lnTo>
                    <a:pt x="264" y="671"/>
                  </a:lnTo>
                  <a:lnTo>
                    <a:pt x="224" y="635"/>
                  </a:lnTo>
                  <a:lnTo>
                    <a:pt x="164" y="579"/>
                  </a:lnTo>
                  <a:lnTo>
                    <a:pt x="132" y="547"/>
                  </a:lnTo>
                  <a:lnTo>
                    <a:pt x="104" y="507"/>
                  </a:lnTo>
                  <a:lnTo>
                    <a:pt x="72" y="467"/>
                  </a:lnTo>
                  <a:lnTo>
                    <a:pt x="48" y="423"/>
                  </a:lnTo>
                  <a:lnTo>
                    <a:pt x="24" y="379"/>
                  </a:lnTo>
                  <a:lnTo>
                    <a:pt x="8" y="327"/>
                  </a:lnTo>
                  <a:lnTo>
                    <a:pt x="0" y="280"/>
                  </a:lnTo>
                  <a:lnTo>
                    <a:pt x="0" y="228"/>
                  </a:lnTo>
                  <a:lnTo>
                    <a:pt x="0" y="200"/>
                  </a:lnTo>
                  <a:lnTo>
                    <a:pt x="8" y="172"/>
                  </a:lnTo>
                  <a:lnTo>
                    <a:pt x="16" y="144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48" y="92"/>
                  </a:lnTo>
                  <a:lnTo>
                    <a:pt x="72" y="72"/>
                  </a:lnTo>
                  <a:lnTo>
                    <a:pt x="104" y="48"/>
                  </a:lnTo>
                  <a:lnTo>
                    <a:pt x="124" y="40"/>
                  </a:lnTo>
                  <a:lnTo>
                    <a:pt x="148" y="32"/>
                  </a:lnTo>
                  <a:lnTo>
                    <a:pt x="172" y="28"/>
                  </a:lnTo>
                  <a:lnTo>
                    <a:pt x="196" y="24"/>
                  </a:lnTo>
                  <a:lnTo>
                    <a:pt x="228" y="28"/>
                  </a:lnTo>
                  <a:lnTo>
                    <a:pt x="256" y="36"/>
                  </a:lnTo>
                  <a:lnTo>
                    <a:pt x="292" y="52"/>
                  </a:lnTo>
                  <a:lnTo>
                    <a:pt x="324" y="72"/>
                  </a:lnTo>
                  <a:lnTo>
                    <a:pt x="324" y="72"/>
                  </a:lnTo>
                  <a:lnTo>
                    <a:pt x="352" y="52"/>
                  </a:lnTo>
                  <a:lnTo>
                    <a:pt x="380" y="36"/>
                  </a:lnTo>
                  <a:lnTo>
                    <a:pt x="420" y="16"/>
                  </a:lnTo>
                  <a:lnTo>
                    <a:pt x="464" y="4"/>
                  </a:lnTo>
                  <a:lnTo>
                    <a:pt x="492" y="0"/>
                  </a:lnTo>
                  <a:lnTo>
                    <a:pt x="516" y="0"/>
                  </a:lnTo>
                  <a:lnTo>
                    <a:pt x="544" y="0"/>
                  </a:lnTo>
                  <a:lnTo>
                    <a:pt x="572" y="4"/>
                  </a:lnTo>
                  <a:lnTo>
                    <a:pt x="600" y="16"/>
                  </a:lnTo>
                  <a:lnTo>
                    <a:pt x="628" y="28"/>
                  </a:lnTo>
                  <a:lnTo>
                    <a:pt x="628" y="28"/>
                  </a:lnTo>
                  <a:lnTo>
                    <a:pt x="652" y="44"/>
                  </a:lnTo>
                  <a:lnTo>
                    <a:pt x="676" y="64"/>
                  </a:lnTo>
                  <a:lnTo>
                    <a:pt x="700" y="92"/>
                  </a:lnTo>
                  <a:lnTo>
                    <a:pt x="712" y="112"/>
                  </a:lnTo>
                  <a:lnTo>
                    <a:pt x="720" y="136"/>
                  </a:lnTo>
                  <a:lnTo>
                    <a:pt x="728" y="160"/>
                  </a:lnTo>
                  <a:lnTo>
                    <a:pt x="736" y="188"/>
                  </a:lnTo>
                  <a:lnTo>
                    <a:pt x="740" y="220"/>
                  </a:lnTo>
                  <a:lnTo>
                    <a:pt x="740" y="256"/>
                  </a:lnTo>
                  <a:lnTo>
                    <a:pt x="732" y="292"/>
                  </a:lnTo>
                  <a:lnTo>
                    <a:pt x="724" y="335"/>
                  </a:lnTo>
                  <a:lnTo>
                    <a:pt x="724" y="335"/>
                  </a:lnTo>
                  <a:lnTo>
                    <a:pt x="716" y="371"/>
                  </a:lnTo>
                  <a:lnTo>
                    <a:pt x="704" y="411"/>
                  </a:lnTo>
                  <a:lnTo>
                    <a:pt x="688" y="463"/>
                  </a:lnTo>
                  <a:lnTo>
                    <a:pt x="660" y="519"/>
                  </a:lnTo>
                  <a:lnTo>
                    <a:pt x="624" y="579"/>
                  </a:lnTo>
                  <a:lnTo>
                    <a:pt x="600" y="611"/>
                  </a:lnTo>
                  <a:lnTo>
                    <a:pt x="572" y="639"/>
                  </a:lnTo>
                  <a:lnTo>
                    <a:pt x="544" y="667"/>
                  </a:lnTo>
                  <a:lnTo>
                    <a:pt x="512" y="695"/>
                  </a:lnTo>
                  <a:lnTo>
                    <a:pt x="512" y="695"/>
                  </a:lnTo>
                  <a:lnTo>
                    <a:pt x="504" y="699"/>
                  </a:lnTo>
                  <a:lnTo>
                    <a:pt x="476" y="703"/>
                  </a:lnTo>
                  <a:lnTo>
                    <a:pt x="460" y="703"/>
                  </a:lnTo>
                  <a:lnTo>
                    <a:pt x="440" y="703"/>
                  </a:lnTo>
                  <a:lnTo>
                    <a:pt x="420" y="695"/>
                  </a:lnTo>
                  <a:lnTo>
                    <a:pt x="396" y="687"/>
                  </a:lnTo>
                  <a:lnTo>
                    <a:pt x="396" y="687"/>
                  </a:lnTo>
                  <a:lnTo>
                    <a:pt x="384" y="691"/>
                  </a:lnTo>
                  <a:lnTo>
                    <a:pt x="352" y="699"/>
                  </a:lnTo>
                  <a:lnTo>
                    <a:pt x="332" y="703"/>
                  </a:lnTo>
                  <a:lnTo>
                    <a:pt x="312" y="699"/>
                  </a:lnTo>
                  <a:lnTo>
                    <a:pt x="296" y="695"/>
                  </a:lnTo>
                  <a:lnTo>
                    <a:pt x="284" y="683"/>
                  </a:lnTo>
                  <a:lnTo>
                    <a:pt x="284" y="683"/>
                  </a:lnTo>
                  <a:close/>
                </a:path>
              </a:pathLst>
            </a:custGeom>
            <a:solidFill>
              <a:srgbClr val="F721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117"/>
            <p:cNvSpPr>
              <a:spLocks/>
            </p:cNvSpPr>
            <p:nvPr/>
          </p:nvSpPr>
          <p:spPr bwMode="auto">
            <a:xfrm>
              <a:off x="2115627" y="2567594"/>
              <a:ext cx="894867" cy="561734"/>
            </a:xfrm>
            <a:custGeom>
              <a:avLst/>
              <a:gdLst/>
              <a:ahLst/>
              <a:cxnLst>
                <a:cxn ang="0">
                  <a:pos x="348" y="108"/>
                </a:cxn>
                <a:cxn ang="0">
                  <a:pos x="348" y="108"/>
                </a:cxn>
                <a:cxn ang="0">
                  <a:pos x="344" y="132"/>
                </a:cxn>
                <a:cxn ang="0">
                  <a:pos x="336" y="152"/>
                </a:cxn>
                <a:cxn ang="0">
                  <a:pos x="320" y="171"/>
                </a:cxn>
                <a:cxn ang="0">
                  <a:pos x="296" y="187"/>
                </a:cxn>
                <a:cxn ang="0">
                  <a:pos x="272" y="199"/>
                </a:cxn>
                <a:cxn ang="0">
                  <a:pos x="244" y="211"/>
                </a:cxn>
                <a:cxn ang="0">
                  <a:pos x="208" y="219"/>
                </a:cxn>
                <a:cxn ang="0">
                  <a:pos x="176" y="219"/>
                </a:cxn>
                <a:cxn ang="0">
                  <a:pos x="176" y="219"/>
                </a:cxn>
                <a:cxn ang="0">
                  <a:pos x="140" y="219"/>
                </a:cxn>
                <a:cxn ang="0">
                  <a:pos x="108" y="211"/>
                </a:cxn>
                <a:cxn ang="0">
                  <a:pos x="76" y="199"/>
                </a:cxn>
                <a:cxn ang="0">
                  <a:pos x="52" y="187"/>
                </a:cxn>
                <a:cxn ang="0">
                  <a:pos x="28" y="171"/>
                </a:cxn>
                <a:cxn ang="0">
                  <a:pos x="12" y="152"/>
                </a:cxn>
                <a:cxn ang="0">
                  <a:pos x="4" y="132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4" y="88"/>
                </a:cxn>
                <a:cxn ang="0">
                  <a:pos x="12" y="68"/>
                </a:cxn>
                <a:cxn ang="0">
                  <a:pos x="28" y="48"/>
                </a:cxn>
                <a:cxn ang="0">
                  <a:pos x="52" y="32"/>
                </a:cxn>
                <a:cxn ang="0">
                  <a:pos x="76" y="20"/>
                </a:cxn>
                <a:cxn ang="0">
                  <a:pos x="108" y="8"/>
                </a:cxn>
                <a:cxn ang="0">
                  <a:pos x="140" y="0"/>
                </a:cxn>
                <a:cxn ang="0">
                  <a:pos x="176" y="0"/>
                </a:cxn>
                <a:cxn ang="0">
                  <a:pos x="176" y="0"/>
                </a:cxn>
                <a:cxn ang="0">
                  <a:pos x="208" y="0"/>
                </a:cxn>
                <a:cxn ang="0">
                  <a:pos x="244" y="8"/>
                </a:cxn>
                <a:cxn ang="0">
                  <a:pos x="272" y="20"/>
                </a:cxn>
                <a:cxn ang="0">
                  <a:pos x="296" y="32"/>
                </a:cxn>
                <a:cxn ang="0">
                  <a:pos x="320" y="48"/>
                </a:cxn>
                <a:cxn ang="0">
                  <a:pos x="336" y="68"/>
                </a:cxn>
                <a:cxn ang="0">
                  <a:pos x="344" y="88"/>
                </a:cxn>
                <a:cxn ang="0">
                  <a:pos x="348" y="108"/>
                </a:cxn>
                <a:cxn ang="0">
                  <a:pos x="348" y="108"/>
                </a:cxn>
              </a:cxnLst>
              <a:rect l="0" t="0" r="r" b="b"/>
              <a:pathLst>
                <a:path w="348" h="219">
                  <a:moveTo>
                    <a:pt x="348" y="108"/>
                  </a:moveTo>
                  <a:lnTo>
                    <a:pt x="348" y="108"/>
                  </a:lnTo>
                  <a:lnTo>
                    <a:pt x="344" y="132"/>
                  </a:lnTo>
                  <a:lnTo>
                    <a:pt x="336" y="152"/>
                  </a:lnTo>
                  <a:lnTo>
                    <a:pt x="320" y="171"/>
                  </a:lnTo>
                  <a:lnTo>
                    <a:pt x="296" y="187"/>
                  </a:lnTo>
                  <a:lnTo>
                    <a:pt x="272" y="199"/>
                  </a:lnTo>
                  <a:lnTo>
                    <a:pt x="244" y="211"/>
                  </a:lnTo>
                  <a:lnTo>
                    <a:pt x="208" y="219"/>
                  </a:lnTo>
                  <a:lnTo>
                    <a:pt x="176" y="219"/>
                  </a:lnTo>
                  <a:lnTo>
                    <a:pt x="176" y="219"/>
                  </a:lnTo>
                  <a:lnTo>
                    <a:pt x="140" y="219"/>
                  </a:lnTo>
                  <a:lnTo>
                    <a:pt x="108" y="211"/>
                  </a:lnTo>
                  <a:lnTo>
                    <a:pt x="76" y="199"/>
                  </a:lnTo>
                  <a:lnTo>
                    <a:pt x="52" y="187"/>
                  </a:lnTo>
                  <a:lnTo>
                    <a:pt x="28" y="171"/>
                  </a:lnTo>
                  <a:lnTo>
                    <a:pt x="12" y="152"/>
                  </a:lnTo>
                  <a:lnTo>
                    <a:pt x="4" y="132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88"/>
                  </a:lnTo>
                  <a:lnTo>
                    <a:pt x="12" y="68"/>
                  </a:lnTo>
                  <a:lnTo>
                    <a:pt x="28" y="48"/>
                  </a:lnTo>
                  <a:lnTo>
                    <a:pt x="52" y="32"/>
                  </a:lnTo>
                  <a:lnTo>
                    <a:pt x="76" y="20"/>
                  </a:lnTo>
                  <a:lnTo>
                    <a:pt x="108" y="8"/>
                  </a:lnTo>
                  <a:lnTo>
                    <a:pt x="140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208" y="0"/>
                  </a:lnTo>
                  <a:lnTo>
                    <a:pt x="244" y="8"/>
                  </a:lnTo>
                  <a:lnTo>
                    <a:pt x="272" y="20"/>
                  </a:lnTo>
                  <a:lnTo>
                    <a:pt x="296" y="32"/>
                  </a:lnTo>
                  <a:lnTo>
                    <a:pt x="320" y="48"/>
                  </a:lnTo>
                  <a:lnTo>
                    <a:pt x="336" y="68"/>
                  </a:lnTo>
                  <a:lnTo>
                    <a:pt x="344" y="88"/>
                  </a:lnTo>
                  <a:lnTo>
                    <a:pt x="348" y="108"/>
                  </a:lnTo>
                  <a:lnTo>
                    <a:pt x="348" y="108"/>
                  </a:lnTo>
                  <a:close/>
                </a:path>
              </a:pathLst>
            </a:custGeom>
            <a:solidFill>
              <a:srgbClr val="F721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118"/>
            <p:cNvSpPr>
              <a:spLocks/>
            </p:cNvSpPr>
            <p:nvPr/>
          </p:nvSpPr>
          <p:spPr bwMode="auto">
            <a:xfrm>
              <a:off x="2125913" y="2577854"/>
              <a:ext cx="864010" cy="541214"/>
            </a:xfrm>
            <a:custGeom>
              <a:avLst/>
              <a:gdLst/>
              <a:ahLst/>
              <a:cxnLst>
                <a:cxn ang="0">
                  <a:pos x="168" y="211"/>
                </a:cxn>
                <a:cxn ang="0">
                  <a:pos x="168" y="211"/>
                </a:cxn>
                <a:cxn ang="0">
                  <a:pos x="136" y="207"/>
                </a:cxn>
                <a:cxn ang="0">
                  <a:pos x="104" y="203"/>
                </a:cxn>
                <a:cxn ang="0">
                  <a:pos x="76" y="191"/>
                </a:cxn>
                <a:cxn ang="0">
                  <a:pos x="52" y="179"/>
                </a:cxn>
                <a:cxn ang="0">
                  <a:pos x="32" y="164"/>
                </a:cxn>
                <a:cxn ang="0">
                  <a:pos x="16" y="148"/>
                </a:cxn>
                <a:cxn ang="0">
                  <a:pos x="4" y="12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4" y="84"/>
                </a:cxn>
                <a:cxn ang="0">
                  <a:pos x="16" y="64"/>
                </a:cxn>
                <a:cxn ang="0">
                  <a:pos x="32" y="48"/>
                </a:cxn>
                <a:cxn ang="0">
                  <a:pos x="52" y="32"/>
                </a:cxn>
                <a:cxn ang="0">
                  <a:pos x="76" y="16"/>
                </a:cxn>
                <a:cxn ang="0">
                  <a:pos x="104" y="8"/>
                </a:cxn>
                <a:cxn ang="0">
                  <a:pos x="136" y="4"/>
                </a:cxn>
                <a:cxn ang="0">
                  <a:pos x="168" y="0"/>
                </a:cxn>
                <a:cxn ang="0">
                  <a:pos x="168" y="0"/>
                </a:cxn>
                <a:cxn ang="0">
                  <a:pos x="204" y="4"/>
                </a:cxn>
                <a:cxn ang="0">
                  <a:pos x="236" y="8"/>
                </a:cxn>
                <a:cxn ang="0">
                  <a:pos x="264" y="16"/>
                </a:cxn>
                <a:cxn ang="0">
                  <a:pos x="288" y="32"/>
                </a:cxn>
                <a:cxn ang="0">
                  <a:pos x="308" y="48"/>
                </a:cxn>
                <a:cxn ang="0">
                  <a:pos x="324" y="64"/>
                </a:cxn>
                <a:cxn ang="0">
                  <a:pos x="332" y="84"/>
                </a:cxn>
                <a:cxn ang="0">
                  <a:pos x="336" y="104"/>
                </a:cxn>
                <a:cxn ang="0">
                  <a:pos x="336" y="104"/>
                </a:cxn>
                <a:cxn ang="0">
                  <a:pos x="332" y="128"/>
                </a:cxn>
                <a:cxn ang="0">
                  <a:pos x="324" y="148"/>
                </a:cxn>
                <a:cxn ang="0">
                  <a:pos x="308" y="164"/>
                </a:cxn>
                <a:cxn ang="0">
                  <a:pos x="288" y="179"/>
                </a:cxn>
                <a:cxn ang="0">
                  <a:pos x="264" y="191"/>
                </a:cxn>
                <a:cxn ang="0">
                  <a:pos x="236" y="203"/>
                </a:cxn>
                <a:cxn ang="0">
                  <a:pos x="204" y="207"/>
                </a:cxn>
                <a:cxn ang="0">
                  <a:pos x="168" y="211"/>
                </a:cxn>
                <a:cxn ang="0">
                  <a:pos x="168" y="211"/>
                </a:cxn>
              </a:cxnLst>
              <a:rect l="0" t="0" r="r" b="b"/>
              <a:pathLst>
                <a:path w="336" h="211">
                  <a:moveTo>
                    <a:pt x="168" y="211"/>
                  </a:moveTo>
                  <a:lnTo>
                    <a:pt x="168" y="211"/>
                  </a:lnTo>
                  <a:lnTo>
                    <a:pt x="136" y="207"/>
                  </a:lnTo>
                  <a:lnTo>
                    <a:pt x="104" y="203"/>
                  </a:lnTo>
                  <a:lnTo>
                    <a:pt x="76" y="191"/>
                  </a:lnTo>
                  <a:lnTo>
                    <a:pt x="52" y="179"/>
                  </a:lnTo>
                  <a:lnTo>
                    <a:pt x="32" y="164"/>
                  </a:lnTo>
                  <a:lnTo>
                    <a:pt x="16" y="148"/>
                  </a:lnTo>
                  <a:lnTo>
                    <a:pt x="4" y="12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4" y="84"/>
                  </a:lnTo>
                  <a:lnTo>
                    <a:pt x="16" y="64"/>
                  </a:lnTo>
                  <a:lnTo>
                    <a:pt x="32" y="48"/>
                  </a:lnTo>
                  <a:lnTo>
                    <a:pt x="52" y="32"/>
                  </a:lnTo>
                  <a:lnTo>
                    <a:pt x="76" y="16"/>
                  </a:lnTo>
                  <a:lnTo>
                    <a:pt x="104" y="8"/>
                  </a:lnTo>
                  <a:lnTo>
                    <a:pt x="136" y="4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204" y="4"/>
                  </a:lnTo>
                  <a:lnTo>
                    <a:pt x="236" y="8"/>
                  </a:lnTo>
                  <a:lnTo>
                    <a:pt x="264" y="16"/>
                  </a:lnTo>
                  <a:lnTo>
                    <a:pt x="288" y="32"/>
                  </a:lnTo>
                  <a:lnTo>
                    <a:pt x="308" y="48"/>
                  </a:lnTo>
                  <a:lnTo>
                    <a:pt x="324" y="64"/>
                  </a:lnTo>
                  <a:lnTo>
                    <a:pt x="332" y="84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2" y="128"/>
                  </a:lnTo>
                  <a:lnTo>
                    <a:pt x="324" y="148"/>
                  </a:lnTo>
                  <a:lnTo>
                    <a:pt x="308" y="164"/>
                  </a:lnTo>
                  <a:lnTo>
                    <a:pt x="288" y="179"/>
                  </a:lnTo>
                  <a:lnTo>
                    <a:pt x="264" y="191"/>
                  </a:lnTo>
                  <a:lnTo>
                    <a:pt x="236" y="203"/>
                  </a:lnTo>
                  <a:lnTo>
                    <a:pt x="204" y="207"/>
                  </a:lnTo>
                  <a:lnTo>
                    <a:pt x="168" y="211"/>
                  </a:lnTo>
                  <a:lnTo>
                    <a:pt x="168" y="211"/>
                  </a:lnTo>
                  <a:close/>
                </a:path>
              </a:pathLst>
            </a:custGeom>
            <a:solidFill>
              <a:srgbClr val="F62F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119"/>
            <p:cNvSpPr>
              <a:spLocks/>
            </p:cNvSpPr>
            <p:nvPr/>
          </p:nvSpPr>
          <p:spPr bwMode="auto">
            <a:xfrm>
              <a:off x="2146485" y="2588114"/>
              <a:ext cx="822866" cy="510434"/>
            </a:xfrm>
            <a:custGeom>
              <a:avLst/>
              <a:gdLst/>
              <a:ahLst/>
              <a:cxnLst>
                <a:cxn ang="0">
                  <a:pos x="160" y="199"/>
                </a:cxn>
                <a:cxn ang="0">
                  <a:pos x="160" y="199"/>
                </a:cxn>
                <a:cxn ang="0">
                  <a:pos x="128" y="199"/>
                </a:cxn>
                <a:cxn ang="0">
                  <a:pos x="96" y="191"/>
                </a:cxn>
                <a:cxn ang="0">
                  <a:pos x="72" y="183"/>
                </a:cxn>
                <a:cxn ang="0">
                  <a:pos x="48" y="171"/>
                </a:cxn>
                <a:cxn ang="0">
                  <a:pos x="28" y="156"/>
                </a:cxn>
                <a:cxn ang="0">
                  <a:pos x="12" y="140"/>
                </a:cxn>
                <a:cxn ang="0">
                  <a:pos x="4" y="120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4" y="80"/>
                </a:cxn>
                <a:cxn ang="0">
                  <a:pos x="12" y="60"/>
                </a:cxn>
                <a:cxn ang="0">
                  <a:pos x="28" y="44"/>
                </a:cxn>
                <a:cxn ang="0">
                  <a:pos x="48" y="28"/>
                </a:cxn>
                <a:cxn ang="0">
                  <a:pos x="72" y="16"/>
                </a:cxn>
                <a:cxn ang="0">
                  <a:pos x="96" y="8"/>
                </a:cxn>
                <a:cxn ang="0">
                  <a:pos x="128" y="4"/>
                </a:cxn>
                <a:cxn ang="0">
                  <a:pos x="160" y="0"/>
                </a:cxn>
                <a:cxn ang="0">
                  <a:pos x="160" y="0"/>
                </a:cxn>
                <a:cxn ang="0">
                  <a:pos x="192" y="4"/>
                </a:cxn>
                <a:cxn ang="0">
                  <a:pos x="224" y="8"/>
                </a:cxn>
                <a:cxn ang="0">
                  <a:pos x="248" y="16"/>
                </a:cxn>
                <a:cxn ang="0">
                  <a:pos x="272" y="28"/>
                </a:cxn>
                <a:cxn ang="0">
                  <a:pos x="292" y="44"/>
                </a:cxn>
                <a:cxn ang="0">
                  <a:pos x="308" y="60"/>
                </a:cxn>
                <a:cxn ang="0">
                  <a:pos x="316" y="80"/>
                </a:cxn>
                <a:cxn ang="0">
                  <a:pos x="320" y="100"/>
                </a:cxn>
                <a:cxn ang="0">
                  <a:pos x="320" y="100"/>
                </a:cxn>
                <a:cxn ang="0">
                  <a:pos x="316" y="120"/>
                </a:cxn>
                <a:cxn ang="0">
                  <a:pos x="308" y="140"/>
                </a:cxn>
                <a:cxn ang="0">
                  <a:pos x="292" y="156"/>
                </a:cxn>
                <a:cxn ang="0">
                  <a:pos x="272" y="171"/>
                </a:cxn>
                <a:cxn ang="0">
                  <a:pos x="248" y="183"/>
                </a:cxn>
                <a:cxn ang="0">
                  <a:pos x="224" y="191"/>
                </a:cxn>
                <a:cxn ang="0">
                  <a:pos x="192" y="199"/>
                </a:cxn>
                <a:cxn ang="0">
                  <a:pos x="160" y="199"/>
                </a:cxn>
                <a:cxn ang="0">
                  <a:pos x="160" y="199"/>
                </a:cxn>
              </a:cxnLst>
              <a:rect l="0" t="0" r="r" b="b"/>
              <a:pathLst>
                <a:path w="320" h="199">
                  <a:moveTo>
                    <a:pt x="160" y="199"/>
                  </a:moveTo>
                  <a:lnTo>
                    <a:pt x="160" y="199"/>
                  </a:lnTo>
                  <a:lnTo>
                    <a:pt x="128" y="199"/>
                  </a:lnTo>
                  <a:lnTo>
                    <a:pt x="96" y="191"/>
                  </a:lnTo>
                  <a:lnTo>
                    <a:pt x="72" y="183"/>
                  </a:lnTo>
                  <a:lnTo>
                    <a:pt x="48" y="171"/>
                  </a:lnTo>
                  <a:lnTo>
                    <a:pt x="28" y="156"/>
                  </a:lnTo>
                  <a:lnTo>
                    <a:pt x="12" y="140"/>
                  </a:lnTo>
                  <a:lnTo>
                    <a:pt x="4" y="12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80"/>
                  </a:lnTo>
                  <a:lnTo>
                    <a:pt x="12" y="60"/>
                  </a:lnTo>
                  <a:lnTo>
                    <a:pt x="28" y="44"/>
                  </a:lnTo>
                  <a:lnTo>
                    <a:pt x="48" y="28"/>
                  </a:lnTo>
                  <a:lnTo>
                    <a:pt x="72" y="16"/>
                  </a:lnTo>
                  <a:lnTo>
                    <a:pt x="96" y="8"/>
                  </a:lnTo>
                  <a:lnTo>
                    <a:pt x="128" y="4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92" y="4"/>
                  </a:lnTo>
                  <a:lnTo>
                    <a:pt x="224" y="8"/>
                  </a:lnTo>
                  <a:lnTo>
                    <a:pt x="248" y="16"/>
                  </a:lnTo>
                  <a:lnTo>
                    <a:pt x="272" y="28"/>
                  </a:lnTo>
                  <a:lnTo>
                    <a:pt x="292" y="44"/>
                  </a:lnTo>
                  <a:lnTo>
                    <a:pt x="308" y="60"/>
                  </a:lnTo>
                  <a:lnTo>
                    <a:pt x="316" y="80"/>
                  </a:lnTo>
                  <a:lnTo>
                    <a:pt x="320" y="100"/>
                  </a:lnTo>
                  <a:lnTo>
                    <a:pt x="320" y="100"/>
                  </a:lnTo>
                  <a:lnTo>
                    <a:pt x="316" y="120"/>
                  </a:lnTo>
                  <a:lnTo>
                    <a:pt x="308" y="140"/>
                  </a:lnTo>
                  <a:lnTo>
                    <a:pt x="292" y="156"/>
                  </a:lnTo>
                  <a:lnTo>
                    <a:pt x="272" y="171"/>
                  </a:lnTo>
                  <a:lnTo>
                    <a:pt x="248" y="183"/>
                  </a:lnTo>
                  <a:lnTo>
                    <a:pt x="224" y="191"/>
                  </a:lnTo>
                  <a:lnTo>
                    <a:pt x="192" y="199"/>
                  </a:lnTo>
                  <a:lnTo>
                    <a:pt x="160" y="199"/>
                  </a:lnTo>
                  <a:lnTo>
                    <a:pt x="160" y="199"/>
                  </a:lnTo>
                  <a:close/>
                </a:path>
              </a:pathLst>
            </a:custGeom>
            <a:solidFill>
              <a:srgbClr val="F73C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120"/>
            <p:cNvSpPr>
              <a:spLocks/>
            </p:cNvSpPr>
            <p:nvPr/>
          </p:nvSpPr>
          <p:spPr bwMode="auto">
            <a:xfrm>
              <a:off x="2167056" y="2598374"/>
              <a:ext cx="781723" cy="489914"/>
            </a:xfrm>
            <a:custGeom>
              <a:avLst/>
              <a:gdLst/>
              <a:ahLst/>
              <a:cxnLst>
                <a:cxn ang="0">
                  <a:pos x="152" y="191"/>
                </a:cxn>
                <a:cxn ang="0">
                  <a:pos x="152" y="191"/>
                </a:cxn>
                <a:cxn ang="0">
                  <a:pos x="120" y="187"/>
                </a:cxn>
                <a:cxn ang="0">
                  <a:pos x="92" y="183"/>
                </a:cxn>
                <a:cxn ang="0">
                  <a:pos x="64" y="175"/>
                </a:cxn>
                <a:cxn ang="0">
                  <a:pos x="44" y="163"/>
                </a:cxn>
                <a:cxn ang="0">
                  <a:pos x="24" y="148"/>
                </a:cxn>
                <a:cxn ang="0">
                  <a:pos x="12" y="132"/>
                </a:cxn>
                <a:cxn ang="0">
                  <a:pos x="0" y="116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76"/>
                </a:cxn>
                <a:cxn ang="0">
                  <a:pos x="12" y="60"/>
                </a:cxn>
                <a:cxn ang="0">
                  <a:pos x="24" y="44"/>
                </a:cxn>
                <a:cxn ang="0">
                  <a:pos x="44" y="28"/>
                </a:cxn>
                <a:cxn ang="0">
                  <a:pos x="64" y="16"/>
                </a:cxn>
                <a:cxn ang="0">
                  <a:pos x="92" y="8"/>
                </a:cxn>
                <a:cxn ang="0">
                  <a:pos x="120" y="4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84" y="4"/>
                </a:cxn>
                <a:cxn ang="0">
                  <a:pos x="212" y="8"/>
                </a:cxn>
                <a:cxn ang="0">
                  <a:pos x="236" y="16"/>
                </a:cxn>
                <a:cxn ang="0">
                  <a:pos x="260" y="28"/>
                </a:cxn>
                <a:cxn ang="0">
                  <a:pos x="280" y="44"/>
                </a:cxn>
                <a:cxn ang="0">
                  <a:pos x="292" y="60"/>
                </a:cxn>
                <a:cxn ang="0">
                  <a:pos x="300" y="76"/>
                </a:cxn>
                <a:cxn ang="0">
                  <a:pos x="304" y="96"/>
                </a:cxn>
                <a:cxn ang="0">
                  <a:pos x="304" y="96"/>
                </a:cxn>
                <a:cxn ang="0">
                  <a:pos x="300" y="116"/>
                </a:cxn>
                <a:cxn ang="0">
                  <a:pos x="292" y="132"/>
                </a:cxn>
                <a:cxn ang="0">
                  <a:pos x="280" y="148"/>
                </a:cxn>
                <a:cxn ang="0">
                  <a:pos x="260" y="163"/>
                </a:cxn>
                <a:cxn ang="0">
                  <a:pos x="236" y="175"/>
                </a:cxn>
                <a:cxn ang="0">
                  <a:pos x="212" y="183"/>
                </a:cxn>
                <a:cxn ang="0">
                  <a:pos x="184" y="187"/>
                </a:cxn>
                <a:cxn ang="0">
                  <a:pos x="152" y="191"/>
                </a:cxn>
                <a:cxn ang="0">
                  <a:pos x="152" y="191"/>
                </a:cxn>
              </a:cxnLst>
              <a:rect l="0" t="0" r="r" b="b"/>
              <a:pathLst>
                <a:path w="304" h="191">
                  <a:moveTo>
                    <a:pt x="152" y="191"/>
                  </a:moveTo>
                  <a:lnTo>
                    <a:pt x="152" y="191"/>
                  </a:lnTo>
                  <a:lnTo>
                    <a:pt x="120" y="187"/>
                  </a:lnTo>
                  <a:lnTo>
                    <a:pt x="92" y="183"/>
                  </a:lnTo>
                  <a:lnTo>
                    <a:pt x="64" y="175"/>
                  </a:lnTo>
                  <a:lnTo>
                    <a:pt x="44" y="163"/>
                  </a:lnTo>
                  <a:lnTo>
                    <a:pt x="24" y="148"/>
                  </a:lnTo>
                  <a:lnTo>
                    <a:pt x="12" y="132"/>
                  </a:lnTo>
                  <a:lnTo>
                    <a:pt x="0" y="11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76"/>
                  </a:lnTo>
                  <a:lnTo>
                    <a:pt x="12" y="60"/>
                  </a:lnTo>
                  <a:lnTo>
                    <a:pt x="24" y="44"/>
                  </a:lnTo>
                  <a:lnTo>
                    <a:pt x="44" y="28"/>
                  </a:lnTo>
                  <a:lnTo>
                    <a:pt x="64" y="16"/>
                  </a:lnTo>
                  <a:lnTo>
                    <a:pt x="92" y="8"/>
                  </a:lnTo>
                  <a:lnTo>
                    <a:pt x="120" y="4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84" y="4"/>
                  </a:lnTo>
                  <a:lnTo>
                    <a:pt x="212" y="8"/>
                  </a:lnTo>
                  <a:lnTo>
                    <a:pt x="236" y="16"/>
                  </a:lnTo>
                  <a:lnTo>
                    <a:pt x="260" y="28"/>
                  </a:lnTo>
                  <a:lnTo>
                    <a:pt x="280" y="44"/>
                  </a:lnTo>
                  <a:lnTo>
                    <a:pt x="292" y="60"/>
                  </a:lnTo>
                  <a:lnTo>
                    <a:pt x="300" y="76"/>
                  </a:lnTo>
                  <a:lnTo>
                    <a:pt x="304" y="96"/>
                  </a:lnTo>
                  <a:lnTo>
                    <a:pt x="304" y="96"/>
                  </a:lnTo>
                  <a:lnTo>
                    <a:pt x="300" y="116"/>
                  </a:lnTo>
                  <a:lnTo>
                    <a:pt x="292" y="132"/>
                  </a:lnTo>
                  <a:lnTo>
                    <a:pt x="280" y="148"/>
                  </a:lnTo>
                  <a:lnTo>
                    <a:pt x="260" y="163"/>
                  </a:lnTo>
                  <a:lnTo>
                    <a:pt x="236" y="175"/>
                  </a:lnTo>
                  <a:lnTo>
                    <a:pt x="212" y="183"/>
                  </a:lnTo>
                  <a:lnTo>
                    <a:pt x="184" y="187"/>
                  </a:lnTo>
                  <a:lnTo>
                    <a:pt x="152" y="191"/>
                  </a:lnTo>
                  <a:lnTo>
                    <a:pt x="152" y="191"/>
                  </a:lnTo>
                  <a:close/>
                </a:path>
              </a:pathLst>
            </a:custGeom>
            <a:solidFill>
              <a:srgbClr val="F64A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121"/>
            <p:cNvSpPr>
              <a:spLocks/>
            </p:cNvSpPr>
            <p:nvPr/>
          </p:nvSpPr>
          <p:spPr bwMode="auto">
            <a:xfrm>
              <a:off x="2177342" y="2608634"/>
              <a:ext cx="750866" cy="459134"/>
            </a:xfrm>
            <a:custGeom>
              <a:avLst/>
              <a:gdLst/>
              <a:ahLst/>
              <a:cxnLst>
                <a:cxn ang="0">
                  <a:pos x="148" y="179"/>
                </a:cxn>
                <a:cxn ang="0">
                  <a:pos x="148" y="179"/>
                </a:cxn>
                <a:cxn ang="0">
                  <a:pos x="116" y="179"/>
                </a:cxn>
                <a:cxn ang="0">
                  <a:pos x="88" y="171"/>
                </a:cxn>
                <a:cxn ang="0">
                  <a:pos x="64" y="163"/>
                </a:cxn>
                <a:cxn ang="0">
                  <a:pos x="44" y="155"/>
                </a:cxn>
                <a:cxn ang="0">
                  <a:pos x="24" y="140"/>
                </a:cxn>
                <a:cxn ang="0">
                  <a:pos x="12" y="124"/>
                </a:cxn>
                <a:cxn ang="0">
                  <a:pos x="4" y="108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4" y="72"/>
                </a:cxn>
                <a:cxn ang="0">
                  <a:pos x="12" y="56"/>
                </a:cxn>
                <a:cxn ang="0">
                  <a:pos x="24" y="40"/>
                </a:cxn>
                <a:cxn ang="0">
                  <a:pos x="44" y="28"/>
                </a:cxn>
                <a:cxn ang="0">
                  <a:pos x="64" y="16"/>
                </a:cxn>
                <a:cxn ang="0">
                  <a:pos x="88" y="8"/>
                </a:cxn>
                <a:cxn ang="0">
                  <a:pos x="116" y="4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76" y="4"/>
                </a:cxn>
                <a:cxn ang="0">
                  <a:pos x="204" y="8"/>
                </a:cxn>
                <a:cxn ang="0">
                  <a:pos x="228" y="16"/>
                </a:cxn>
                <a:cxn ang="0">
                  <a:pos x="248" y="28"/>
                </a:cxn>
                <a:cxn ang="0">
                  <a:pos x="268" y="40"/>
                </a:cxn>
                <a:cxn ang="0">
                  <a:pos x="280" y="56"/>
                </a:cxn>
                <a:cxn ang="0">
                  <a:pos x="288" y="72"/>
                </a:cxn>
                <a:cxn ang="0">
                  <a:pos x="292" y="92"/>
                </a:cxn>
                <a:cxn ang="0">
                  <a:pos x="292" y="92"/>
                </a:cxn>
                <a:cxn ang="0">
                  <a:pos x="288" y="108"/>
                </a:cxn>
                <a:cxn ang="0">
                  <a:pos x="280" y="124"/>
                </a:cxn>
                <a:cxn ang="0">
                  <a:pos x="268" y="140"/>
                </a:cxn>
                <a:cxn ang="0">
                  <a:pos x="248" y="155"/>
                </a:cxn>
                <a:cxn ang="0">
                  <a:pos x="228" y="163"/>
                </a:cxn>
                <a:cxn ang="0">
                  <a:pos x="204" y="171"/>
                </a:cxn>
                <a:cxn ang="0">
                  <a:pos x="176" y="179"/>
                </a:cxn>
                <a:cxn ang="0">
                  <a:pos x="148" y="179"/>
                </a:cxn>
                <a:cxn ang="0">
                  <a:pos x="148" y="179"/>
                </a:cxn>
              </a:cxnLst>
              <a:rect l="0" t="0" r="r" b="b"/>
              <a:pathLst>
                <a:path w="292" h="179">
                  <a:moveTo>
                    <a:pt x="148" y="179"/>
                  </a:moveTo>
                  <a:lnTo>
                    <a:pt x="148" y="179"/>
                  </a:lnTo>
                  <a:lnTo>
                    <a:pt x="116" y="179"/>
                  </a:lnTo>
                  <a:lnTo>
                    <a:pt x="88" y="171"/>
                  </a:lnTo>
                  <a:lnTo>
                    <a:pt x="64" y="163"/>
                  </a:lnTo>
                  <a:lnTo>
                    <a:pt x="44" y="155"/>
                  </a:lnTo>
                  <a:lnTo>
                    <a:pt x="24" y="140"/>
                  </a:lnTo>
                  <a:lnTo>
                    <a:pt x="12" y="124"/>
                  </a:lnTo>
                  <a:lnTo>
                    <a:pt x="4" y="10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4" y="72"/>
                  </a:lnTo>
                  <a:lnTo>
                    <a:pt x="12" y="56"/>
                  </a:lnTo>
                  <a:lnTo>
                    <a:pt x="24" y="40"/>
                  </a:lnTo>
                  <a:lnTo>
                    <a:pt x="44" y="28"/>
                  </a:lnTo>
                  <a:lnTo>
                    <a:pt x="64" y="16"/>
                  </a:lnTo>
                  <a:lnTo>
                    <a:pt x="88" y="8"/>
                  </a:lnTo>
                  <a:lnTo>
                    <a:pt x="116" y="4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76" y="4"/>
                  </a:lnTo>
                  <a:lnTo>
                    <a:pt x="204" y="8"/>
                  </a:lnTo>
                  <a:lnTo>
                    <a:pt x="228" y="16"/>
                  </a:lnTo>
                  <a:lnTo>
                    <a:pt x="248" y="28"/>
                  </a:lnTo>
                  <a:lnTo>
                    <a:pt x="268" y="40"/>
                  </a:lnTo>
                  <a:lnTo>
                    <a:pt x="280" y="56"/>
                  </a:lnTo>
                  <a:lnTo>
                    <a:pt x="288" y="72"/>
                  </a:lnTo>
                  <a:lnTo>
                    <a:pt x="292" y="92"/>
                  </a:lnTo>
                  <a:lnTo>
                    <a:pt x="292" y="92"/>
                  </a:lnTo>
                  <a:lnTo>
                    <a:pt x="288" y="108"/>
                  </a:lnTo>
                  <a:lnTo>
                    <a:pt x="280" y="124"/>
                  </a:lnTo>
                  <a:lnTo>
                    <a:pt x="268" y="140"/>
                  </a:lnTo>
                  <a:lnTo>
                    <a:pt x="248" y="155"/>
                  </a:lnTo>
                  <a:lnTo>
                    <a:pt x="228" y="163"/>
                  </a:lnTo>
                  <a:lnTo>
                    <a:pt x="204" y="171"/>
                  </a:lnTo>
                  <a:lnTo>
                    <a:pt x="176" y="179"/>
                  </a:lnTo>
                  <a:lnTo>
                    <a:pt x="148" y="179"/>
                  </a:lnTo>
                  <a:lnTo>
                    <a:pt x="148" y="179"/>
                  </a:lnTo>
                  <a:close/>
                </a:path>
              </a:pathLst>
            </a:custGeom>
            <a:solidFill>
              <a:srgbClr val="F75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122"/>
            <p:cNvSpPr>
              <a:spLocks/>
            </p:cNvSpPr>
            <p:nvPr/>
          </p:nvSpPr>
          <p:spPr bwMode="auto">
            <a:xfrm>
              <a:off x="2197914" y="2618894"/>
              <a:ext cx="709722" cy="438614"/>
            </a:xfrm>
            <a:custGeom>
              <a:avLst/>
              <a:gdLst/>
              <a:ahLst/>
              <a:cxnLst>
                <a:cxn ang="0">
                  <a:pos x="136" y="171"/>
                </a:cxn>
                <a:cxn ang="0">
                  <a:pos x="136" y="171"/>
                </a:cxn>
                <a:cxn ang="0">
                  <a:pos x="108" y="167"/>
                </a:cxn>
                <a:cxn ang="0">
                  <a:pos x="84" y="163"/>
                </a:cxn>
                <a:cxn ang="0">
                  <a:pos x="60" y="155"/>
                </a:cxn>
                <a:cxn ang="0">
                  <a:pos x="40" y="144"/>
                </a:cxn>
                <a:cxn ang="0">
                  <a:pos x="24" y="132"/>
                </a:cxn>
                <a:cxn ang="0">
                  <a:pos x="8" y="120"/>
                </a:cxn>
                <a:cxn ang="0">
                  <a:pos x="0" y="10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68"/>
                </a:cxn>
                <a:cxn ang="0">
                  <a:pos x="8" y="52"/>
                </a:cxn>
                <a:cxn ang="0">
                  <a:pos x="24" y="40"/>
                </a:cxn>
                <a:cxn ang="0">
                  <a:pos x="40" y="24"/>
                </a:cxn>
                <a:cxn ang="0">
                  <a:pos x="60" y="16"/>
                </a:cxn>
                <a:cxn ang="0">
                  <a:pos x="84" y="8"/>
                </a:cxn>
                <a:cxn ang="0">
                  <a:pos x="108" y="4"/>
                </a:cxn>
                <a:cxn ang="0">
                  <a:pos x="136" y="0"/>
                </a:cxn>
                <a:cxn ang="0">
                  <a:pos x="136" y="0"/>
                </a:cxn>
                <a:cxn ang="0">
                  <a:pos x="164" y="4"/>
                </a:cxn>
                <a:cxn ang="0">
                  <a:pos x="192" y="8"/>
                </a:cxn>
                <a:cxn ang="0">
                  <a:pos x="216" y="16"/>
                </a:cxn>
                <a:cxn ang="0">
                  <a:pos x="236" y="24"/>
                </a:cxn>
                <a:cxn ang="0">
                  <a:pos x="252" y="40"/>
                </a:cxn>
                <a:cxn ang="0">
                  <a:pos x="264" y="52"/>
                </a:cxn>
                <a:cxn ang="0">
                  <a:pos x="272" y="68"/>
                </a:cxn>
                <a:cxn ang="0">
                  <a:pos x="276" y="84"/>
                </a:cxn>
                <a:cxn ang="0">
                  <a:pos x="276" y="84"/>
                </a:cxn>
                <a:cxn ang="0">
                  <a:pos x="272" y="104"/>
                </a:cxn>
                <a:cxn ang="0">
                  <a:pos x="264" y="120"/>
                </a:cxn>
                <a:cxn ang="0">
                  <a:pos x="252" y="132"/>
                </a:cxn>
                <a:cxn ang="0">
                  <a:pos x="236" y="144"/>
                </a:cxn>
                <a:cxn ang="0">
                  <a:pos x="216" y="155"/>
                </a:cxn>
                <a:cxn ang="0">
                  <a:pos x="192" y="163"/>
                </a:cxn>
                <a:cxn ang="0">
                  <a:pos x="164" y="167"/>
                </a:cxn>
                <a:cxn ang="0">
                  <a:pos x="136" y="171"/>
                </a:cxn>
                <a:cxn ang="0">
                  <a:pos x="136" y="171"/>
                </a:cxn>
              </a:cxnLst>
              <a:rect l="0" t="0" r="r" b="b"/>
              <a:pathLst>
                <a:path w="276" h="171">
                  <a:moveTo>
                    <a:pt x="136" y="171"/>
                  </a:moveTo>
                  <a:lnTo>
                    <a:pt x="136" y="171"/>
                  </a:lnTo>
                  <a:lnTo>
                    <a:pt x="108" y="167"/>
                  </a:lnTo>
                  <a:lnTo>
                    <a:pt x="84" y="163"/>
                  </a:lnTo>
                  <a:lnTo>
                    <a:pt x="60" y="155"/>
                  </a:lnTo>
                  <a:lnTo>
                    <a:pt x="40" y="144"/>
                  </a:lnTo>
                  <a:lnTo>
                    <a:pt x="24" y="132"/>
                  </a:lnTo>
                  <a:lnTo>
                    <a:pt x="8" y="120"/>
                  </a:lnTo>
                  <a:lnTo>
                    <a:pt x="0" y="10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68"/>
                  </a:lnTo>
                  <a:lnTo>
                    <a:pt x="8" y="52"/>
                  </a:lnTo>
                  <a:lnTo>
                    <a:pt x="24" y="40"/>
                  </a:lnTo>
                  <a:lnTo>
                    <a:pt x="40" y="24"/>
                  </a:lnTo>
                  <a:lnTo>
                    <a:pt x="60" y="16"/>
                  </a:lnTo>
                  <a:lnTo>
                    <a:pt x="84" y="8"/>
                  </a:lnTo>
                  <a:lnTo>
                    <a:pt x="108" y="4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64" y="4"/>
                  </a:lnTo>
                  <a:lnTo>
                    <a:pt x="192" y="8"/>
                  </a:lnTo>
                  <a:lnTo>
                    <a:pt x="216" y="16"/>
                  </a:lnTo>
                  <a:lnTo>
                    <a:pt x="236" y="24"/>
                  </a:lnTo>
                  <a:lnTo>
                    <a:pt x="252" y="40"/>
                  </a:lnTo>
                  <a:lnTo>
                    <a:pt x="264" y="52"/>
                  </a:lnTo>
                  <a:lnTo>
                    <a:pt x="272" y="68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2" y="104"/>
                  </a:lnTo>
                  <a:lnTo>
                    <a:pt x="264" y="120"/>
                  </a:lnTo>
                  <a:lnTo>
                    <a:pt x="252" y="132"/>
                  </a:lnTo>
                  <a:lnTo>
                    <a:pt x="236" y="144"/>
                  </a:lnTo>
                  <a:lnTo>
                    <a:pt x="216" y="155"/>
                  </a:lnTo>
                  <a:lnTo>
                    <a:pt x="192" y="163"/>
                  </a:lnTo>
                  <a:lnTo>
                    <a:pt x="164" y="167"/>
                  </a:lnTo>
                  <a:lnTo>
                    <a:pt x="136" y="171"/>
                  </a:lnTo>
                  <a:lnTo>
                    <a:pt x="136" y="171"/>
                  </a:lnTo>
                  <a:close/>
                </a:path>
              </a:pathLst>
            </a:custGeom>
            <a:solidFill>
              <a:srgbClr val="F766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123"/>
            <p:cNvSpPr>
              <a:spLocks/>
            </p:cNvSpPr>
            <p:nvPr/>
          </p:nvSpPr>
          <p:spPr bwMode="auto">
            <a:xfrm>
              <a:off x="2208200" y="2629154"/>
              <a:ext cx="678865" cy="407834"/>
            </a:xfrm>
            <a:custGeom>
              <a:avLst/>
              <a:gdLst/>
              <a:ahLst/>
              <a:cxnLst>
                <a:cxn ang="0">
                  <a:pos x="132" y="159"/>
                </a:cxn>
                <a:cxn ang="0">
                  <a:pos x="132" y="159"/>
                </a:cxn>
                <a:cxn ang="0">
                  <a:pos x="104" y="159"/>
                </a:cxn>
                <a:cxn ang="0">
                  <a:pos x="80" y="155"/>
                </a:cxn>
                <a:cxn ang="0">
                  <a:pos x="60" y="147"/>
                </a:cxn>
                <a:cxn ang="0">
                  <a:pos x="40" y="136"/>
                </a:cxn>
                <a:cxn ang="0">
                  <a:pos x="24" y="124"/>
                </a:cxn>
                <a:cxn ang="0">
                  <a:pos x="12" y="112"/>
                </a:cxn>
                <a:cxn ang="0">
                  <a:pos x="4" y="96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4" y="64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0" y="24"/>
                </a:cxn>
                <a:cxn ang="0">
                  <a:pos x="60" y="16"/>
                </a:cxn>
                <a:cxn ang="0">
                  <a:pos x="80" y="8"/>
                </a:cxn>
                <a:cxn ang="0">
                  <a:pos x="104" y="4"/>
                </a:cxn>
                <a:cxn ang="0">
                  <a:pos x="132" y="0"/>
                </a:cxn>
                <a:cxn ang="0">
                  <a:pos x="132" y="0"/>
                </a:cxn>
                <a:cxn ang="0">
                  <a:pos x="160" y="4"/>
                </a:cxn>
                <a:cxn ang="0">
                  <a:pos x="184" y="8"/>
                </a:cxn>
                <a:cxn ang="0">
                  <a:pos x="204" y="16"/>
                </a:cxn>
                <a:cxn ang="0">
                  <a:pos x="224" y="24"/>
                </a:cxn>
                <a:cxn ang="0">
                  <a:pos x="240" y="36"/>
                </a:cxn>
                <a:cxn ang="0">
                  <a:pos x="252" y="48"/>
                </a:cxn>
                <a:cxn ang="0">
                  <a:pos x="260" y="64"/>
                </a:cxn>
                <a:cxn ang="0">
                  <a:pos x="264" y="80"/>
                </a:cxn>
                <a:cxn ang="0">
                  <a:pos x="264" y="80"/>
                </a:cxn>
                <a:cxn ang="0">
                  <a:pos x="260" y="96"/>
                </a:cxn>
                <a:cxn ang="0">
                  <a:pos x="252" y="112"/>
                </a:cxn>
                <a:cxn ang="0">
                  <a:pos x="240" y="124"/>
                </a:cxn>
                <a:cxn ang="0">
                  <a:pos x="224" y="136"/>
                </a:cxn>
                <a:cxn ang="0">
                  <a:pos x="204" y="147"/>
                </a:cxn>
                <a:cxn ang="0">
                  <a:pos x="184" y="155"/>
                </a:cxn>
                <a:cxn ang="0">
                  <a:pos x="160" y="159"/>
                </a:cxn>
                <a:cxn ang="0">
                  <a:pos x="132" y="159"/>
                </a:cxn>
                <a:cxn ang="0">
                  <a:pos x="132" y="159"/>
                </a:cxn>
              </a:cxnLst>
              <a:rect l="0" t="0" r="r" b="b"/>
              <a:pathLst>
                <a:path w="264" h="159">
                  <a:moveTo>
                    <a:pt x="132" y="159"/>
                  </a:moveTo>
                  <a:lnTo>
                    <a:pt x="132" y="159"/>
                  </a:lnTo>
                  <a:lnTo>
                    <a:pt x="104" y="159"/>
                  </a:lnTo>
                  <a:lnTo>
                    <a:pt x="80" y="155"/>
                  </a:lnTo>
                  <a:lnTo>
                    <a:pt x="60" y="147"/>
                  </a:lnTo>
                  <a:lnTo>
                    <a:pt x="40" y="136"/>
                  </a:lnTo>
                  <a:lnTo>
                    <a:pt x="24" y="124"/>
                  </a:lnTo>
                  <a:lnTo>
                    <a:pt x="12" y="112"/>
                  </a:lnTo>
                  <a:lnTo>
                    <a:pt x="4" y="9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4" y="64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0" y="24"/>
                  </a:lnTo>
                  <a:lnTo>
                    <a:pt x="60" y="16"/>
                  </a:lnTo>
                  <a:lnTo>
                    <a:pt x="80" y="8"/>
                  </a:lnTo>
                  <a:lnTo>
                    <a:pt x="104" y="4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60" y="4"/>
                  </a:lnTo>
                  <a:lnTo>
                    <a:pt x="184" y="8"/>
                  </a:lnTo>
                  <a:lnTo>
                    <a:pt x="204" y="16"/>
                  </a:lnTo>
                  <a:lnTo>
                    <a:pt x="224" y="24"/>
                  </a:lnTo>
                  <a:lnTo>
                    <a:pt x="240" y="36"/>
                  </a:lnTo>
                  <a:lnTo>
                    <a:pt x="252" y="48"/>
                  </a:lnTo>
                  <a:lnTo>
                    <a:pt x="260" y="64"/>
                  </a:lnTo>
                  <a:lnTo>
                    <a:pt x="264" y="80"/>
                  </a:lnTo>
                  <a:lnTo>
                    <a:pt x="264" y="80"/>
                  </a:lnTo>
                  <a:lnTo>
                    <a:pt x="260" y="96"/>
                  </a:lnTo>
                  <a:lnTo>
                    <a:pt x="252" y="112"/>
                  </a:lnTo>
                  <a:lnTo>
                    <a:pt x="240" y="124"/>
                  </a:lnTo>
                  <a:lnTo>
                    <a:pt x="224" y="136"/>
                  </a:lnTo>
                  <a:lnTo>
                    <a:pt x="204" y="147"/>
                  </a:lnTo>
                  <a:lnTo>
                    <a:pt x="184" y="155"/>
                  </a:lnTo>
                  <a:lnTo>
                    <a:pt x="160" y="159"/>
                  </a:lnTo>
                  <a:lnTo>
                    <a:pt x="132" y="159"/>
                  </a:lnTo>
                  <a:lnTo>
                    <a:pt x="132" y="159"/>
                  </a:lnTo>
                  <a:close/>
                </a:path>
              </a:pathLst>
            </a:custGeom>
            <a:solidFill>
              <a:srgbClr val="F774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24"/>
            <p:cNvSpPr>
              <a:spLocks/>
            </p:cNvSpPr>
            <p:nvPr/>
          </p:nvSpPr>
          <p:spPr bwMode="auto">
            <a:xfrm>
              <a:off x="2228771" y="2639414"/>
              <a:ext cx="637721" cy="387314"/>
            </a:xfrm>
            <a:custGeom>
              <a:avLst/>
              <a:gdLst/>
              <a:ahLst/>
              <a:cxnLst>
                <a:cxn ang="0">
                  <a:pos x="124" y="151"/>
                </a:cxn>
                <a:cxn ang="0">
                  <a:pos x="124" y="151"/>
                </a:cxn>
                <a:cxn ang="0">
                  <a:pos x="100" y="147"/>
                </a:cxn>
                <a:cxn ang="0">
                  <a:pos x="76" y="143"/>
                </a:cxn>
                <a:cxn ang="0">
                  <a:pos x="56" y="140"/>
                </a:cxn>
                <a:cxn ang="0">
                  <a:pos x="36" y="128"/>
                </a:cxn>
                <a:cxn ang="0">
                  <a:pos x="20" y="116"/>
                </a:cxn>
                <a:cxn ang="0">
                  <a:pos x="8" y="104"/>
                </a:cxn>
                <a:cxn ang="0">
                  <a:pos x="0" y="92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60"/>
                </a:cxn>
                <a:cxn ang="0">
                  <a:pos x="8" y="48"/>
                </a:cxn>
                <a:cxn ang="0">
                  <a:pos x="20" y="36"/>
                </a:cxn>
                <a:cxn ang="0">
                  <a:pos x="36" y="24"/>
                </a:cxn>
                <a:cxn ang="0">
                  <a:pos x="56" y="16"/>
                </a:cxn>
                <a:cxn ang="0">
                  <a:pos x="76" y="8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48" y="4"/>
                </a:cxn>
                <a:cxn ang="0">
                  <a:pos x="172" y="8"/>
                </a:cxn>
                <a:cxn ang="0">
                  <a:pos x="192" y="16"/>
                </a:cxn>
                <a:cxn ang="0">
                  <a:pos x="212" y="24"/>
                </a:cxn>
                <a:cxn ang="0">
                  <a:pos x="228" y="36"/>
                </a:cxn>
                <a:cxn ang="0">
                  <a:pos x="236" y="48"/>
                </a:cxn>
                <a:cxn ang="0">
                  <a:pos x="244" y="60"/>
                </a:cxn>
                <a:cxn ang="0">
                  <a:pos x="248" y="76"/>
                </a:cxn>
                <a:cxn ang="0">
                  <a:pos x="248" y="76"/>
                </a:cxn>
                <a:cxn ang="0">
                  <a:pos x="244" y="92"/>
                </a:cxn>
                <a:cxn ang="0">
                  <a:pos x="236" y="104"/>
                </a:cxn>
                <a:cxn ang="0">
                  <a:pos x="228" y="116"/>
                </a:cxn>
                <a:cxn ang="0">
                  <a:pos x="212" y="128"/>
                </a:cxn>
                <a:cxn ang="0">
                  <a:pos x="192" y="140"/>
                </a:cxn>
                <a:cxn ang="0">
                  <a:pos x="172" y="143"/>
                </a:cxn>
                <a:cxn ang="0">
                  <a:pos x="148" y="147"/>
                </a:cxn>
                <a:cxn ang="0">
                  <a:pos x="124" y="151"/>
                </a:cxn>
                <a:cxn ang="0">
                  <a:pos x="124" y="151"/>
                </a:cxn>
              </a:cxnLst>
              <a:rect l="0" t="0" r="r" b="b"/>
              <a:pathLst>
                <a:path w="248" h="151">
                  <a:moveTo>
                    <a:pt x="124" y="151"/>
                  </a:moveTo>
                  <a:lnTo>
                    <a:pt x="124" y="151"/>
                  </a:lnTo>
                  <a:lnTo>
                    <a:pt x="100" y="147"/>
                  </a:lnTo>
                  <a:lnTo>
                    <a:pt x="76" y="143"/>
                  </a:lnTo>
                  <a:lnTo>
                    <a:pt x="56" y="140"/>
                  </a:lnTo>
                  <a:lnTo>
                    <a:pt x="36" y="128"/>
                  </a:lnTo>
                  <a:lnTo>
                    <a:pt x="20" y="116"/>
                  </a:lnTo>
                  <a:lnTo>
                    <a:pt x="8" y="104"/>
                  </a:lnTo>
                  <a:lnTo>
                    <a:pt x="0" y="9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60"/>
                  </a:lnTo>
                  <a:lnTo>
                    <a:pt x="8" y="48"/>
                  </a:lnTo>
                  <a:lnTo>
                    <a:pt x="20" y="36"/>
                  </a:lnTo>
                  <a:lnTo>
                    <a:pt x="36" y="24"/>
                  </a:lnTo>
                  <a:lnTo>
                    <a:pt x="56" y="16"/>
                  </a:lnTo>
                  <a:lnTo>
                    <a:pt x="76" y="8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48" y="4"/>
                  </a:lnTo>
                  <a:lnTo>
                    <a:pt x="172" y="8"/>
                  </a:lnTo>
                  <a:lnTo>
                    <a:pt x="192" y="16"/>
                  </a:lnTo>
                  <a:lnTo>
                    <a:pt x="212" y="24"/>
                  </a:lnTo>
                  <a:lnTo>
                    <a:pt x="228" y="36"/>
                  </a:lnTo>
                  <a:lnTo>
                    <a:pt x="236" y="48"/>
                  </a:lnTo>
                  <a:lnTo>
                    <a:pt x="244" y="60"/>
                  </a:lnTo>
                  <a:lnTo>
                    <a:pt x="248" y="76"/>
                  </a:lnTo>
                  <a:lnTo>
                    <a:pt x="248" y="76"/>
                  </a:lnTo>
                  <a:lnTo>
                    <a:pt x="244" y="92"/>
                  </a:lnTo>
                  <a:lnTo>
                    <a:pt x="236" y="104"/>
                  </a:lnTo>
                  <a:lnTo>
                    <a:pt x="228" y="116"/>
                  </a:lnTo>
                  <a:lnTo>
                    <a:pt x="212" y="128"/>
                  </a:lnTo>
                  <a:lnTo>
                    <a:pt x="192" y="140"/>
                  </a:lnTo>
                  <a:lnTo>
                    <a:pt x="172" y="143"/>
                  </a:lnTo>
                  <a:lnTo>
                    <a:pt x="148" y="147"/>
                  </a:lnTo>
                  <a:lnTo>
                    <a:pt x="124" y="151"/>
                  </a:lnTo>
                  <a:lnTo>
                    <a:pt x="124" y="151"/>
                  </a:lnTo>
                  <a:close/>
                </a:path>
              </a:pathLst>
            </a:custGeom>
            <a:solidFill>
              <a:srgbClr val="F882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25"/>
            <p:cNvSpPr>
              <a:spLocks/>
            </p:cNvSpPr>
            <p:nvPr/>
          </p:nvSpPr>
          <p:spPr bwMode="auto">
            <a:xfrm>
              <a:off x="2239057" y="2649674"/>
              <a:ext cx="606864" cy="356534"/>
            </a:xfrm>
            <a:custGeom>
              <a:avLst/>
              <a:gdLst/>
              <a:ahLst/>
              <a:cxnLst>
                <a:cxn ang="0">
                  <a:pos x="120" y="139"/>
                </a:cxn>
                <a:cxn ang="0">
                  <a:pos x="120" y="139"/>
                </a:cxn>
                <a:cxn ang="0">
                  <a:pos x="96" y="139"/>
                </a:cxn>
                <a:cxn ang="0">
                  <a:pos x="72" y="136"/>
                </a:cxn>
                <a:cxn ang="0">
                  <a:pos x="52" y="128"/>
                </a:cxn>
                <a:cxn ang="0">
                  <a:pos x="36" y="120"/>
                </a:cxn>
                <a:cxn ang="0">
                  <a:pos x="20" y="112"/>
                </a:cxn>
                <a:cxn ang="0">
                  <a:pos x="12" y="100"/>
                </a:cxn>
                <a:cxn ang="0">
                  <a:pos x="4" y="84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4" y="56"/>
                </a:cxn>
                <a:cxn ang="0">
                  <a:pos x="12" y="44"/>
                </a:cxn>
                <a:cxn ang="0">
                  <a:pos x="20" y="32"/>
                </a:cxn>
                <a:cxn ang="0">
                  <a:pos x="36" y="24"/>
                </a:cxn>
                <a:cxn ang="0">
                  <a:pos x="52" y="12"/>
                </a:cxn>
                <a:cxn ang="0">
                  <a:pos x="72" y="8"/>
                </a:cxn>
                <a:cxn ang="0">
                  <a:pos x="96" y="4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40" y="4"/>
                </a:cxn>
                <a:cxn ang="0">
                  <a:pos x="164" y="8"/>
                </a:cxn>
                <a:cxn ang="0">
                  <a:pos x="184" y="12"/>
                </a:cxn>
                <a:cxn ang="0">
                  <a:pos x="200" y="24"/>
                </a:cxn>
                <a:cxn ang="0">
                  <a:pos x="216" y="32"/>
                </a:cxn>
                <a:cxn ang="0">
                  <a:pos x="228" y="44"/>
                </a:cxn>
                <a:cxn ang="0">
                  <a:pos x="232" y="56"/>
                </a:cxn>
                <a:cxn ang="0">
                  <a:pos x="236" y="72"/>
                </a:cxn>
                <a:cxn ang="0">
                  <a:pos x="236" y="72"/>
                </a:cxn>
                <a:cxn ang="0">
                  <a:pos x="232" y="84"/>
                </a:cxn>
                <a:cxn ang="0">
                  <a:pos x="228" y="100"/>
                </a:cxn>
                <a:cxn ang="0">
                  <a:pos x="216" y="112"/>
                </a:cxn>
                <a:cxn ang="0">
                  <a:pos x="200" y="120"/>
                </a:cxn>
                <a:cxn ang="0">
                  <a:pos x="184" y="128"/>
                </a:cxn>
                <a:cxn ang="0">
                  <a:pos x="164" y="136"/>
                </a:cxn>
                <a:cxn ang="0">
                  <a:pos x="140" y="139"/>
                </a:cxn>
                <a:cxn ang="0">
                  <a:pos x="120" y="139"/>
                </a:cxn>
                <a:cxn ang="0">
                  <a:pos x="120" y="139"/>
                </a:cxn>
              </a:cxnLst>
              <a:rect l="0" t="0" r="r" b="b"/>
              <a:pathLst>
                <a:path w="236" h="139">
                  <a:moveTo>
                    <a:pt x="120" y="139"/>
                  </a:moveTo>
                  <a:lnTo>
                    <a:pt x="120" y="139"/>
                  </a:lnTo>
                  <a:lnTo>
                    <a:pt x="96" y="139"/>
                  </a:lnTo>
                  <a:lnTo>
                    <a:pt x="72" y="136"/>
                  </a:lnTo>
                  <a:lnTo>
                    <a:pt x="52" y="128"/>
                  </a:lnTo>
                  <a:lnTo>
                    <a:pt x="36" y="120"/>
                  </a:lnTo>
                  <a:lnTo>
                    <a:pt x="20" y="112"/>
                  </a:lnTo>
                  <a:lnTo>
                    <a:pt x="12" y="100"/>
                  </a:lnTo>
                  <a:lnTo>
                    <a:pt x="4" y="8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4" y="56"/>
                  </a:lnTo>
                  <a:lnTo>
                    <a:pt x="12" y="44"/>
                  </a:lnTo>
                  <a:lnTo>
                    <a:pt x="20" y="32"/>
                  </a:lnTo>
                  <a:lnTo>
                    <a:pt x="36" y="24"/>
                  </a:lnTo>
                  <a:lnTo>
                    <a:pt x="52" y="12"/>
                  </a:lnTo>
                  <a:lnTo>
                    <a:pt x="72" y="8"/>
                  </a:lnTo>
                  <a:lnTo>
                    <a:pt x="96" y="4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40" y="4"/>
                  </a:lnTo>
                  <a:lnTo>
                    <a:pt x="164" y="8"/>
                  </a:lnTo>
                  <a:lnTo>
                    <a:pt x="184" y="12"/>
                  </a:lnTo>
                  <a:lnTo>
                    <a:pt x="200" y="24"/>
                  </a:lnTo>
                  <a:lnTo>
                    <a:pt x="216" y="32"/>
                  </a:lnTo>
                  <a:lnTo>
                    <a:pt x="228" y="44"/>
                  </a:lnTo>
                  <a:lnTo>
                    <a:pt x="232" y="56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4"/>
                  </a:lnTo>
                  <a:lnTo>
                    <a:pt x="228" y="100"/>
                  </a:lnTo>
                  <a:lnTo>
                    <a:pt x="216" y="112"/>
                  </a:lnTo>
                  <a:lnTo>
                    <a:pt x="200" y="120"/>
                  </a:lnTo>
                  <a:lnTo>
                    <a:pt x="184" y="128"/>
                  </a:lnTo>
                  <a:lnTo>
                    <a:pt x="164" y="136"/>
                  </a:lnTo>
                  <a:lnTo>
                    <a:pt x="140" y="139"/>
                  </a:lnTo>
                  <a:lnTo>
                    <a:pt x="120" y="139"/>
                  </a:lnTo>
                  <a:lnTo>
                    <a:pt x="120" y="139"/>
                  </a:lnTo>
                  <a:close/>
                </a:path>
              </a:pathLst>
            </a:custGeom>
            <a:solidFill>
              <a:srgbClr val="F990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26"/>
            <p:cNvSpPr>
              <a:spLocks/>
            </p:cNvSpPr>
            <p:nvPr/>
          </p:nvSpPr>
          <p:spPr bwMode="auto">
            <a:xfrm>
              <a:off x="2259629" y="2659934"/>
              <a:ext cx="565721" cy="338579"/>
            </a:xfrm>
            <a:custGeom>
              <a:avLst/>
              <a:gdLst/>
              <a:ahLst/>
              <a:cxnLst>
                <a:cxn ang="0">
                  <a:pos x="108" y="132"/>
                </a:cxn>
                <a:cxn ang="0">
                  <a:pos x="108" y="132"/>
                </a:cxn>
                <a:cxn ang="0">
                  <a:pos x="88" y="128"/>
                </a:cxn>
                <a:cxn ang="0">
                  <a:pos x="68" y="128"/>
                </a:cxn>
                <a:cxn ang="0">
                  <a:pos x="48" y="120"/>
                </a:cxn>
                <a:cxn ang="0">
                  <a:pos x="32" y="112"/>
                </a:cxn>
                <a:cxn ang="0">
                  <a:pos x="20" y="104"/>
                </a:cxn>
                <a:cxn ang="0">
                  <a:pos x="8" y="92"/>
                </a:cxn>
                <a:cxn ang="0">
                  <a:pos x="4" y="80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4" y="52"/>
                </a:cxn>
                <a:cxn ang="0">
                  <a:pos x="8" y="40"/>
                </a:cxn>
                <a:cxn ang="0">
                  <a:pos x="20" y="32"/>
                </a:cxn>
                <a:cxn ang="0">
                  <a:pos x="32" y="20"/>
                </a:cxn>
                <a:cxn ang="0">
                  <a:pos x="48" y="12"/>
                </a:cxn>
                <a:cxn ang="0">
                  <a:pos x="68" y="8"/>
                </a:cxn>
                <a:cxn ang="0">
                  <a:pos x="88" y="4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32" y="4"/>
                </a:cxn>
                <a:cxn ang="0">
                  <a:pos x="152" y="8"/>
                </a:cxn>
                <a:cxn ang="0">
                  <a:pos x="172" y="12"/>
                </a:cxn>
                <a:cxn ang="0">
                  <a:pos x="188" y="20"/>
                </a:cxn>
                <a:cxn ang="0">
                  <a:pos x="200" y="32"/>
                </a:cxn>
                <a:cxn ang="0">
                  <a:pos x="212" y="40"/>
                </a:cxn>
                <a:cxn ang="0">
                  <a:pos x="216" y="52"/>
                </a:cxn>
                <a:cxn ang="0">
                  <a:pos x="220" y="68"/>
                </a:cxn>
                <a:cxn ang="0">
                  <a:pos x="220" y="68"/>
                </a:cxn>
                <a:cxn ang="0">
                  <a:pos x="216" y="80"/>
                </a:cxn>
                <a:cxn ang="0">
                  <a:pos x="212" y="92"/>
                </a:cxn>
                <a:cxn ang="0">
                  <a:pos x="200" y="104"/>
                </a:cxn>
                <a:cxn ang="0">
                  <a:pos x="188" y="112"/>
                </a:cxn>
                <a:cxn ang="0">
                  <a:pos x="172" y="120"/>
                </a:cxn>
                <a:cxn ang="0">
                  <a:pos x="152" y="128"/>
                </a:cxn>
                <a:cxn ang="0">
                  <a:pos x="132" y="128"/>
                </a:cxn>
                <a:cxn ang="0">
                  <a:pos x="108" y="132"/>
                </a:cxn>
                <a:cxn ang="0">
                  <a:pos x="108" y="132"/>
                </a:cxn>
              </a:cxnLst>
              <a:rect l="0" t="0" r="r" b="b"/>
              <a:pathLst>
                <a:path w="220" h="132">
                  <a:moveTo>
                    <a:pt x="108" y="132"/>
                  </a:moveTo>
                  <a:lnTo>
                    <a:pt x="108" y="132"/>
                  </a:lnTo>
                  <a:lnTo>
                    <a:pt x="88" y="128"/>
                  </a:lnTo>
                  <a:lnTo>
                    <a:pt x="68" y="128"/>
                  </a:lnTo>
                  <a:lnTo>
                    <a:pt x="48" y="120"/>
                  </a:lnTo>
                  <a:lnTo>
                    <a:pt x="32" y="112"/>
                  </a:lnTo>
                  <a:lnTo>
                    <a:pt x="20" y="104"/>
                  </a:lnTo>
                  <a:lnTo>
                    <a:pt x="8" y="92"/>
                  </a:lnTo>
                  <a:lnTo>
                    <a:pt x="4" y="8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8" y="40"/>
                  </a:lnTo>
                  <a:lnTo>
                    <a:pt x="20" y="32"/>
                  </a:lnTo>
                  <a:lnTo>
                    <a:pt x="32" y="20"/>
                  </a:lnTo>
                  <a:lnTo>
                    <a:pt x="48" y="12"/>
                  </a:lnTo>
                  <a:lnTo>
                    <a:pt x="68" y="8"/>
                  </a:lnTo>
                  <a:lnTo>
                    <a:pt x="88" y="4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32" y="4"/>
                  </a:lnTo>
                  <a:lnTo>
                    <a:pt x="152" y="8"/>
                  </a:lnTo>
                  <a:lnTo>
                    <a:pt x="172" y="12"/>
                  </a:lnTo>
                  <a:lnTo>
                    <a:pt x="188" y="20"/>
                  </a:lnTo>
                  <a:lnTo>
                    <a:pt x="200" y="32"/>
                  </a:lnTo>
                  <a:lnTo>
                    <a:pt x="212" y="40"/>
                  </a:lnTo>
                  <a:lnTo>
                    <a:pt x="216" y="52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16" y="80"/>
                  </a:lnTo>
                  <a:lnTo>
                    <a:pt x="212" y="92"/>
                  </a:lnTo>
                  <a:lnTo>
                    <a:pt x="200" y="104"/>
                  </a:lnTo>
                  <a:lnTo>
                    <a:pt x="188" y="112"/>
                  </a:lnTo>
                  <a:lnTo>
                    <a:pt x="172" y="120"/>
                  </a:lnTo>
                  <a:lnTo>
                    <a:pt x="152" y="128"/>
                  </a:lnTo>
                  <a:lnTo>
                    <a:pt x="132" y="128"/>
                  </a:lnTo>
                  <a:lnTo>
                    <a:pt x="108" y="132"/>
                  </a:lnTo>
                  <a:lnTo>
                    <a:pt x="108" y="132"/>
                  </a:lnTo>
                  <a:close/>
                </a:path>
              </a:pathLst>
            </a:custGeom>
            <a:solidFill>
              <a:srgbClr val="F99D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27"/>
            <p:cNvSpPr>
              <a:spLocks/>
            </p:cNvSpPr>
            <p:nvPr/>
          </p:nvSpPr>
          <p:spPr bwMode="auto">
            <a:xfrm>
              <a:off x="2280201" y="2680454"/>
              <a:ext cx="524577" cy="297539"/>
            </a:xfrm>
            <a:custGeom>
              <a:avLst/>
              <a:gdLst/>
              <a:ahLst/>
              <a:cxnLst>
                <a:cxn ang="0">
                  <a:pos x="100" y="116"/>
                </a:cxn>
                <a:cxn ang="0">
                  <a:pos x="100" y="116"/>
                </a:cxn>
                <a:cxn ang="0">
                  <a:pos x="80" y="116"/>
                </a:cxn>
                <a:cxn ang="0">
                  <a:pos x="60" y="112"/>
                </a:cxn>
                <a:cxn ang="0">
                  <a:pos x="44" y="108"/>
                </a:cxn>
                <a:cxn ang="0">
                  <a:pos x="28" y="100"/>
                </a:cxn>
                <a:cxn ang="0">
                  <a:pos x="16" y="92"/>
                </a:cxn>
                <a:cxn ang="0">
                  <a:pos x="8" y="80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8" y="36"/>
                </a:cxn>
                <a:cxn ang="0">
                  <a:pos x="16" y="24"/>
                </a:cxn>
                <a:cxn ang="0">
                  <a:pos x="28" y="16"/>
                </a:cxn>
                <a:cxn ang="0">
                  <a:pos x="44" y="8"/>
                </a:cxn>
                <a:cxn ang="0">
                  <a:pos x="60" y="4"/>
                </a:cxn>
                <a:cxn ang="0">
                  <a:pos x="80" y="0"/>
                </a:cxn>
                <a:cxn ang="0">
                  <a:pos x="100" y="0"/>
                </a:cxn>
                <a:cxn ang="0">
                  <a:pos x="100" y="0"/>
                </a:cxn>
                <a:cxn ang="0">
                  <a:pos x="120" y="0"/>
                </a:cxn>
                <a:cxn ang="0">
                  <a:pos x="140" y="4"/>
                </a:cxn>
                <a:cxn ang="0">
                  <a:pos x="156" y="8"/>
                </a:cxn>
                <a:cxn ang="0">
                  <a:pos x="172" y="16"/>
                </a:cxn>
                <a:cxn ang="0">
                  <a:pos x="184" y="24"/>
                </a:cxn>
                <a:cxn ang="0">
                  <a:pos x="196" y="36"/>
                </a:cxn>
                <a:cxn ang="0">
                  <a:pos x="200" y="44"/>
                </a:cxn>
                <a:cxn ang="0">
                  <a:pos x="204" y="56"/>
                </a:cxn>
                <a:cxn ang="0">
                  <a:pos x="204" y="56"/>
                </a:cxn>
                <a:cxn ang="0">
                  <a:pos x="200" y="68"/>
                </a:cxn>
                <a:cxn ang="0">
                  <a:pos x="196" y="80"/>
                </a:cxn>
                <a:cxn ang="0">
                  <a:pos x="184" y="92"/>
                </a:cxn>
                <a:cxn ang="0">
                  <a:pos x="172" y="100"/>
                </a:cxn>
                <a:cxn ang="0">
                  <a:pos x="156" y="108"/>
                </a:cxn>
                <a:cxn ang="0">
                  <a:pos x="140" y="112"/>
                </a:cxn>
                <a:cxn ang="0">
                  <a:pos x="120" y="116"/>
                </a:cxn>
                <a:cxn ang="0">
                  <a:pos x="100" y="116"/>
                </a:cxn>
                <a:cxn ang="0">
                  <a:pos x="100" y="116"/>
                </a:cxn>
              </a:cxnLst>
              <a:rect l="0" t="0" r="r" b="b"/>
              <a:pathLst>
                <a:path w="204" h="116">
                  <a:moveTo>
                    <a:pt x="100" y="116"/>
                  </a:moveTo>
                  <a:lnTo>
                    <a:pt x="100" y="116"/>
                  </a:lnTo>
                  <a:lnTo>
                    <a:pt x="80" y="116"/>
                  </a:lnTo>
                  <a:lnTo>
                    <a:pt x="60" y="112"/>
                  </a:lnTo>
                  <a:lnTo>
                    <a:pt x="44" y="108"/>
                  </a:lnTo>
                  <a:lnTo>
                    <a:pt x="28" y="100"/>
                  </a:lnTo>
                  <a:lnTo>
                    <a:pt x="16" y="92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8" y="36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44" y="8"/>
                  </a:lnTo>
                  <a:lnTo>
                    <a:pt x="60" y="4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20" y="0"/>
                  </a:lnTo>
                  <a:lnTo>
                    <a:pt x="140" y="4"/>
                  </a:lnTo>
                  <a:lnTo>
                    <a:pt x="156" y="8"/>
                  </a:lnTo>
                  <a:lnTo>
                    <a:pt x="172" y="16"/>
                  </a:lnTo>
                  <a:lnTo>
                    <a:pt x="184" y="24"/>
                  </a:lnTo>
                  <a:lnTo>
                    <a:pt x="196" y="36"/>
                  </a:lnTo>
                  <a:lnTo>
                    <a:pt x="200" y="44"/>
                  </a:lnTo>
                  <a:lnTo>
                    <a:pt x="204" y="56"/>
                  </a:lnTo>
                  <a:lnTo>
                    <a:pt x="204" y="56"/>
                  </a:lnTo>
                  <a:lnTo>
                    <a:pt x="200" y="68"/>
                  </a:lnTo>
                  <a:lnTo>
                    <a:pt x="196" y="80"/>
                  </a:lnTo>
                  <a:lnTo>
                    <a:pt x="184" y="92"/>
                  </a:lnTo>
                  <a:lnTo>
                    <a:pt x="172" y="100"/>
                  </a:lnTo>
                  <a:lnTo>
                    <a:pt x="156" y="108"/>
                  </a:lnTo>
                  <a:lnTo>
                    <a:pt x="140" y="112"/>
                  </a:lnTo>
                  <a:lnTo>
                    <a:pt x="120" y="116"/>
                  </a:lnTo>
                  <a:lnTo>
                    <a:pt x="100" y="116"/>
                  </a:lnTo>
                  <a:lnTo>
                    <a:pt x="100" y="116"/>
                  </a:lnTo>
                  <a:close/>
                </a:path>
              </a:pathLst>
            </a:custGeom>
            <a:solidFill>
              <a:srgbClr val="FAA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28"/>
            <p:cNvSpPr>
              <a:spLocks/>
            </p:cNvSpPr>
            <p:nvPr/>
          </p:nvSpPr>
          <p:spPr bwMode="auto">
            <a:xfrm>
              <a:off x="2290486" y="2690714"/>
              <a:ext cx="493720" cy="277019"/>
            </a:xfrm>
            <a:custGeom>
              <a:avLst/>
              <a:gdLst/>
              <a:ahLst/>
              <a:cxnLst>
                <a:cxn ang="0">
                  <a:pos x="96" y="108"/>
                </a:cxn>
                <a:cxn ang="0">
                  <a:pos x="96" y="108"/>
                </a:cxn>
                <a:cxn ang="0">
                  <a:pos x="60" y="104"/>
                </a:cxn>
                <a:cxn ang="0">
                  <a:pos x="28" y="92"/>
                </a:cxn>
                <a:cxn ang="0">
                  <a:pos x="16" y="84"/>
                </a:cxn>
                <a:cxn ang="0">
                  <a:pos x="8" y="76"/>
                </a:cxn>
                <a:cxn ang="0">
                  <a:pos x="4" y="64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4" y="40"/>
                </a:cxn>
                <a:cxn ang="0">
                  <a:pos x="8" y="32"/>
                </a:cxn>
                <a:cxn ang="0">
                  <a:pos x="16" y="24"/>
                </a:cxn>
                <a:cxn ang="0">
                  <a:pos x="28" y="16"/>
                </a:cxn>
                <a:cxn ang="0">
                  <a:pos x="60" y="4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132" y="4"/>
                </a:cxn>
                <a:cxn ang="0">
                  <a:pos x="164" y="16"/>
                </a:cxn>
                <a:cxn ang="0">
                  <a:pos x="176" y="24"/>
                </a:cxn>
                <a:cxn ang="0">
                  <a:pos x="184" y="32"/>
                </a:cxn>
                <a:cxn ang="0">
                  <a:pos x="188" y="40"/>
                </a:cxn>
                <a:cxn ang="0">
                  <a:pos x="192" y="52"/>
                </a:cxn>
                <a:cxn ang="0">
                  <a:pos x="192" y="52"/>
                </a:cxn>
                <a:cxn ang="0">
                  <a:pos x="188" y="64"/>
                </a:cxn>
                <a:cxn ang="0">
                  <a:pos x="184" y="76"/>
                </a:cxn>
                <a:cxn ang="0">
                  <a:pos x="176" y="84"/>
                </a:cxn>
                <a:cxn ang="0">
                  <a:pos x="164" y="92"/>
                </a:cxn>
                <a:cxn ang="0">
                  <a:pos x="132" y="104"/>
                </a:cxn>
                <a:cxn ang="0">
                  <a:pos x="96" y="108"/>
                </a:cxn>
                <a:cxn ang="0">
                  <a:pos x="96" y="108"/>
                </a:cxn>
              </a:cxnLst>
              <a:rect l="0" t="0" r="r" b="b"/>
              <a:pathLst>
                <a:path w="192" h="108">
                  <a:moveTo>
                    <a:pt x="96" y="108"/>
                  </a:moveTo>
                  <a:lnTo>
                    <a:pt x="96" y="108"/>
                  </a:lnTo>
                  <a:lnTo>
                    <a:pt x="60" y="104"/>
                  </a:lnTo>
                  <a:lnTo>
                    <a:pt x="28" y="92"/>
                  </a:lnTo>
                  <a:lnTo>
                    <a:pt x="16" y="84"/>
                  </a:lnTo>
                  <a:lnTo>
                    <a:pt x="8" y="76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60" y="4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32" y="4"/>
                  </a:lnTo>
                  <a:lnTo>
                    <a:pt x="164" y="16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88" y="40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88" y="64"/>
                  </a:lnTo>
                  <a:lnTo>
                    <a:pt x="184" y="76"/>
                  </a:lnTo>
                  <a:lnTo>
                    <a:pt x="176" y="84"/>
                  </a:lnTo>
                  <a:lnTo>
                    <a:pt x="164" y="92"/>
                  </a:lnTo>
                  <a:lnTo>
                    <a:pt x="132" y="104"/>
                  </a:lnTo>
                  <a:lnTo>
                    <a:pt x="96" y="108"/>
                  </a:lnTo>
                  <a:lnTo>
                    <a:pt x="96" y="108"/>
                  </a:lnTo>
                  <a:close/>
                </a:path>
              </a:pathLst>
            </a:custGeom>
            <a:solidFill>
              <a:srgbClr val="FAB9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129"/>
            <p:cNvSpPr>
              <a:spLocks/>
            </p:cNvSpPr>
            <p:nvPr/>
          </p:nvSpPr>
          <p:spPr bwMode="auto">
            <a:xfrm>
              <a:off x="2311058" y="2700974"/>
              <a:ext cx="452576" cy="246240"/>
            </a:xfrm>
            <a:custGeom>
              <a:avLst/>
              <a:gdLst/>
              <a:ahLst/>
              <a:cxnLst>
                <a:cxn ang="0">
                  <a:pos x="88" y="96"/>
                </a:cxn>
                <a:cxn ang="0">
                  <a:pos x="88" y="96"/>
                </a:cxn>
                <a:cxn ang="0">
                  <a:pos x="52" y="92"/>
                </a:cxn>
                <a:cxn ang="0">
                  <a:pos x="24" y="84"/>
                </a:cxn>
                <a:cxn ang="0">
                  <a:pos x="12" y="76"/>
                </a:cxn>
                <a:cxn ang="0">
                  <a:pos x="4" y="68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4" y="28"/>
                </a:cxn>
                <a:cxn ang="0">
                  <a:pos x="12" y="20"/>
                </a:cxn>
                <a:cxn ang="0">
                  <a:pos x="24" y="12"/>
                </a:cxn>
                <a:cxn ang="0">
                  <a:pos x="52" y="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120" y="4"/>
                </a:cxn>
                <a:cxn ang="0">
                  <a:pos x="148" y="12"/>
                </a:cxn>
                <a:cxn ang="0">
                  <a:pos x="160" y="20"/>
                </a:cxn>
                <a:cxn ang="0">
                  <a:pos x="168" y="28"/>
                </a:cxn>
                <a:cxn ang="0">
                  <a:pos x="172" y="40"/>
                </a:cxn>
                <a:cxn ang="0">
                  <a:pos x="176" y="48"/>
                </a:cxn>
                <a:cxn ang="0">
                  <a:pos x="176" y="48"/>
                </a:cxn>
                <a:cxn ang="0">
                  <a:pos x="172" y="60"/>
                </a:cxn>
                <a:cxn ang="0">
                  <a:pos x="168" y="68"/>
                </a:cxn>
                <a:cxn ang="0">
                  <a:pos x="160" y="76"/>
                </a:cxn>
                <a:cxn ang="0">
                  <a:pos x="148" y="84"/>
                </a:cxn>
                <a:cxn ang="0">
                  <a:pos x="120" y="92"/>
                </a:cxn>
                <a:cxn ang="0">
                  <a:pos x="88" y="96"/>
                </a:cxn>
                <a:cxn ang="0">
                  <a:pos x="88" y="96"/>
                </a:cxn>
              </a:cxnLst>
              <a:rect l="0" t="0" r="r" b="b"/>
              <a:pathLst>
                <a:path w="176" h="96">
                  <a:moveTo>
                    <a:pt x="88" y="96"/>
                  </a:moveTo>
                  <a:lnTo>
                    <a:pt x="88" y="96"/>
                  </a:lnTo>
                  <a:lnTo>
                    <a:pt x="52" y="92"/>
                  </a:lnTo>
                  <a:lnTo>
                    <a:pt x="24" y="84"/>
                  </a:lnTo>
                  <a:lnTo>
                    <a:pt x="12" y="76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4" y="28"/>
                  </a:lnTo>
                  <a:lnTo>
                    <a:pt x="12" y="20"/>
                  </a:lnTo>
                  <a:lnTo>
                    <a:pt x="24" y="12"/>
                  </a:lnTo>
                  <a:lnTo>
                    <a:pt x="52" y="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20" y="4"/>
                  </a:lnTo>
                  <a:lnTo>
                    <a:pt x="148" y="12"/>
                  </a:lnTo>
                  <a:lnTo>
                    <a:pt x="160" y="20"/>
                  </a:lnTo>
                  <a:lnTo>
                    <a:pt x="168" y="28"/>
                  </a:lnTo>
                  <a:lnTo>
                    <a:pt x="172" y="40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2" y="60"/>
                  </a:lnTo>
                  <a:lnTo>
                    <a:pt x="168" y="68"/>
                  </a:lnTo>
                  <a:lnTo>
                    <a:pt x="160" y="76"/>
                  </a:lnTo>
                  <a:lnTo>
                    <a:pt x="148" y="84"/>
                  </a:lnTo>
                  <a:lnTo>
                    <a:pt x="120" y="92"/>
                  </a:lnTo>
                  <a:lnTo>
                    <a:pt x="88" y="96"/>
                  </a:lnTo>
                  <a:lnTo>
                    <a:pt x="88" y="96"/>
                  </a:lnTo>
                  <a:close/>
                </a:path>
              </a:pathLst>
            </a:custGeom>
            <a:solidFill>
              <a:srgbClr val="FCC7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30"/>
            <p:cNvSpPr>
              <a:spLocks/>
            </p:cNvSpPr>
            <p:nvPr/>
          </p:nvSpPr>
          <p:spPr bwMode="auto">
            <a:xfrm>
              <a:off x="2321344" y="2711234"/>
              <a:ext cx="421719" cy="225720"/>
            </a:xfrm>
            <a:custGeom>
              <a:avLst/>
              <a:gdLst/>
              <a:ahLst/>
              <a:cxnLst>
                <a:cxn ang="0">
                  <a:pos x="80" y="88"/>
                </a:cxn>
                <a:cxn ang="0">
                  <a:pos x="80" y="88"/>
                </a:cxn>
                <a:cxn ang="0">
                  <a:pos x="52" y="84"/>
                </a:cxn>
                <a:cxn ang="0">
                  <a:pos x="24" y="76"/>
                </a:cxn>
                <a:cxn ang="0">
                  <a:pos x="8" y="60"/>
                </a:cxn>
                <a:cxn ang="0">
                  <a:pos x="4" y="52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4" y="36"/>
                </a:cxn>
                <a:cxn ang="0">
                  <a:pos x="8" y="24"/>
                </a:cxn>
                <a:cxn ang="0">
                  <a:pos x="24" y="12"/>
                </a:cxn>
                <a:cxn ang="0">
                  <a:pos x="52" y="4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112" y="4"/>
                </a:cxn>
                <a:cxn ang="0">
                  <a:pos x="140" y="12"/>
                </a:cxn>
                <a:cxn ang="0">
                  <a:pos x="156" y="24"/>
                </a:cxn>
                <a:cxn ang="0">
                  <a:pos x="160" y="36"/>
                </a:cxn>
                <a:cxn ang="0">
                  <a:pos x="164" y="44"/>
                </a:cxn>
                <a:cxn ang="0">
                  <a:pos x="164" y="44"/>
                </a:cxn>
                <a:cxn ang="0">
                  <a:pos x="160" y="52"/>
                </a:cxn>
                <a:cxn ang="0">
                  <a:pos x="156" y="60"/>
                </a:cxn>
                <a:cxn ang="0">
                  <a:pos x="140" y="76"/>
                </a:cxn>
                <a:cxn ang="0">
                  <a:pos x="112" y="84"/>
                </a:cxn>
                <a:cxn ang="0">
                  <a:pos x="80" y="88"/>
                </a:cxn>
                <a:cxn ang="0">
                  <a:pos x="80" y="88"/>
                </a:cxn>
              </a:cxnLst>
              <a:rect l="0" t="0" r="r" b="b"/>
              <a:pathLst>
                <a:path w="164" h="88">
                  <a:moveTo>
                    <a:pt x="80" y="88"/>
                  </a:moveTo>
                  <a:lnTo>
                    <a:pt x="80" y="88"/>
                  </a:lnTo>
                  <a:lnTo>
                    <a:pt x="52" y="84"/>
                  </a:lnTo>
                  <a:lnTo>
                    <a:pt x="24" y="76"/>
                  </a:lnTo>
                  <a:lnTo>
                    <a:pt x="8" y="60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4" y="36"/>
                  </a:lnTo>
                  <a:lnTo>
                    <a:pt x="8" y="24"/>
                  </a:lnTo>
                  <a:lnTo>
                    <a:pt x="24" y="12"/>
                  </a:lnTo>
                  <a:lnTo>
                    <a:pt x="52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112" y="4"/>
                  </a:lnTo>
                  <a:lnTo>
                    <a:pt x="140" y="12"/>
                  </a:lnTo>
                  <a:lnTo>
                    <a:pt x="156" y="24"/>
                  </a:lnTo>
                  <a:lnTo>
                    <a:pt x="160" y="36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0" y="52"/>
                  </a:lnTo>
                  <a:lnTo>
                    <a:pt x="156" y="60"/>
                  </a:lnTo>
                  <a:lnTo>
                    <a:pt x="140" y="76"/>
                  </a:lnTo>
                  <a:lnTo>
                    <a:pt x="112" y="84"/>
                  </a:lnTo>
                  <a:lnTo>
                    <a:pt x="80" y="88"/>
                  </a:lnTo>
                  <a:lnTo>
                    <a:pt x="80" y="88"/>
                  </a:lnTo>
                  <a:close/>
                </a:path>
              </a:pathLst>
            </a:custGeom>
            <a:solidFill>
              <a:srgbClr val="FCD5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131"/>
            <p:cNvSpPr>
              <a:spLocks/>
            </p:cNvSpPr>
            <p:nvPr/>
          </p:nvSpPr>
          <p:spPr bwMode="auto">
            <a:xfrm>
              <a:off x="2341916" y="2721494"/>
              <a:ext cx="370290" cy="194940"/>
            </a:xfrm>
            <a:custGeom>
              <a:avLst/>
              <a:gdLst/>
              <a:ahLst/>
              <a:cxnLst>
                <a:cxn ang="0">
                  <a:pos x="72" y="76"/>
                </a:cxn>
                <a:cxn ang="0">
                  <a:pos x="72" y="76"/>
                </a:cxn>
                <a:cxn ang="0">
                  <a:pos x="44" y="76"/>
                </a:cxn>
                <a:cxn ang="0">
                  <a:pos x="20" y="68"/>
                </a:cxn>
                <a:cxn ang="0">
                  <a:pos x="4" y="52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4" y="24"/>
                </a:cxn>
                <a:cxn ang="0">
                  <a:pos x="20" y="12"/>
                </a:cxn>
                <a:cxn ang="0">
                  <a:pos x="44" y="4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100" y="4"/>
                </a:cxn>
                <a:cxn ang="0">
                  <a:pos x="124" y="12"/>
                </a:cxn>
                <a:cxn ang="0">
                  <a:pos x="140" y="24"/>
                </a:cxn>
                <a:cxn ang="0">
                  <a:pos x="144" y="32"/>
                </a:cxn>
                <a:cxn ang="0">
                  <a:pos x="144" y="40"/>
                </a:cxn>
                <a:cxn ang="0">
                  <a:pos x="144" y="40"/>
                </a:cxn>
                <a:cxn ang="0">
                  <a:pos x="144" y="48"/>
                </a:cxn>
                <a:cxn ang="0">
                  <a:pos x="140" y="52"/>
                </a:cxn>
                <a:cxn ang="0">
                  <a:pos x="124" y="68"/>
                </a:cxn>
                <a:cxn ang="0">
                  <a:pos x="100" y="76"/>
                </a:cxn>
                <a:cxn ang="0">
                  <a:pos x="72" y="76"/>
                </a:cxn>
                <a:cxn ang="0">
                  <a:pos x="72" y="76"/>
                </a:cxn>
              </a:cxnLst>
              <a:rect l="0" t="0" r="r" b="b"/>
              <a:pathLst>
                <a:path w="144" h="76">
                  <a:moveTo>
                    <a:pt x="72" y="76"/>
                  </a:moveTo>
                  <a:lnTo>
                    <a:pt x="72" y="76"/>
                  </a:lnTo>
                  <a:lnTo>
                    <a:pt x="44" y="76"/>
                  </a:lnTo>
                  <a:lnTo>
                    <a:pt x="20" y="68"/>
                  </a:lnTo>
                  <a:lnTo>
                    <a:pt x="4" y="52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20" y="12"/>
                  </a:lnTo>
                  <a:lnTo>
                    <a:pt x="44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00" y="4"/>
                  </a:lnTo>
                  <a:lnTo>
                    <a:pt x="124" y="12"/>
                  </a:lnTo>
                  <a:lnTo>
                    <a:pt x="140" y="24"/>
                  </a:lnTo>
                  <a:lnTo>
                    <a:pt x="144" y="32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4" y="48"/>
                  </a:lnTo>
                  <a:lnTo>
                    <a:pt x="140" y="52"/>
                  </a:lnTo>
                  <a:lnTo>
                    <a:pt x="124" y="68"/>
                  </a:lnTo>
                  <a:lnTo>
                    <a:pt x="100" y="76"/>
                  </a:lnTo>
                  <a:lnTo>
                    <a:pt x="72" y="76"/>
                  </a:lnTo>
                  <a:lnTo>
                    <a:pt x="72" y="76"/>
                  </a:lnTo>
                  <a:close/>
                </a:path>
              </a:pathLst>
            </a:custGeom>
            <a:solidFill>
              <a:srgbClr val="FDE3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132"/>
            <p:cNvSpPr>
              <a:spLocks/>
            </p:cNvSpPr>
            <p:nvPr/>
          </p:nvSpPr>
          <p:spPr bwMode="auto">
            <a:xfrm>
              <a:off x="2352201" y="2731754"/>
              <a:ext cx="339432" cy="174420"/>
            </a:xfrm>
            <a:custGeom>
              <a:avLst/>
              <a:gdLst/>
              <a:ahLst/>
              <a:cxnLst>
                <a:cxn ang="0">
                  <a:pos x="68" y="68"/>
                </a:cxn>
                <a:cxn ang="0">
                  <a:pos x="68" y="68"/>
                </a:cxn>
                <a:cxn ang="0">
                  <a:pos x="44" y="64"/>
                </a:cxn>
                <a:cxn ang="0">
                  <a:pos x="20" y="56"/>
                </a:cxn>
                <a:cxn ang="0">
                  <a:pos x="8" y="48"/>
                </a:cxn>
                <a:cxn ang="0">
                  <a:pos x="4" y="4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4" y="28"/>
                </a:cxn>
                <a:cxn ang="0">
                  <a:pos x="8" y="20"/>
                </a:cxn>
                <a:cxn ang="0">
                  <a:pos x="20" y="8"/>
                </a:cxn>
                <a:cxn ang="0">
                  <a:pos x="44" y="4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92" y="4"/>
                </a:cxn>
                <a:cxn ang="0">
                  <a:pos x="116" y="8"/>
                </a:cxn>
                <a:cxn ang="0">
                  <a:pos x="128" y="20"/>
                </a:cxn>
                <a:cxn ang="0">
                  <a:pos x="132" y="28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2" y="40"/>
                </a:cxn>
                <a:cxn ang="0">
                  <a:pos x="128" y="48"/>
                </a:cxn>
                <a:cxn ang="0">
                  <a:pos x="116" y="56"/>
                </a:cxn>
                <a:cxn ang="0">
                  <a:pos x="92" y="64"/>
                </a:cxn>
                <a:cxn ang="0">
                  <a:pos x="68" y="68"/>
                </a:cxn>
                <a:cxn ang="0">
                  <a:pos x="68" y="68"/>
                </a:cxn>
              </a:cxnLst>
              <a:rect l="0" t="0" r="r" b="b"/>
              <a:pathLst>
                <a:path w="132" h="68">
                  <a:moveTo>
                    <a:pt x="68" y="68"/>
                  </a:moveTo>
                  <a:lnTo>
                    <a:pt x="68" y="68"/>
                  </a:lnTo>
                  <a:lnTo>
                    <a:pt x="44" y="64"/>
                  </a:lnTo>
                  <a:lnTo>
                    <a:pt x="20" y="56"/>
                  </a:lnTo>
                  <a:lnTo>
                    <a:pt x="8" y="48"/>
                  </a:lnTo>
                  <a:lnTo>
                    <a:pt x="4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20" y="8"/>
                  </a:lnTo>
                  <a:lnTo>
                    <a:pt x="44" y="4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4"/>
                  </a:lnTo>
                  <a:lnTo>
                    <a:pt x="116" y="8"/>
                  </a:lnTo>
                  <a:lnTo>
                    <a:pt x="128" y="20"/>
                  </a:lnTo>
                  <a:lnTo>
                    <a:pt x="132" y="28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2" y="40"/>
                  </a:lnTo>
                  <a:lnTo>
                    <a:pt x="128" y="48"/>
                  </a:lnTo>
                  <a:lnTo>
                    <a:pt x="116" y="56"/>
                  </a:lnTo>
                  <a:lnTo>
                    <a:pt x="92" y="64"/>
                  </a:lnTo>
                  <a:lnTo>
                    <a:pt x="68" y="68"/>
                  </a:lnTo>
                  <a:lnTo>
                    <a:pt x="68" y="68"/>
                  </a:lnTo>
                  <a:close/>
                </a:path>
              </a:pathLst>
            </a:custGeom>
            <a:solidFill>
              <a:srgbClr val="FEF1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33"/>
            <p:cNvSpPr>
              <a:spLocks/>
            </p:cNvSpPr>
            <p:nvPr/>
          </p:nvSpPr>
          <p:spPr bwMode="auto">
            <a:xfrm>
              <a:off x="2372773" y="2742014"/>
              <a:ext cx="298289" cy="143640"/>
            </a:xfrm>
            <a:custGeom>
              <a:avLst/>
              <a:gdLst/>
              <a:ahLst/>
              <a:cxnLst>
                <a:cxn ang="0">
                  <a:pos x="116" y="28"/>
                </a:cxn>
                <a:cxn ang="0">
                  <a:pos x="116" y="28"/>
                </a:cxn>
                <a:cxn ang="0">
                  <a:pos x="112" y="40"/>
                </a:cxn>
                <a:cxn ang="0">
                  <a:pos x="100" y="48"/>
                </a:cxn>
                <a:cxn ang="0">
                  <a:pos x="80" y="56"/>
                </a:cxn>
                <a:cxn ang="0">
                  <a:pos x="60" y="56"/>
                </a:cxn>
                <a:cxn ang="0">
                  <a:pos x="60" y="56"/>
                </a:cxn>
                <a:cxn ang="0">
                  <a:pos x="36" y="56"/>
                </a:cxn>
                <a:cxn ang="0">
                  <a:pos x="16" y="48"/>
                </a:cxn>
                <a:cxn ang="0">
                  <a:pos x="4" y="4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4" y="16"/>
                </a:cxn>
                <a:cxn ang="0">
                  <a:pos x="16" y="8"/>
                </a:cxn>
                <a:cxn ang="0">
                  <a:pos x="36" y="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80" y="4"/>
                </a:cxn>
                <a:cxn ang="0">
                  <a:pos x="100" y="8"/>
                </a:cxn>
                <a:cxn ang="0">
                  <a:pos x="112" y="16"/>
                </a:cxn>
                <a:cxn ang="0">
                  <a:pos x="116" y="28"/>
                </a:cxn>
                <a:cxn ang="0">
                  <a:pos x="116" y="28"/>
                </a:cxn>
              </a:cxnLst>
              <a:rect l="0" t="0" r="r" b="b"/>
              <a:pathLst>
                <a:path w="116" h="56">
                  <a:moveTo>
                    <a:pt x="116" y="28"/>
                  </a:moveTo>
                  <a:lnTo>
                    <a:pt x="116" y="28"/>
                  </a:lnTo>
                  <a:lnTo>
                    <a:pt x="112" y="40"/>
                  </a:lnTo>
                  <a:lnTo>
                    <a:pt x="100" y="48"/>
                  </a:lnTo>
                  <a:lnTo>
                    <a:pt x="80" y="56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36" y="56"/>
                  </a:lnTo>
                  <a:lnTo>
                    <a:pt x="16" y="48"/>
                  </a:lnTo>
                  <a:lnTo>
                    <a:pt x="4" y="4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16" y="8"/>
                  </a:lnTo>
                  <a:lnTo>
                    <a:pt x="36" y="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80" y="4"/>
                  </a:lnTo>
                  <a:lnTo>
                    <a:pt x="100" y="8"/>
                  </a:lnTo>
                  <a:lnTo>
                    <a:pt x="112" y="16"/>
                  </a:lnTo>
                  <a:lnTo>
                    <a:pt x="116" y="28"/>
                  </a:lnTo>
                  <a:lnTo>
                    <a:pt x="11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34"/>
            <p:cNvSpPr>
              <a:spLocks/>
            </p:cNvSpPr>
            <p:nvPr/>
          </p:nvSpPr>
          <p:spPr bwMode="auto">
            <a:xfrm>
              <a:off x="2455060" y="2300834"/>
              <a:ext cx="1244585" cy="1721112"/>
            </a:xfrm>
            <a:custGeom>
              <a:avLst/>
              <a:gdLst/>
              <a:ahLst/>
              <a:cxnLst>
                <a:cxn ang="0">
                  <a:pos x="376" y="0"/>
                </a:cxn>
                <a:cxn ang="0">
                  <a:pos x="408" y="40"/>
                </a:cxn>
                <a:cxn ang="0">
                  <a:pos x="432" y="96"/>
                </a:cxn>
                <a:cxn ang="0">
                  <a:pos x="440" y="172"/>
                </a:cxn>
                <a:cxn ang="0">
                  <a:pos x="428" y="272"/>
                </a:cxn>
                <a:cxn ang="0">
                  <a:pos x="420" y="307"/>
                </a:cxn>
                <a:cxn ang="0">
                  <a:pos x="388" y="399"/>
                </a:cxn>
                <a:cxn ang="0">
                  <a:pos x="324" y="519"/>
                </a:cxn>
                <a:cxn ang="0">
                  <a:pos x="276" y="575"/>
                </a:cxn>
                <a:cxn ang="0">
                  <a:pos x="216" y="631"/>
                </a:cxn>
                <a:cxn ang="0">
                  <a:pos x="204" y="635"/>
                </a:cxn>
                <a:cxn ang="0">
                  <a:pos x="164" y="639"/>
                </a:cxn>
                <a:cxn ang="0">
                  <a:pos x="124" y="631"/>
                </a:cxn>
                <a:cxn ang="0">
                  <a:pos x="100" y="623"/>
                </a:cxn>
                <a:cxn ang="0">
                  <a:pos x="32" y="639"/>
                </a:cxn>
                <a:cxn ang="0">
                  <a:pos x="0" y="631"/>
                </a:cxn>
                <a:cxn ang="0">
                  <a:pos x="28" y="651"/>
                </a:cxn>
                <a:cxn ang="0">
                  <a:pos x="40" y="663"/>
                </a:cxn>
                <a:cxn ang="0">
                  <a:pos x="76" y="671"/>
                </a:cxn>
                <a:cxn ang="0">
                  <a:pos x="128" y="659"/>
                </a:cxn>
                <a:cxn ang="0">
                  <a:pos x="140" y="655"/>
                </a:cxn>
                <a:cxn ang="0">
                  <a:pos x="184" y="671"/>
                </a:cxn>
                <a:cxn ang="0">
                  <a:pos x="220" y="671"/>
                </a:cxn>
                <a:cxn ang="0">
                  <a:pos x="256" y="663"/>
                </a:cxn>
                <a:cxn ang="0">
                  <a:pos x="288" y="635"/>
                </a:cxn>
                <a:cxn ang="0">
                  <a:pos x="344" y="579"/>
                </a:cxn>
                <a:cxn ang="0">
                  <a:pos x="404" y="487"/>
                </a:cxn>
                <a:cxn ang="0">
                  <a:pos x="448" y="379"/>
                </a:cxn>
                <a:cxn ang="0">
                  <a:pos x="468" y="303"/>
                </a:cxn>
                <a:cxn ang="0">
                  <a:pos x="476" y="264"/>
                </a:cxn>
                <a:cxn ang="0">
                  <a:pos x="484" y="196"/>
                </a:cxn>
                <a:cxn ang="0">
                  <a:pos x="476" y="140"/>
                </a:cxn>
                <a:cxn ang="0">
                  <a:pos x="452" y="76"/>
                </a:cxn>
                <a:cxn ang="0">
                  <a:pos x="408" y="24"/>
                </a:cxn>
                <a:cxn ang="0">
                  <a:pos x="376" y="0"/>
                </a:cxn>
              </a:cxnLst>
              <a:rect l="0" t="0" r="r" b="b"/>
              <a:pathLst>
                <a:path w="484" h="671">
                  <a:moveTo>
                    <a:pt x="376" y="0"/>
                  </a:moveTo>
                  <a:lnTo>
                    <a:pt x="376" y="0"/>
                  </a:lnTo>
                  <a:lnTo>
                    <a:pt x="392" y="16"/>
                  </a:lnTo>
                  <a:lnTo>
                    <a:pt x="408" y="40"/>
                  </a:lnTo>
                  <a:lnTo>
                    <a:pt x="420" y="64"/>
                  </a:lnTo>
                  <a:lnTo>
                    <a:pt x="432" y="96"/>
                  </a:lnTo>
                  <a:lnTo>
                    <a:pt x="440" y="132"/>
                  </a:lnTo>
                  <a:lnTo>
                    <a:pt x="440" y="172"/>
                  </a:lnTo>
                  <a:lnTo>
                    <a:pt x="436" y="220"/>
                  </a:lnTo>
                  <a:lnTo>
                    <a:pt x="428" y="272"/>
                  </a:lnTo>
                  <a:lnTo>
                    <a:pt x="428" y="272"/>
                  </a:lnTo>
                  <a:lnTo>
                    <a:pt x="420" y="307"/>
                  </a:lnTo>
                  <a:lnTo>
                    <a:pt x="408" y="347"/>
                  </a:lnTo>
                  <a:lnTo>
                    <a:pt x="388" y="399"/>
                  </a:lnTo>
                  <a:lnTo>
                    <a:pt x="364" y="455"/>
                  </a:lnTo>
                  <a:lnTo>
                    <a:pt x="324" y="519"/>
                  </a:lnTo>
                  <a:lnTo>
                    <a:pt x="304" y="547"/>
                  </a:lnTo>
                  <a:lnTo>
                    <a:pt x="276" y="575"/>
                  </a:lnTo>
                  <a:lnTo>
                    <a:pt x="248" y="607"/>
                  </a:lnTo>
                  <a:lnTo>
                    <a:pt x="216" y="631"/>
                  </a:lnTo>
                  <a:lnTo>
                    <a:pt x="216" y="631"/>
                  </a:lnTo>
                  <a:lnTo>
                    <a:pt x="204" y="635"/>
                  </a:lnTo>
                  <a:lnTo>
                    <a:pt x="180" y="639"/>
                  </a:lnTo>
                  <a:lnTo>
                    <a:pt x="164" y="639"/>
                  </a:lnTo>
                  <a:lnTo>
                    <a:pt x="144" y="639"/>
                  </a:lnTo>
                  <a:lnTo>
                    <a:pt x="124" y="631"/>
                  </a:lnTo>
                  <a:lnTo>
                    <a:pt x="100" y="623"/>
                  </a:lnTo>
                  <a:lnTo>
                    <a:pt x="100" y="623"/>
                  </a:lnTo>
                  <a:lnTo>
                    <a:pt x="64" y="635"/>
                  </a:lnTo>
                  <a:lnTo>
                    <a:pt x="32" y="639"/>
                  </a:lnTo>
                  <a:lnTo>
                    <a:pt x="16" y="635"/>
                  </a:lnTo>
                  <a:lnTo>
                    <a:pt x="0" y="631"/>
                  </a:lnTo>
                  <a:lnTo>
                    <a:pt x="0" y="631"/>
                  </a:lnTo>
                  <a:lnTo>
                    <a:pt x="28" y="651"/>
                  </a:lnTo>
                  <a:lnTo>
                    <a:pt x="28" y="651"/>
                  </a:lnTo>
                  <a:lnTo>
                    <a:pt x="40" y="663"/>
                  </a:lnTo>
                  <a:lnTo>
                    <a:pt x="56" y="667"/>
                  </a:lnTo>
                  <a:lnTo>
                    <a:pt x="76" y="671"/>
                  </a:lnTo>
                  <a:lnTo>
                    <a:pt x="96" y="667"/>
                  </a:lnTo>
                  <a:lnTo>
                    <a:pt x="128" y="659"/>
                  </a:lnTo>
                  <a:lnTo>
                    <a:pt x="140" y="655"/>
                  </a:lnTo>
                  <a:lnTo>
                    <a:pt x="140" y="655"/>
                  </a:lnTo>
                  <a:lnTo>
                    <a:pt x="164" y="663"/>
                  </a:lnTo>
                  <a:lnTo>
                    <a:pt x="184" y="671"/>
                  </a:lnTo>
                  <a:lnTo>
                    <a:pt x="204" y="671"/>
                  </a:lnTo>
                  <a:lnTo>
                    <a:pt x="220" y="671"/>
                  </a:lnTo>
                  <a:lnTo>
                    <a:pt x="248" y="667"/>
                  </a:lnTo>
                  <a:lnTo>
                    <a:pt x="256" y="663"/>
                  </a:lnTo>
                  <a:lnTo>
                    <a:pt x="256" y="663"/>
                  </a:lnTo>
                  <a:lnTo>
                    <a:pt x="288" y="635"/>
                  </a:lnTo>
                  <a:lnTo>
                    <a:pt x="316" y="607"/>
                  </a:lnTo>
                  <a:lnTo>
                    <a:pt x="344" y="579"/>
                  </a:lnTo>
                  <a:lnTo>
                    <a:pt x="368" y="547"/>
                  </a:lnTo>
                  <a:lnTo>
                    <a:pt x="404" y="487"/>
                  </a:lnTo>
                  <a:lnTo>
                    <a:pt x="432" y="431"/>
                  </a:lnTo>
                  <a:lnTo>
                    <a:pt x="448" y="379"/>
                  </a:lnTo>
                  <a:lnTo>
                    <a:pt x="460" y="339"/>
                  </a:lnTo>
                  <a:lnTo>
                    <a:pt x="468" y="303"/>
                  </a:lnTo>
                  <a:lnTo>
                    <a:pt x="468" y="303"/>
                  </a:lnTo>
                  <a:lnTo>
                    <a:pt x="476" y="264"/>
                  </a:lnTo>
                  <a:lnTo>
                    <a:pt x="480" y="232"/>
                  </a:lnTo>
                  <a:lnTo>
                    <a:pt x="484" y="196"/>
                  </a:lnTo>
                  <a:lnTo>
                    <a:pt x="480" y="168"/>
                  </a:lnTo>
                  <a:lnTo>
                    <a:pt x="476" y="140"/>
                  </a:lnTo>
                  <a:lnTo>
                    <a:pt x="472" y="116"/>
                  </a:lnTo>
                  <a:lnTo>
                    <a:pt x="452" y="76"/>
                  </a:lnTo>
                  <a:lnTo>
                    <a:pt x="432" y="48"/>
                  </a:lnTo>
                  <a:lnTo>
                    <a:pt x="408" y="24"/>
                  </a:lnTo>
                  <a:lnTo>
                    <a:pt x="388" y="8"/>
                  </a:lnTo>
                  <a:lnTo>
                    <a:pt x="376" y="0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A116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135"/>
            <p:cNvSpPr>
              <a:spLocks/>
            </p:cNvSpPr>
            <p:nvPr/>
          </p:nvSpPr>
          <p:spPr bwMode="auto">
            <a:xfrm>
              <a:off x="2187628" y="2423954"/>
              <a:ext cx="936010" cy="25650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0" y="60"/>
                </a:cxn>
                <a:cxn ang="0">
                  <a:pos x="8" y="52"/>
                </a:cxn>
                <a:cxn ang="0">
                  <a:pos x="32" y="36"/>
                </a:cxn>
                <a:cxn ang="0">
                  <a:pos x="68" y="20"/>
                </a:cxn>
                <a:cxn ang="0">
                  <a:pos x="88" y="12"/>
                </a:cxn>
                <a:cxn ang="0">
                  <a:pos x="112" y="4"/>
                </a:cxn>
                <a:cxn ang="0">
                  <a:pos x="140" y="0"/>
                </a:cxn>
                <a:cxn ang="0">
                  <a:pos x="168" y="0"/>
                </a:cxn>
                <a:cxn ang="0">
                  <a:pos x="200" y="4"/>
                </a:cxn>
                <a:cxn ang="0">
                  <a:pos x="228" y="8"/>
                </a:cxn>
                <a:cxn ang="0">
                  <a:pos x="260" y="24"/>
                </a:cxn>
                <a:cxn ang="0">
                  <a:pos x="296" y="40"/>
                </a:cxn>
                <a:cxn ang="0">
                  <a:pos x="328" y="68"/>
                </a:cxn>
                <a:cxn ang="0">
                  <a:pos x="364" y="100"/>
                </a:cxn>
                <a:cxn ang="0">
                  <a:pos x="364" y="100"/>
                </a:cxn>
                <a:cxn ang="0">
                  <a:pos x="332" y="84"/>
                </a:cxn>
                <a:cxn ang="0">
                  <a:pos x="300" y="64"/>
                </a:cxn>
                <a:cxn ang="0">
                  <a:pos x="256" y="48"/>
                </a:cxn>
                <a:cxn ang="0">
                  <a:pos x="204" y="32"/>
                </a:cxn>
                <a:cxn ang="0">
                  <a:pos x="172" y="28"/>
                </a:cxn>
                <a:cxn ang="0">
                  <a:pos x="140" y="28"/>
                </a:cxn>
                <a:cxn ang="0">
                  <a:pos x="108" y="28"/>
                </a:cxn>
                <a:cxn ang="0">
                  <a:pos x="72" y="36"/>
                </a:cxn>
                <a:cxn ang="0">
                  <a:pos x="36" y="44"/>
                </a:cxn>
                <a:cxn ang="0">
                  <a:pos x="0" y="60"/>
                </a:cxn>
                <a:cxn ang="0">
                  <a:pos x="0" y="60"/>
                </a:cxn>
              </a:cxnLst>
              <a:rect l="0" t="0" r="r" b="b"/>
              <a:pathLst>
                <a:path w="364" h="100">
                  <a:moveTo>
                    <a:pt x="0" y="60"/>
                  </a:moveTo>
                  <a:lnTo>
                    <a:pt x="0" y="60"/>
                  </a:lnTo>
                  <a:lnTo>
                    <a:pt x="8" y="52"/>
                  </a:lnTo>
                  <a:lnTo>
                    <a:pt x="32" y="36"/>
                  </a:lnTo>
                  <a:lnTo>
                    <a:pt x="68" y="20"/>
                  </a:lnTo>
                  <a:lnTo>
                    <a:pt x="88" y="12"/>
                  </a:lnTo>
                  <a:lnTo>
                    <a:pt x="112" y="4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200" y="4"/>
                  </a:lnTo>
                  <a:lnTo>
                    <a:pt x="228" y="8"/>
                  </a:lnTo>
                  <a:lnTo>
                    <a:pt x="260" y="24"/>
                  </a:lnTo>
                  <a:lnTo>
                    <a:pt x="296" y="40"/>
                  </a:lnTo>
                  <a:lnTo>
                    <a:pt x="328" y="68"/>
                  </a:lnTo>
                  <a:lnTo>
                    <a:pt x="364" y="100"/>
                  </a:lnTo>
                  <a:lnTo>
                    <a:pt x="364" y="100"/>
                  </a:lnTo>
                  <a:lnTo>
                    <a:pt x="332" y="84"/>
                  </a:lnTo>
                  <a:lnTo>
                    <a:pt x="300" y="64"/>
                  </a:lnTo>
                  <a:lnTo>
                    <a:pt x="256" y="48"/>
                  </a:lnTo>
                  <a:lnTo>
                    <a:pt x="204" y="32"/>
                  </a:lnTo>
                  <a:lnTo>
                    <a:pt x="172" y="28"/>
                  </a:lnTo>
                  <a:lnTo>
                    <a:pt x="140" y="28"/>
                  </a:lnTo>
                  <a:lnTo>
                    <a:pt x="108" y="28"/>
                  </a:lnTo>
                  <a:lnTo>
                    <a:pt x="72" y="36"/>
                  </a:lnTo>
                  <a:lnTo>
                    <a:pt x="36" y="44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A116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136"/>
            <p:cNvSpPr>
              <a:spLocks/>
            </p:cNvSpPr>
            <p:nvPr/>
          </p:nvSpPr>
          <p:spPr bwMode="auto">
            <a:xfrm>
              <a:off x="2475631" y="1993035"/>
              <a:ext cx="236574" cy="47195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8" y="40"/>
                </a:cxn>
                <a:cxn ang="0">
                  <a:pos x="32" y="72"/>
                </a:cxn>
                <a:cxn ang="0">
                  <a:pos x="40" y="96"/>
                </a:cxn>
                <a:cxn ang="0">
                  <a:pos x="48" y="124"/>
                </a:cxn>
                <a:cxn ang="0">
                  <a:pos x="52" y="152"/>
                </a:cxn>
                <a:cxn ang="0">
                  <a:pos x="52" y="184"/>
                </a:cxn>
                <a:cxn ang="0">
                  <a:pos x="92" y="184"/>
                </a:cxn>
                <a:cxn ang="0">
                  <a:pos x="92" y="184"/>
                </a:cxn>
                <a:cxn ang="0">
                  <a:pos x="84" y="164"/>
                </a:cxn>
                <a:cxn ang="0">
                  <a:pos x="72" y="120"/>
                </a:cxn>
                <a:cxn ang="0">
                  <a:pos x="48" y="60"/>
                </a:cxn>
                <a:cxn ang="0">
                  <a:pos x="32" y="32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4" y="20"/>
                </a:cxn>
                <a:cxn ang="0">
                  <a:pos x="0" y="24"/>
                </a:cxn>
              </a:cxnLst>
              <a:rect l="0" t="0" r="r" b="b"/>
              <a:pathLst>
                <a:path w="92" h="184">
                  <a:moveTo>
                    <a:pt x="0" y="24"/>
                  </a:moveTo>
                  <a:lnTo>
                    <a:pt x="0" y="24"/>
                  </a:lnTo>
                  <a:lnTo>
                    <a:pt x="8" y="40"/>
                  </a:lnTo>
                  <a:lnTo>
                    <a:pt x="32" y="72"/>
                  </a:lnTo>
                  <a:lnTo>
                    <a:pt x="40" y="96"/>
                  </a:lnTo>
                  <a:lnTo>
                    <a:pt x="48" y="124"/>
                  </a:lnTo>
                  <a:lnTo>
                    <a:pt x="52" y="152"/>
                  </a:lnTo>
                  <a:lnTo>
                    <a:pt x="5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84" y="164"/>
                  </a:lnTo>
                  <a:lnTo>
                    <a:pt x="72" y="120"/>
                  </a:lnTo>
                  <a:lnTo>
                    <a:pt x="48" y="60"/>
                  </a:lnTo>
                  <a:lnTo>
                    <a:pt x="32" y="3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2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4509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137"/>
            <p:cNvSpPr>
              <a:spLocks/>
            </p:cNvSpPr>
            <p:nvPr/>
          </p:nvSpPr>
          <p:spPr bwMode="auto">
            <a:xfrm>
              <a:off x="2475631" y="1993035"/>
              <a:ext cx="236574" cy="47195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8" y="40"/>
                </a:cxn>
                <a:cxn ang="0">
                  <a:pos x="32" y="72"/>
                </a:cxn>
                <a:cxn ang="0">
                  <a:pos x="40" y="96"/>
                </a:cxn>
                <a:cxn ang="0">
                  <a:pos x="48" y="124"/>
                </a:cxn>
                <a:cxn ang="0">
                  <a:pos x="52" y="152"/>
                </a:cxn>
                <a:cxn ang="0">
                  <a:pos x="52" y="184"/>
                </a:cxn>
                <a:cxn ang="0">
                  <a:pos x="92" y="184"/>
                </a:cxn>
                <a:cxn ang="0">
                  <a:pos x="92" y="184"/>
                </a:cxn>
                <a:cxn ang="0">
                  <a:pos x="84" y="164"/>
                </a:cxn>
                <a:cxn ang="0">
                  <a:pos x="72" y="120"/>
                </a:cxn>
                <a:cxn ang="0">
                  <a:pos x="48" y="60"/>
                </a:cxn>
                <a:cxn ang="0">
                  <a:pos x="32" y="32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4" y="20"/>
                </a:cxn>
              </a:cxnLst>
              <a:rect l="0" t="0" r="r" b="b"/>
              <a:pathLst>
                <a:path w="92" h="184">
                  <a:moveTo>
                    <a:pt x="0" y="24"/>
                  </a:moveTo>
                  <a:lnTo>
                    <a:pt x="0" y="24"/>
                  </a:lnTo>
                  <a:lnTo>
                    <a:pt x="8" y="40"/>
                  </a:lnTo>
                  <a:lnTo>
                    <a:pt x="32" y="72"/>
                  </a:lnTo>
                  <a:lnTo>
                    <a:pt x="40" y="96"/>
                  </a:lnTo>
                  <a:lnTo>
                    <a:pt x="48" y="124"/>
                  </a:lnTo>
                  <a:lnTo>
                    <a:pt x="52" y="152"/>
                  </a:lnTo>
                  <a:lnTo>
                    <a:pt x="5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84" y="164"/>
                  </a:lnTo>
                  <a:lnTo>
                    <a:pt x="72" y="120"/>
                  </a:lnTo>
                  <a:lnTo>
                    <a:pt x="48" y="60"/>
                  </a:lnTo>
                  <a:lnTo>
                    <a:pt x="32" y="3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2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38"/>
            <p:cNvSpPr>
              <a:spLocks/>
            </p:cNvSpPr>
            <p:nvPr/>
          </p:nvSpPr>
          <p:spPr bwMode="auto">
            <a:xfrm>
              <a:off x="2547632" y="3662847"/>
              <a:ext cx="257146" cy="3283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12" y="56"/>
                </a:cxn>
                <a:cxn ang="0">
                  <a:pos x="20" y="80"/>
                </a:cxn>
                <a:cxn ang="0">
                  <a:pos x="36" y="100"/>
                </a:cxn>
                <a:cxn ang="0">
                  <a:pos x="52" y="116"/>
                </a:cxn>
                <a:cxn ang="0">
                  <a:pos x="76" y="128"/>
                </a:cxn>
                <a:cxn ang="0">
                  <a:pos x="100" y="108"/>
                </a:cxn>
                <a:cxn ang="0">
                  <a:pos x="100" y="108"/>
                </a:cxn>
                <a:cxn ang="0">
                  <a:pos x="92" y="104"/>
                </a:cxn>
                <a:cxn ang="0">
                  <a:pos x="68" y="88"/>
                </a:cxn>
                <a:cxn ang="0">
                  <a:pos x="56" y="76"/>
                </a:cxn>
                <a:cxn ang="0">
                  <a:pos x="36" y="56"/>
                </a:cxn>
                <a:cxn ang="0">
                  <a:pos x="20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" h="128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" y="56"/>
                  </a:lnTo>
                  <a:lnTo>
                    <a:pt x="20" y="80"/>
                  </a:lnTo>
                  <a:lnTo>
                    <a:pt x="36" y="100"/>
                  </a:lnTo>
                  <a:lnTo>
                    <a:pt x="52" y="116"/>
                  </a:lnTo>
                  <a:lnTo>
                    <a:pt x="76" y="12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2" y="104"/>
                  </a:lnTo>
                  <a:lnTo>
                    <a:pt x="68" y="88"/>
                  </a:lnTo>
                  <a:lnTo>
                    <a:pt x="56" y="76"/>
                  </a:lnTo>
                  <a:lnTo>
                    <a:pt x="36" y="56"/>
                  </a:lnTo>
                  <a:lnTo>
                    <a:pt x="2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16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139"/>
            <p:cNvSpPr>
              <a:spLocks/>
            </p:cNvSpPr>
            <p:nvPr/>
          </p:nvSpPr>
          <p:spPr bwMode="auto">
            <a:xfrm>
              <a:off x="2897350" y="2270054"/>
              <a:ext cx="576006" cy="32831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32" y="12"/>
                </a:cxn>
                <a:cxn ang="0">
                  <a:pos x="68" y="4"/>
                </a:cxn>
                <a:cxn ang="0">
                  <a:pos x="108" y="0"/>
                </a:cxn>
                <a:cxn ang="0">
                  <a:pos x="128" y="4"/>
                </a:cxn>
                <a:cxn ang="0">
                  <a:pos x="148" y="8"/>
                </a:cxn>
                <a:cxn ang="0">
                  <a:pos x="168" y="16"/>
                </a:cxn>
                <a:cxn ang="0">
                  <a:pos x="184" y="28"/>
                </a:cxn>
                <a:cxn ang="0">
                  <a:pos x="196" y="44"/>
                </a:cxn>
                <a:cxn ang="0">
                  <a:pos x="208" y="68"/>
                </a:cxn>
                <a:cxn ang="0">
                  <a:pos x="220" y="92"/>
                </a:cxn>
                <a:cxn ang="0">
                  <a:pos x="224" y="128"/>
                </a:cxn>
                <a:cxn ang="0">
                  <a:pos x="224" y="128"/>
                </a:cxn>
                <a:cxn ang="0">
                  <a:pos x="212" y="104"/>
                </a:cxn>
                <a:cxn ang="0">
                  <a:pos x="196" y="84"/>
                </a:cxn>
                <a:cxn ang="0">
                  <a:pos x="172" y="64"/>
                </a:cxn>
                <a:cxn ang="0">
                  <a:pos x="144" y="40"/>
                </a:cxn>
                <a:cxn ang="0">
                  <a:pos x="124" y="32"/>
                </a:cxn>
                <a:cxn ang="0">
                  <a:pos x="104" y="24"/>
                </a:cxn>
                <a:cxn ang="0">
                  <a:pos x="80" y="20"/>
                </a:cxn>
                <a:cxn ang="0">
                  <a:pos x="56" y="16"/>
                </a:cxn>
                <a:cxn ang="0">
                  <a:pos x="28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224" h="128">
                  <a:moveTo>
                    <a:pt x="0" y="24"/>
                  </a:moveTo>
                  <a:lnTo>
                    <a:pt x="0" y="24"/>
                  </a:lnTo>
                  <a:lnTo>
                    <a:pt x="32" y="12"/>
                  </a:lnTo>
                  <a:lnTo>
                    <a:pt x="68" y="4"/>
                  </a:lnTo>
                  <a:lnTo>
                    <a:pt x="108" y="0"/>
                  </a:lnTo>
                  <a:lnTo>
                    <a:pt x="128" y="4"/>
                  </a:lnTo>
                  <a:lnTo>
                    <a:pt x="148" y="8"/>
                  </a:lnTo>
                  <a:lnTo>
                    <a:pt x="168" y="16"/>
                  </a:lnTo>
                  <a:lnTo>
                    <a:pt x="184" y="28"/>
                  </a:lnTo>
                  <a:lnTo>
                    <a:pt x="196" y="44"/>
                  </a:lnTo>
                  <a:lnTo>
                    <a:pt x="208" y="68"/>
                  </a:lnTo>
                  <a:lnTo>
                    <a:pt x="220" y="92"/>
                  </a:lnTo>
                  <a:lnTo>
                    <a:pt x="224" y="128"/>
                  </a:lnTo>
                  <a:lnTo>
                    <a:pt x="224" y="128"/>
                  </a:lnTo>
                  <a:lnTo>
                    <a:pt x="212" y="104"/>
                  </a:lnTo>
                  <a:lnTo>
                    <a:pt x="196" y="84"/>
                  </a:lnTo>
                  <a:lnTo>
                    <a:pt x="172" y="64"/>
                  </a:lnTo>
                  <a:lnTo>
                    <a:pt x="144" y="40"/>
                  </a:lnTo>
                  <a:lnTo>
                    <a:pt x="124" y="32"/>
                  </a:lnTo>
                  <a:lnTo>
                    <a:pt x="104" y="24"/>
                  </a:lnTo>
                  <a:lnTo>
                    <a:pt x="80" y="20"/>
                  </a:lnTo>
                  <a:lnTo>
                    <a:pt x="56" y="16"/>
                  </a:lnTo>
                  <a:lnTo>
                    <a:pt x="28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771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140"/>
            <p:cNvSpPr>
              <a:spLocks/>
            </p:cNvSpPr>
            <p:nvPr/>
          </p:nvSpPr>
          <p:spPr bwMode="auto">
            <a:xfrm>
              <a:off x="2784206" y="3283228"/>
              <a:ext cx="123430" cy="143640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40" y="48"/>
                </a:cxn>
                <a:cxn ang="0">
                  <a:pos x="32" y="52"/>
                </a:cxn>
                <a:cxn ang="0">
                  <a:pos x="24" y="56"/>
                </a:cxn>
                <a:cxn ang="0">
                  <a:pos x="24" y="56"/>
                </a:cxn>
                <a:cxn ang="0">
                  <a:pos x="12" y="52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12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0" y="8"/>
                </a:cxn>
                <a:cxn ang="0">
                  <a:pos x="44" y="16"/>
                </a:cxn>
                <a:cxn ang="0">
                  <a:pos x="48" y="28"/>
                </a:cxn>
                <a:cxn ang="0">
                  <a:pos x="48" y="28"/>
                </a:cxn>
              </a:cxnLst>
              <a:rect l="0" t="0" r="r" b="b"/>
              <a:pathLst>
                <a:path w="48" h="56">
                  <a:moveTo>
                    <a:pt x="48" y="28"/>
                  </a:moveTo>
                  <a:lnTo>
                    <a:pt x="48" y="28"/>
                  </a:lnTo>
                  <a:lnTo>
                    <a:pt x="44" y="36"/>
                  </a:lnTo>
                  <a:lnTo>
                    <a:pt x="40" y="48"/>
                  </a:lnTo>
                  <a:lnTo>
                    <a:pt x="32" y="52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2" y="52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4" y="16"/>
                  </a:lnTo>
                  <a:lnTo>
                    <a:pt x="48" y="2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141"/>
            <p:cNvSpPr>
              <a:spLocks/>
            </p:cNvSpPr>
            <p:nvPr/>
          </p:nvSpPr>
          <p:spPr bwMode="auto">
            <a:xfrm>
              <a:off x="3072209" y="3170368"/>
              <a:ext cx="92572" cy="112860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36" y="20"/>
                </a:cxn>
                <a:cxn ang="0">
                  <a:pos x="36" y="32"/>
                </a:cxn>
                <a:cxn ang="0">
                  <a:pos x="32" y="36"/>
                </a:cxn>
                <a:cxn ang="0">
                  <a:pos x="24" y="40"/>
                </a:cxn>
                <a:cxn ang="0">
                  <a:pos x="20" y="44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6"/>
                </a:cxn>
                <a:cxn ang="0">
                  <a:pos x="4" y="32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12" y="4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4" y="4"/>
                </a:cxn>
                <a:cxn ang="0">
                  <a:pos x="32" y="8"/>
                </a:cxn>
                <a:cxn ang="0">
                  <a:pos x="36" y="12"/>
                </a:cxn>
                <a:cxn ang="0">
                  <a:pos x="36" y="20"/>
                </a:cxn>
                <a:cxn ang="0">
                  <a:pos x="36" y="20"/>
                </a:cxn>
              </a:cxnLst>
              <a:rect l="0" t="0" r="r" b="b"/>
              <a:pathLst>
                <a:path w="36" h="44">
                  <a:moveTo>
                    <a:pt x="36" y="20"/>
                  </a:moveTo>
                  <a:lnTo>
                    <a:pt x="36" y="20"/>
                  </a:lnTo>
                  <a:lnTo>
                    <a:pt x="36" y="32"/>
                  </a:lnTo>
                  <a:lnTo>
                    <a:pt x="32" y="36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32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6" y="20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142"/>
            <p:cNvSpPr>
              <a:spLocks/>
            </p:cNvSpPr>
            <p:nvPr/>
          </p:nvSpPr>
          <p:spPr bwMode="auto">
            <a:xfrm>
              <a:off x="3041352" y="3426867"/>
              <a:ext cx="61715" cy="71820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24" y="16"/>
                </a:cxn>
                <a:cxn ang="0">
                  <a:pos x="20" y="24"/>
                </a:cxn>
                <a:cxn ang="0">
                  <a:pos x="12" y="28"/>
                </a:cxn>
                <a:cxn ang="0">
                  <a:pos x="12" y="28"/>
                </a:cxn>
                <a:cxn ang="0">
                  <a:pos x="4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4" y="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20" y="4"/>
                </a:cxn>
                <a:cxn ang="0">
                  <a:pos x="24" y="16"/>
                </a:cxn>
                <a:cxn ang="0">
                  <a:pos x="24" y="16"/>
                </a:cxn>
              </a:cxnLst>
              <a:rect l="0" t="0" r="r" b="b"/>
              <a:pathLst>
                <a:path w="24" h="28">
                  <a:moveTo>
                    <a:pt x="24" y="16"/>
                  </a:moveTo>
                  <a:lnTo>
                    <a:pt x="24" y="16"/>
                  </a:lnTo>
                  <a:lnTo>
                    <a:pt x="20" y="2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4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4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43"/>
            <p:cNvSpPr>
              <a:spLocks/>
            </p:cNvSpPr>
            <p:nvPr/>
          </p:nvSpPr>
          <p:spPr bwMode="auto">
            <a:xfrm>
              <a:off x="2845921" y="3549987"/>
              <a:ext cx="61715" cy="82080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24" y="16"/>
                </a:cxn>
                <a:cxn ang="0">
                  <a:pos x="20" y="28"/>
                </a:cxn>
                <a:cxn ang="0">
                  <a:pos x="12" y="32"/>
                </a:cxn>
                <a:cxn ang="0">
                  <a:pos x="12" y="32"/>
                </a:cxn>
                <a:cxn ang="0">
                  <a:pos x="4" y="2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4" y="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20" y="4"/>
                </a:cxn>
                <a:cxn ang="0">
                  <a:pos x="24" y="16"/>
                </a:cxn>
                <a:cxn ang="0">
                  <a:pos x="24" y="16"/>
                </a:cxn>
              </a:cxnLst>
              <a:rect l="0" t="0" r="r" b="b"/>
              <a:pathLst>
                <a:path w="24" h="32">
                  <a:moveTo>
                    <a:pt x="24" y="16"/>
                  </a:moveTo>
                  <a:lnTo>
                    <a:pt x="24" y="16"/>
                  </a:lnTo>
                  <a:lnTo>
                    <a:pt x="20" y="28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4" y="2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4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5143504" y="3846800"/>
            <a:ext cx="1357322" cy="1725340"/>
            <a:chOff x="1714480" y="1633936"/>
            <a:chExt cx="2036594" cy="2439310"/>
          </a:xfrm>
        </p:grpSpPr>
        <p:sp>
          <p:nvSpPr>
            <p:cNvPr id="123" name="Freeform 12"/>
            <p:cNvSpPr>
              <a:spLocks/>
            </p:cNvSpPr>
            <p:nvPr/>
          </p:nvSpPr>
          <p:spPr bwMode="auto">
            <a:xfrm>
              <a:off x="2064198" y="1982775"/>
              <a:ext cx="452576" cy="19494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2"/>
                </a:cxn>
                <a:cxn ang="0">
                  <a:pos x="16" y="20"/>
                </a:cxn>
                <a:cxn ang="0">
                  <a:pos x="32" y="12"/>
                </a:cxn>
                <a:cxn ang="0">
                  <a:pos x="56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12" y="4"/>
                </a:cxn>
                <a:cxn ang="0">
                  <a:pos x="128" y="8"/>
                </a:cxn>
                <a:cxn ang="0">
                  <a:pos x="144" y="16"/>
                </a:cxn>
                <a:cxn ang="0">
                  <a:pos x="160" y="32"/>
                </a:cxn>
                <a:cxn ang="0">
                  <a:pos x="176" y="48"/>
                </a:cxn>
                <a:cxn ang="0">
                  <a:pos x="176" y="48"/>
                </a:cxn>
                <a:cxn ang="0">
                  <a:pos x="160" y="56"/>
                </a:cxn>
                <a:cxn ang="0">
                  <a:pos x="144" y="64"/>
                </a:cxn>
                <a:cxn ang="0">
                  <a:pos x="120" y="72"/>
                </a:cxn>
                <a:cxn ang="0">
                  <a:pos x="96" y="76"/>
                </a:cxn>
                <a:cxn ang="0">
                  <a:pos x="64" y="72"/>
                </a:cxn>
                <a:cxn ang="0">
                  <a:pos x="48" y="64"/>
                </a:cxn>
                <a:cxn ang="0">
                  <a:pos x="32" y="56"/>
                </a:cxn>
                <a:cxn ang="0">
                  <a:pos x="16" y="48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176" h="76">
                  <a:moveTo>
                    <a:pt x="0" y="32"/>
                  </a:moveTo>
                  <a:lnTo>
                    <a:pt x="0" y="32"/>
                  </a:lnTo>
                  <a:lnTo>
                    <a:pt x="16" y="20"/>
                  </a:lnTo>
                  <a:lnTo>
                    <a:pt x="32" y="12"/>
                  </a:lnTo>
                  <a:lnTo>
                    <a:pt x="56" y="4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12" y="4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0" y="32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60" y="56"/>
                  </a:lnTo>
                  <a:lnTo>
                    <a:pt x="144" y="64"/>
                  </a:lnTo>
                  <a:lnTo>
                    <a:pt x="120" y="72"/>
                  </a:lnTo>
                  <a:lnTo>
                    <a:pt x="96" y="76"/>
                  </a:lnTo>
                  <a:lnTo>
                    <a:pt x="64" y="72"/>
                  </a:lnTo>
                  <a:lnTo>
                    <a:pt x="48" y="64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83B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13"/>
            <p:cNvSpPr>
              <a:spLocks/>
            </p:cNvSpPr>
            <p:nvPr/>
          </p:nvSpPr>
          <p:spPr bwMode="auto">
            <a:xfrm>
              <a:off x="2568204" y="1633936"/>
              <a:ext cx="596578" cy="554039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224" y="0"/>
                </a:cxn>
                <a:cxn ang="0">
                  <a:pos x="192" y="0"/>
                </a:cxn>
                <a:cxn ang="0">
                  <a:pos x="160" y="8"/>
                </a:cxn>
                <a:cxn ang="0">
                  <a:pos x="120" y="16"/>
                </a:cxn>
                <a:cxn ang="0">
                  <a:pos x="100" y="28"/>
                </a:cxn>
                <a:cxn ang="0">
                  <a:pos x="80" y="40"/>
                </a:cxn>
                <a:cxn ang="0">
                  <a:pos x="60" y="52"/>
                </a:cxn>
                <a:cxn ang="0">
                  <a:pos x="44" y="72"/>
                </a:cxn>
                <a:cxn ang="0">
                  <a:pos x="28" y="96"/>
                </a:cxn>
                <a:cxn ang="0">
                  <a:pos x="16" y="120"/>
                </a:cxn>
                <a:cxn ang="0">
                  <a:pos x="4" y="152"/>
                </a:cxn>
                <a:cxn ang="0">
                  <a:pos x="0" y="188"/>
                </a:cxn>
                <a:cxn ang="0">
                  <a:pos x="8" y="216"/>
                </a:cxn>
                <a:cxn ang="0">
                  <a:pos x="8" y="216"/>
                </a:cxn>
                <a:cxn ang="0">
                  <a:pos x="48" y="212"/>
                </a:cxn>
                <a:cxn ang="0">
                  <a:pos x="88" y="200"/>
                </a:cxn>
                <a:cxn ang="0">
                  <a:pos x="136" y="184"/>
                </a:cxn>
                <a:cxn ang="0">
                  <a:pos x="156" y="172"/>
                </a:cxn>
                <a:cxn ang="0">
                  <a:pos x="176" y="156"/>
                </a:cxn>
                <a:cxn ang="0">
                  <a:pos x="196" y="140"/>
                </a:cxn>
                <a:cxn ang="0">
                  <a:pos x="212" y="120"/>
                </a:cxn>
                <a:cxn ang="0">
                  <a:pos x="220" y="96"/>
                </a:cxn>
                <a:cxn ang="0">
                  <a:pos x="228" y="68"/>
                </a:cxn>
                <a:cxn ang="0">
                  <a:pos x="232" y="36"/>
                </a:cxn>
                <a:cxn ang="0">
                  <a:pos x="224" y="0"/>
                </a:cxn>
                <a:cxn ang="0">
                  <a:pos x="224" y="0"/>
                </a:cxn>
              </a:cxnLst>
              <a:rect l="0" t="0" r="r" b="b"/>
              <a:pathLst>
                <a:path w="232" h="216">
                  <a:moveTo>
                    <a:pt x="224" y="0"/>
                  </a:moveTo>
                  <a:lnTo>
                    <a:pt x="224" y="0"/>
                  </a:lnTo>
                  <a:lnTo>
                    <a:pt x="192" y="0"/>
                  </a:lnTo>
                  <a:lnTo>
                    <a:pt x="160" y="8"/>
                  </a:lnTo>
                  <a:lnTo>
                    <a:pt x="120" y="16"/>
                  </a:lnTo>
                  <a:lnTo>
                    <a:pt x="100" y="28"/>
                  </a:lnTo>
                  <a:lnTo>
                    <a:pt x="80" y="40"/>
                  </a:lnTo>
                  <a:lnTo>
                    <a:pt x="60" y="52"/>
                  </a:lnTo>
                  <a:lnTo>
                    <a:pt x="44" y="72"/>
                  </a:lnTo>
                  <a:lnTo>
                    <a:pt x="28" y="96"/>
                  </a:lnTo>
                  <a:lnTo>
                    <a:pt x="16" y="120"/>
                  </a:lnTo>
                  <a:lnTo>
                    <a:pt x="4" y="152"/>
                  </a:lnTo>
                  <a:lnTo>
                    <a:pt x="0" y="188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48" y="212"/>
                  </a:lnTo>
                  <a:lnTo>
                    <a:pt x="88" y="200"/>
                  </a:lnTo>
                  <a:lnTo>
                    <a:pt x="136" y="184"/>
                  </a:lnTo>
                  <a:lnTo>
                    <a:pt x="156" y="172"/>
                  </a:lnTo>
                  <a:lnTo>
                    <a:pt x="176" y="156"/>
                  </a:lnTo>
                  <a:lnTo>
                    <a:pt x="196" y="140"/>
                  </a:lnTo>
                  <a:lnTo>
                    <a:pt x="212" y="120"/>
                  </a:lnTo>
                  <a:lnTo>
                    <a:pt x="220" y="96"/>
                  </a:lnTo>
                  <a:lnTo>
                    <a:pt x="228" y="68"/>
                  </a:lnTo>
                  <a:lnTo>
                    <a:pt x="232" y="36"/>
                  </a:lnTo>
                  <a:lnTo>
                    <a:pt x="224" y="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385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14"/>
            <p:cNvSpPr>
              <a:spLocks/>
            </p:cNvSpPr>
            <p:nvPr/>
          </p:nvSpPr>
          <p:spPr bwMode="auto">
            <a:xfrm>
              <a:off x="2578490" y="1633936"/>
              <a:ext cx="586292" cy="554039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4" y="216"/>
                </a:cxn>
                <a:cxn ang="0">
                  <a:pos x="44" y="212"/>
                </a:cxn>
                <a:cxn ang="0">
                  <a:pos x="84" y="200"/>
                </a:cxn>
                <a:cxn ang="0">
                  <a:pos x="132" y="184"/>
                </a:cxn>
                <a:cxn ang="0">
                  <a:pos x="152" y="172"/>
                </a:cxn>
                <a:cxn ang="0">
                  <a:pos x="172" y="156"/>
                </a:cxn>
                <a:cxn ang="0">
                  <a:pos x="192" y="140"/>
                </a:cxn>
                <a:cxn ang="0">
                  <a:pos x="208" y="120"/>
                </a:cxn>
                <a:cxn ang="0">
                  <a:pos x="216" y="96"/>
                </a:cxn>
                <a:cxn ang="0">
                  <a:pos x="224" y="68"/>
                </a:cxn>
                <a:cxn ang="0">
                  <a:pos x="228" y="36"/>
                </a:cxn>
                <a:cxn ang="0">
                  <a:pos x="220" y="0"/>
                </a:cxn>
                <a:cxn ang="0">
                  <a:pos x="220" y="0"/>
                </a:cxn>
                <a:cxn ang="0">
                  <a:pos x="220" y="0"/>
                </a:cxn>
                <a:cxn ang="0">
                  <a:pos x="0" y="204"/>
                </a:cxn>
                <a:cxn ang="0">
                  <a:pos x="4" y="216"/>
                </a:cxn>
              </a:cxnLst>
              <a:rect l="0" t="0" r="r" b="b"/>
              <a:pathLst>
                <a:path w="228" h="216">
                  <a:moveTo>
                    <a:pt x="4" y="216"/>
                  </a:moveTo>
                  <a:lnTo>
                    <a:pt x="4" y="216"/>
                  </a:lnTo>
                  <a:lnTo>
                    <a:pt x="44" y="212"/>
                  </a:lnTo>
                  <a:lnTo>
                    <a:pt x="84" y="200"/>
                  </a:lnTo>
                  <a:lnTo>
                    <a:pt x="132" y="184"/>
                  </a:lnTo>
                  <a:lnTo>
                    <a:pt x="152" y="172"/>
                  </a:lnTo>
                  <a:lnTo>
                    <a:pt x="172" y="156"/>
                  </a:lnTo>
                  <a:lnTo>
                    <a:pt x="192" y="140"/>
                  </a:lnTo>
                  <a:lnTo>
                    <a:pt x="208" y="120"/>
                  </a:lnTo>
                  <a:lnTo>
                    <a:pt x="216" y="96"/>
                  </a:lnTo>
                  <a:lnTo>
                    <a:pt x="224" y="68"/>
                  </a:lnTo>
                  <a:lnTo>
                    <a:pt x="228" y="36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0" y="204"/>
                  </a:lnTo>
                  <a:lnTo>
                    <a:pt x="4" y="216"/>
                  </a:lnTo>
                  <a:close/>
                </a:path>
              </a:pathLst>
            </a:custGeom>
            <a:solidFill>
              <a:srgbClr val="083B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23"/>
            <p:cNvSpPr>
              <a:spLocks/>
            </p:cNvSpPr>
            <p:nvPr/>
          </p:nvSpPr>
          <p:spPr bwMode="auto">
            <a:xfrm>
              <a:off x="2537346" y="3036988"/>
              <a:ext cx="545149" cy="512999"/>
            </a:xfrm>
            <a:custGeom>
              <a:avLst/>
              <a:gdLst/>
              <a:ahLst/>
              <a:cxnLst>
                <a:cxn ang="0">
                  <a:pos x="212" y="200"/>
                </a:cxn>
                <a:cxn ang="0">
                  <a:pos x="212" y="200"/>
                </a:cxn>
                <a:cxn ang="0">
                  <a:pos x="196" y="192"/>
                </a:cxn>
                <a:cxn ang="0">
                  <a:pos x="156" y="168"/>
                </a:cxn>
                <a:cxn ang="0">
                  <a:pos x="136" y="152"/>
                </a:cxn>
                <a:cxn ang="0">
                  <a:pos x="112" y="132"/>
                </a:cxn>
                <a:cxn ang="0">
                  <a:pos x="96" y="112"/>
                </a:cxn>
                <a:cxn ang="0">
                  <a:pos x="88" y="92"/>
                </a:cxn>
                <a:cxn ang="0">
                  <a:pos x="88" y="92"/>
                </a:cxn>
                <a:cxn ang="0">
                  <a:pos x="80" y="60"/>
                </a:cxn>
                <a:cxn ang="0">
                  <a:pos x="80" y="40"/>
                </a:cxn>
                <a:cxn ang="0">
                  <a:pos x="84" y="28"/>
                </a:cxn>
                <a:cxn ang="0">
                  <a:pos x="88" y="24"/>
                </a:cxn>
                <a:cxn ang="0">
                  <a:pos x="88" y="24"/>
                </a:cxn>
                <a:cxn ang="0">
                  <a:pos x="76" y="24"/>
                </a:cxn>
                <a:cxn ang="0">
                  <a:pos x="68" y="20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44" y="8"/>
                </a:cxn>
                <a:cxn ang="0">
                  <a:pos x="2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8" y="12"/>
                </a:cxn>
                <a:cxn ang="0">
                  <a:pos x="20" y="20"/>
                </a:cxn>
                <a:cxn ang="0">
                  <a:pos x="28" y="24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4" y="24"/>
                </a:cxn>
                <a:cxn ang="0">
                  <a:pos x="48" y="28"/>
                </a:cxn>
                <a:cxn ang="0">
                  <a:pos x="52" y="36"/>
                </a:cxn>
                <a:cxn ang="0">
                  <a:pos x="52" y="36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56" y="48"/>
                </a:cxn>
                <a:cxn ang="0">
                  <a:pos x="56" y="52"/>
                </a:cxn>
                <a:cxn ang="0">
                  <a:pos x="52" y="68"/>
                </a:cxn>
                <a:cxn ang="0">
                  <a:pos x="56" y="84"/>
                </a:cxn>
                <a:cxn ang="0">
                  <a:pos x="64" y="96"/>
                </a:cxn>
                <a:cxn ang="0">
                  <a:pos x="76" y="116"/>
                </a:cxn>
                <a:cxn ang="0">
                  <a:pos x="100" y="140"/>
                </a:cxn>
                <a:cxn ang="0">
                  <a:pos x="100" y="140"/>
                </a:cxn>
                <a:cxn ang="0">
                  <a:pos x="124" y="160"/>
                </a:cxn>
                <a:cxn ang="0">
                  <a:pos x="148" y="176"/>
                </a:cxn>
                <a:cxn ang="0">
                  <a:pos x="184" y="196"/>
                </a:cxn>
                <a:cxn ang="0">
                  <a:pos x="204" y="200"/>
                </a:cxn>
                <a:cxn ang="0">
                  <a:pos x="212" y="200"/>
                </a:cxn>
                <a:cxn ang="0">
                  <a:pos x="212" y="200"/>
                </a:cxn>
              </a:cxnLst>
              <a:rect l="0" t="0" r="r" b="b"/>
              <a:pathLst>
                <a:path w="212" h="200">
                  <a:moveTo>
                    <a:pt x="212" y="200"/>
                  </a:moveTo>
                  <a:lnTo>
                    <a:pt x="212" y="200"/>
                  </a:lnTo>
                  <a:lnTo>
                    <a:pt x="196" y="192"/>
                  </a:lnTo>
                  <a:lnTo>
                    <a:pt x="156" y="168"/>
                  </a:lnTo>
                  <a:lnTo>
                    <a:pt x="136" y="152"/>
                  </a:lnTo>
                  <a:lnTo>
                    <a:pt x="112" y="132"/>
                  </a:lnTo>
                  <a:lnTo>
                    <a:pt x="96" y="112"/>
                  </a:lnTo>
                  <a:lnTo>
                    <a:pt x="88" y="92"/>
                  </a:lnTo>
                  <a:lnTo>
                    <a:pt x="88" y="92"/>
                  </a:lnTo>
                  <a:lnTo>
                    <a:pt x="80" y="60"/>
                  </a:lnTo>
                  <a:lnTo>
                    <a:pt x="80" y="40"/>
                  </a:lnTo>
                  <a:lnTo>
                    <a:pt x="84" y="28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76" y="24"/>
                  </a:lnTo>
                  <a:lnTo>
                    <a:pt x="68" y="20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44" y="8"/>
                  </a:lnTo>
                  <a:lnTo>
                    <a:pt x="2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12"/>
                  </a:lnTo>
                  <a:lnTo>
                    <a:pt x="20" y="20"/>
                  </a:lnTo>
                  <a:lnTo>
                    <a:pt x="28" y="24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24"/>
                  </a:lnTo>
                  <a:lnTo>
                    <a:pt x="48" y="28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6" y="48"/>
                  </a:lnTo>
                  <a:lnTo>
                    <a:pt x="56" y="52"/>
                  </a:lnTo>
                  <a:lnTo>
                    <a:pt x="52" y="68"/>
                  </a:lnTo>
                  <a:lnTo>
                    <a:pt x="56" y="84"/>
                  </a:lnTo>
                  <a:lnTo>
                    <a:pt x="64" y="96"/>
                  </a:lnTo>
                  <a:lnTo>
                    <a:pt x="76" y="116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124" y="160"/>
                  </a:lnTo>
                  <a:lnTo>
                    <a:pt x="148" y="176"/>
                  </a:lnTo>
                  <a:lnTo>
                    <a:pt x="184" y="196"/>
                  </a:lnTo>
                  <a:lnTo>
                    <a:pt x="204" y="200"/>
                  </a:lnTo>
                  <a:lnTo>
                    <a:pt x="212" y="200"/>
                  </a:lnTo>
                  <a:lnTo>
                    <a:pt x="212" y="2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114"/>
            <p:cNvSpPr>
              <a:spLocks/>
            </p:cNvSpPr>
            <p:nvPr/>
          </p:nvSpPr>
          <p:spPr bwMode="auto">
            <a:xfrm>
              <a:off x="1796767" y="2218755"/>
              <a:ext cx="1902878" cy="1803192"/>
            </a:xfrm>
            <a:custGeom>
              <a:avLst/>
              <a:gdLst/>
              <a:ahLst/>
              <a:cxnLst>
                <a:cxn ang="0">
                  <a:pos x="284" y="683"/>
                </a:cxn>
                <a:cxn ang="0">
                  <a:pos x="224" y="635"/>
                </a:cxn>
                <a:cxn ang="0">
                  <a:pos x="132" y="547"/>
                </a:cxn>
                <a:cxn ang="0">
                  <a:pos x="72" y="467"/>
                </a:cxn>
                <a:cxn ang="0">
                  <a:pos x="24" y="379"/>
                </a:cxn>
                <a:cxn ang="0">
                  <a:pos x="0" y="280"/>
                </a:cxn>
                <a:cxn ang="0">
                  <a:pos x="0" y="200"/>
                </a:cxn>
                <a:cxn ang="0">
                  <a:pos x="16" y="144"/>
                </a:cxn>
                <a:cxn ang="0">
                  <a:pos x="28" y="120"/>
                </a:cxn>
                <a:cxn ang="0">
                  <a:pos x="72" y="72"/>
                </a:cxn>
                <a:cxn ang="0">
                  <a:pos x="124" y="40"/>
                </a:cxn>
                <a:cxn ang="0">
                  <a:pos x="172" y="28"/>
                </a:cxn>
                <a:cxn ang="0">
                  <a:pos x="228" y="28"/>
                </a:cxn>
                <a:cxn ang="0">
                  <a:pos x="292" y="52"/>
                </a:cxn>
                <a:cxn ang="0">
                  <a:pos x="324" y="72"/>
                </a:cxn>
                <a:cxn ang="0">
                  <a:pos x="380" y="36"/>
                </a:cxn>
                <a:cxn ang="0">
                  <a:pos x="464" y="4"/>
                </a:cxn>
                <a:cxn ang="0">
                  <a:pos x="516" y="0"/>
                </a:cxn>
                <a:cxn ang="0">
                  <a:pos x="572" y="4"/>
                </a:cxn>
                <a:cxn ang="0">
                  <a:pos x="628" y="28"/>
                </a:cxn>
                <a:cxn ang="0">
                  <a:pos x="652" y="44"/>
                </a:cxn>
                <a:cxn ang="0">
                  <a:pos x="700" y="92"/>
                </a:cxn>
                <a:cxn ang="0">
                  <a:pos x="720" y="136"/>
                </a:cxn>
                <a:cxn ang="0">
                  <a:pos x="736" y="188"/>
                </a:cxn>
                <a:cxn ang="0">
                  <a:pos x="740" y="256"/>
                </a:cxn>
                <a:cxn ang="0">
                  <a:pos x="724" y="335"/>
                </a:cxn>
                <a:cxn ang="0">
                  <a:pos x="716" y="371"/>
                </a:cxn>
                <a:cxn ang="0">
                  <a:pos x="688" y="463"/>
                </a:cxn>
                <a:cxn ang="0">
                  <a:pos x="624" y="579"/>
                </a:cxn>
                <a:cxn ang="0">
                  <a:pos x="572" y="639"/>
                </a:cxn>
                <a:cxn ang="0">
                  <a:pos x="512" y="695"/>
                </a:cxn>
                <a:cxn ang="0">
                  <a:pos x="504" y="699"/>
                </a:cxn>
                <a:cxn ang="0">
                  <a:pos x="460" y="703"/>
                </a:cxn>
                <a:cxn ang="0">
                  <a:pos x="420" y="695"/>
                </a:cxn>
                <a:cxn ang="0">
                  <a:pos x="396" y="687"/>
                </a:cxn>
                <a:cxn ang="0">
                  <a:pos x="352" y="699"/>
                </a:cxn>
                <a:cxn ang="0">
                  <a:pos x="312" y="699"/>
                </a:cxn>
                <a:cxn ang="0">
                  <a:pos x="284" y="683"/>
                </a:cxn>
              </a:cxnLst>
              <a:rect l="0" t="0" r="r" b="b"/>
              <a:pathLst>
                <a:path w="740" h="703">
                  <a:moveTo>
                    <a:pt x="284" y="683"/>
                  </a:moveTo>
                  <a:lnTo>
                    <a:pt x="284" y="683"/>
                  </a:lnTo>
                  <a:lnTo>
                    <a:pt x="264" y="671"/>
                  </a:lnTo>
                  <a:lnTo>
                    <a:pt x="224" y="635"/>
                  </a:lnTo>
                  <a:lnTo>
                    <a:pt x="164" y="579"/>
                  </a:lnTo>
                  <a:lnTo>
                    <a:pt x="132" y="547"/>
                  </a:lnTo>
                  <a:lnTo>
                    <a:pt x="104" y="507"/>
                  </a:lnTo>
                  <a:lnTo>
                    <a:pt x="72" y="467"/>
                  </a:lnTo>
                  <a:lnTo>
                    <a:pt x="48" y="423"/>
                  </a:lnTo>
                  <a:lnTo>
                    <a:pt x="24" y="379"/>
                  </a:lnTo>
                  <a:lnTo>
                    <a:pt x="8" y="327"/>
                  </a:lnTo>
                  <a:lnTo>
                    <a:pt x="0" y="280"/>
                  </a:lnTo>
                  <a:lnTo>
                    <a:pt x="0" y="228"/>
                  </a:lnTo>
                  <a:lnTo>
                    <a:pt x="0" y="200"/>
                  </a:lnTo>
                  <a:lnTo>
                    <a:pt x="8" y="172"/>
                  </a:lnTo>
                  <a:lnTo>
                    <a:pt x="16" y="144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48" y="92"/>
                  </a:lnTo>
                  <a:lnTo>
                    <a:pt x="72" y="72"/>
                  </a:lnTo>
                  <a:lnTo>
                    <a:pt x="104" y="48"/>
                  </a:lnTo>
                  <a:lnTo>
                    <a:pt x="124" y="40"/>
                  </a:lnTo>
                  <a:lnTo>
                    <a:pt x="148" y="32"/>
                  </a:lnTo>
                  <a:lnTo>
                    <a:pt x="172" y="28"/>
                  </a:lnTo>
                  <a:lnTo>
                    <a:pt x="196" y="24"/>
                  </a:lnTo>
                  <a:lnTo>
                    <a:pt x="228" y="28"/>
                  </a:lnTo>
                  <a:lnTo>
                    <a:pt x="256" y="36"/>
                  </a:lnTo>
                  <a:lnTo>
                    <a:pt x="292" y="52"/>
                  </a:lnTo>
                  <a:lnTo>
                    <a:pt x="324" y="72"/>
                  </a:lnTo>
                  <a:lnTo>
                    <a:pt x="324" y="72"/>
                  </a:lnTo>
                  <a:lnTo>
                    <a:pt x="352" y="52"/>
                  </a:lnTo>
                  <a:lnTo>
                    <a:pt x="380" y="36"/>
                  </a:lnTo>
                  <a:lnTo>
                    <a:pt x="420" y="16"/>
                  </a:lnTo>
                  <a:lnTo>
                    <a:pt x="464" y="4"/>
                  </a:lnTo>
                  <a:lnTo>
                    <a:pt x="492" y="0"/>
                  </a:lnTo>
                  <a:lnTo>
                    <a:pt x="516" y="0"/>
                  </a:lnTo>
                  <a:lnTo>
                    <a:pt x="544" y="0"/>
                  </a:lnTo>
                  <a:lnTo>
                    <a:pt x="572" y="4"/>
                  </a:lnTo>
                  <a:lnTo>
                    <a:pt x="600" y="16"/>
                  </a:lnTo>
                  <a:lnTo>
                    <a:pt x="628" y="28"/>
                  </a:lnTo>
                  <a:lnTo>
                    <a:pt x="628" y="28"/>
                  </a:lnTo>
                  <a:lnTo>
                    <a:pt x="652" y="44"/>
                  </a:lnTo>
                  <a:lnTo>
                    <a:pt x="676" y="64"/>
                  </a:lnTo>
                  <a:lnTo>
                    <a:pt x="700" y="92"/>
                  </a:lnTo>
                  <a:lnTo>
                    <a:pt x="712" y="112"/>
                  </a:lnTo>
                  <a:lnTo>
                    <a:pt x="720" y="136"/>
                  </a:lnTo>
                  <a:lnTo>
                    <a:pt x="728" y="160"/>
                  </a:lnTo>
                  <a:lnTo>
                    <a:pt x="736" y="188"/>
                  </a:lnTo>
                  <a:lnTo>
                    <a:pt x="740" y="220"/>
                  </a:lnTo>
                  <a:lnTo>
                    <a:pt x="740" y="256"/>
                  </a:lnTo>
                  <a:lnTo>
                    <a:pt x="732" y="292"/>
                  </a:lnTo>
                  <a:lnTo>
                    <a:pt x="724" y="335"/>
                  </a:lnTo>
                  <a:lnTo>
                    <a:pt x="724" y="335"/>
                  </a:lnTo>
                  <a:lnTo>
                    <a:pt x="716" y="371"/>
                  </a:lnTo>
                  <a:lnTo>
                    <a:pt x="704" y="411"/>
                  </a:lnTo>
                  <a:lnTo>
                    <a:pt x="688" y="463"/>
                  </a:lnTo>
                  <a:lnTo>
                    <a:pt x="660" y="519"/>
                  </a:lnTo>
                  <a:lnTo>
                    <a:pt x="624" y="579"/>
                  </a:lnTo>
                  <a:lnTo>
                    <a:pt x="600" y="611"/>
                  </a:lnTo>
                  <a:lnTo>
                    <a:pt x="572" y="639"/>
                  </a:lnTo>
                  <a:lnTo>
                    <a:pt x="544" y="667"/>
                  </a:lnTo>
                  <a:lnTo>
                    <a:pt x="512" y="695"/>
                  </a:lnTo>
                  <a:lnTo>
                    <a:pt x="512" y="695"/>
                  </a:lnTo>
                  <a:lnTo>
                    <a:pt x="504" y="699"/>
                  </a:lnTo>
                  <a:lnTo>
                    <a:pt x="476" y="703"/>
                  </a:lnTo>
                  <a:lnTo>
                    <a:pt x="460" y="703"/>
                  </a:lnTo>
                  <a:lnTo>
                    <a:pt x="440" y="703"/>
                  </a:lnTo>
                  <a:lnTo>
                    <a:pt x="420" y="695"/>
                  </a:lnTo>
                  <a:lnTo>
                    <a:pt x="396" y="687"/>
                  </a:lnTo>
                  <a:lnTo>
                    <a:pt x="396" y="687"/>
                  </a:lnTo>
                  <a:lnTo>
                    <a:pt x="384" y="691"/>
                  </a:lnTo>
                  <a:lnTo>
                    <a:pt x="352" y="699"/>
                  </a:lnTo>
                  <a:lnTo>
                    <a:pt x="332" y="703"/>
                  </a:lnTo>
                  <a:lnTo>
                    <a:pt x="312" y="699"/>
                  </a:lnTo>
                  <a:lnTo>
                    <a:pt x="296" y="695"/>
                  </a:lnTo>
                  <a:lnTo>
                    <a:pt x="284" y="683"/>
                  </a:lnTo>
                  <a:lnTo>
                    <a:pt x="284" y="683"/>
                  </a:lnTo>
                  <a:close/>
                </a:path>
              </a:pathLst>
            </a:custGeom>
            <a:solidFill>
              <a:srgbClr val="F721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115"/>
            <p:cNvSpPr>
              <a:spLocks/>
            </p:cNvSpPr>
            <p:nvPr/>
          </p:nvSpPr>
          <p:spPr bwMode="auto">
            <a:xfrm>
              <a:off x="1714480" y="2157195"/>
              <a:ext cx="2036594" cy="1916051"/>
            </a:xfrm>
            <a:custGeom>
              <a:avLst/>
              <a:gdLst/>
              <a:ahLst/>
              <a:cxnLst>
                <a:cxn ang="0">
                  <a:pos x="668" y="32"/>
                </a:cxn>
                <a:cxn ang="0">
                  <a:pos x="616" y="12"/>
                </a:cxn>
                <a:cxn ang="0">
                  <a:pos x="568" y="0"/>
                </a:cxn>
                <a:cxn ang="0">
                  <a:pos x="476" y="8"/>
                </a:cxn>
                <a:cxn ang="0">
                  <a:pos x="404" y="40"/>
                </a:cxn>
                <a:cxn ang="0">
                  <a:pos x="356" y="68"/>
                </a:cxn>
                <a:cxn ang="0">
                  <a:pos x="312" y="44"/>
                </a:cxn>
                <a:cxn ang="0">
                  <a:pos x="224" y="28"/>
                </a:cxn>
                <a:cxn ang="0">
                  <a:pos x="180" y="32"/>
                </a:cxn>
                <a:cxn ang="0">
                  <a:pos x="120" y="56"/>
                </a:cxn>
                <a:cxn ang="0">
                  <a:pos x="76" y="88"/>
                </a:cxn>
                <a:cxn ang="0">
                  <a:pos x="40" y="132"/>
                </a:cxn>
                <a:cxn ang="0">
                  <a:pos x="24" y="168"/>
                </a:cxn>
                <a:cxn ang="0">
                  <a:pos x="4" y="236"/>
                </a:cxn>
                <a:cxn ang="0">
                  <a:pos x="0" y="272"/>
                </a:cxn>
                <a:cxn ang="0">
                  <a:pos x="12" y="359"/>
                </a:cxn>
                <a:cxn ang="0">
                  <a:pos x="44" y="443"/>
                </a:cxn>
                <a:cxn ang="0">
                  <a:pos x="92" y="519"/>
                </a:cxn>
                <a:cxn ang="0">
                  <a:pos x="144" y="587"/>
                </a:cxn>
                <a:cxn ang="0">
                  <a:pos x="248" y="683"/>
                </a:cxn>
                <a:cxn ang="0">
                  <a:pos x="300" y="727"/>
                </a:cxn>
                <a:cxn ang="0">
                  <a:pos x="332" y="743"/>
                </a:cxn>
                <a:cxn ang="0">
                  <a:pos x="372" y="747"/>
                </a:cxn>
                <a:cxn ang="0">
                  <a:pos x="428" y="735"/>
                </a:cxn>
                <a:cxn ang="0">
                  <a:pos x="452" y="743"/>
                </a:cxn>
                <a:cxn ang="0">
                  <a:pos x="516" y="747"/>
                </a:cxn>
                <a:cxn ang="0">
                  <a:pos x="552" y="743"/>
                </a:cxn>
                <a:cxn ang="0">
                  <a:pos x="556" y="739"/>
                </a:cxn>
                <a:cxn ang="0">
                  <a:pos x="592" y="711"/>
                </a:cxn>
                <a:cxn ang="0">
                  <a:pos x="648" y="651"/>
                </a:cxn>
                <a:cxn ang="0">
                  <a:pos x="712" y="559"/>
                </a:cxn>
                <a:cxn ang="0">
                  <a:pos x="760" y="447"/>
                </a:cxn>
                <a:cxn ang="0">
                  <a:pos x="780" y="363"/>
                </a:cxn>
                <a:cxn ang="0">
                  <a:pos x="792" y="308"/>
                </a:cxn>
                <a:cxn ang="0">
                  <a:pos x="792" y="256"/>
                </a:cxn>
                <a:cxn ang="0">
                  <a:pos x="788" y="200"/>
                </a:cxn>
                <a:cxn ang="0">
                  <a:pos x="776" y="152"/>
                </a:cxn>
                <a:cxn ang="0">
                  <a:pos x="736" y="84"/>
                </a:cxn>
                <a:cxn ang="0">
                  <a:pos x="692" y="48"/>
                </a:cxn>
                <a:cxn ang="0">
                  <a:pos x="668" y="32"/>
                </a:cxn>
              </a:cxnLst>
              <a:rect l="0" t="0" r="r" b="b"/>
              <a:pathLst>
                <a:path w="792" h="747">
                  <a:moveTo>
                    <a:pt x="668" y="32"/>
                  </a:moveTo>
                  <a:lnTo>
                    <a:pt x="668" y="32"/>
                  </a:lnTo>
                  <a:lnTo>
                    <a:pt x="644" y="20"/>
                  </a:lnTo>
                  <a:lnTo>
                    <a:pt x="616" y="12"/>
                  </a:lnTo>
                  <a:lnTo>
                    <a:pt x="592" y="4"/>
                  </a:lnTo>
                  <a:lnTo>
                    <a:pt x="568" y="0"/>
                  </a:lnTo>
                  <a:lnTo>
                    <a:pt x="520" y="0"/>
                  </a:lnTo>
                  <a:lnTo>
                    <a:pt x="476" y="8"/>
                  </a:lnTo>
                  <a:lnTo>
                    <a:pt x="436" y="24"/>
                  </a:lnTo>
                  <a:lnTo>
                    <a:pt x="404" y="40"/>
                  </a:lnTo>
                  <a:lnTo>
                    <a:pt x="376" y="56"/>
                  </a:lnTo>
                  <a:lnTo>
                    <a:pt x="356" y="68"/>
                  </a:lnTo>
                  <a:lnTo>
                    <a:pt x="356" y="68"/>
                  </a:lnTo>
                  <a:lnTo>
                    <a:pt x="312" y="44"/>
                  </a:lnTo>
                  <a:lnTo>
                    <a:pt x="264" y="32"/>
                  </a:lnTo>
                  <a:lnTo>
                    <a:pt x="224" y="28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48" y="40"/>
                  </a:lnTo>
                  <a:lnTo>
                    <a:pt x="120" y="56"/>
                  </a:lnTo>
                  <a:lnTo>
                    <a:pt x="96" y="72"/>
                  </a:lnTo>
                  <a:lnTo>
                    <a:pt x="76" y="88"/>
                  </a:lnTo>
                  <a:lnTo>
                    <a:pt x="48" y="116"/>
                  </a:lnTo>
                  <a:lnTo>
                    <a:pt x="40" y="132"/>
                  </a:lnTo>
                  <a:lnTo>
                    <a:pt x="40" y="132"/>
                  </a:lnTo>
                  <a:lnTo>
                    <a:pt x="24" y="168"/>
                  </a:lnTo>
                  <a:lnTo>
                    <a:pt x="12" y="204"/>
                  </a:lnTo>
                  <a:lnTo>
                    <a:pt x="4" y="23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4" y="316"/>
                  </a:lnTo>
                  <a:lnTo>
                    <a:pt x="12" y="359"/>
                  </a:lnTo>
                  <a:lnTo>
                    <a:pt x="28" y="403"/>
                  </a:lnTo>
                  <a:lnTo>
                    <a:pt x="44" y="443"/>
                  </a:lnTo>
                  <a:lnTo>
                    <a:pt x="68" y="483"/>
                  </a:lnTo>
                  <a:lnTo>
                    <a:pt x="92" y="519"/>
                  </a:lnTo>
                  <a:lnTo>
                    <a:pt x="116" y="555"/>
                  </a:lnTo>
                  <a:lnTo>
                    <a:pt x="144" y="587"/>
                  </a:lnTo>
                  <a:lnTo>
                    <a:pt x="200" y="643"/>
                  </a:lnTo>
                  <a:lnTo>
                    <a:pt x="248" y="683"/>
                  </a:lnTo>
                  <a:lnTo>
                    <a:pt x="300" y="727"/>
                  </a:lnTo>
                  <a:lnTo>
                    <a:pt x="300" y="727"/>
                  </a:lnTo>
                  <a:lnTo>
                    <a:pt x="316" y="739"/>
                  </a:lnTo>
                  <a:lnTo>
                    <a:pt x="332" y="743"/>
                  </a:lnTo>
                  <a:lnTo>
                    <a:pt x="352" y="747"/>
                  </a:lnTo>
                  <a:lnTo>
                    <a:pt x="372" y="747"/>
                  </a:lnTo>
                  <a:lnTo>
                    <a:pt x="404" y="743"/>
                  </a:lnTo>
                  <a:lnTo>
                    <a:pt x="428" y="735"/>
                  </a:lnTo>
                  <a:lnTo>
                    <a:pt x="428" y="735"/>
                  </a:lnTo>
                  <a:lnTo>
                    <a:pt x="452" y="743"/>
                  </a:lnTo>
                  <a:lnTo>
                    <a:pt x="476" y="747"/>
                  </a:lnTo>
                  <a:lnTo>
                    <a:pt x="516" y="747"/>
                  </a:lnTo>
                  <a:lnTo>
                    <a:pt x="540" y="743"/>
                  </a:lnTo>
                  <a:lnTo>
                    <a:pt x="552" y="743"/>
                  </a:lnTo>
                  <a:lnTo>
                    <a:pt x="556" y="739"/>
                  </a:lnTo>
                  <a:lnTo>
                    <a:pt x="556" y="739"/>
                  </a:lnTo>
                  <a:lnTo>
                    <a:pt x="556" y="739"/>
                  </a:lnTo>
                  <a:lnTo>
                    <a:pt x="592" y="711"/>
                  </a:lnTo>
                  <a:lnTo>
                    <a:pt x="620" y="683"/>
                  </a:lnTo>
                  <a:lnTo>
                    <a:pt x="648" y="651"/>
                  </a:lnTo>
                  <a:lnTo>
                    <a:pt x="672" y="619"/>
                  </a:lnTo>
                  <a:lnTo>
                    <a:pt x="712" y="559"/>
                  </a:lnTo>
                  <a:lnTo>
                    <a:pt x="740" y="499"/>
                  </a:lnTo>
                  <a:lnTo>
                    <a:pt x="760" y="447"/>
                  </a:lnTo>
                  <a:lnTo>
                    <a:pt x="772" y="407"/>
                  </a:lnTo>
                  <a:lnTo>
                    <a:pt x="780" y="363"/>
                  </a:lnTo>
                  <a:lnTo>
                    <a:pt x="780" y="363"/>
                  </a:lnTo>
                  <a:lnTo>
                    <a:pt x="792" y="308"/>
                  </a:lnTo>
                  <a:lnTo>
                    <a:pt x="792" y="256"/>
                  </a:lnTo>
                  <a:lnTo>
                    <a:pt x="792" y="256"/>
                  </a:lnTo>
                  <a:lnTo>
                    <a:pt x="792" y="228"/>
                  </a:lnTo>
                  <a:lnTo>
                    <a:pt x="788" y="200"/>
                  </a:lnTo>
                  <a:lnTo>
                    <a:pt x="784" y="176"/>
                  </a:lnTo>
                  <a:lnTo>
                    <a:pt x="776" y="152"/>
                  </a:lnTo>
                  <a:lnTo>
                    <a:pt x="756" y="116"/>
                  </a:lnTo>
                  <a:lnTo>
                    <a:pt x="736" y="84"/>
                  </a:lnTo>
                  <a:lnTo>
                    <a:pt x="712" y="64"/>
                  </a:lnTo>
                  <a:lnTo>
                    <a:pt x="692" y="48"/>
                  </a:lnTo>
                  <a:lnTo>
                    <a:pt x="668" y="32"/>
                  </a:lnTo>
                  <a:lnTo>
                    <a:pt x="668" y="32"/>
                  </a:lnTo>
                  <a:close/>
                </a:path>
              </a:pathLst>
            </a:custGeom>
            <a:solidFill>
              <a:srgbClr val="4509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116"/>
            <p:cNvSpPr>
              <a:spLocks/>
            </p:cNvSpPr>
            <p:nvPr/>
          </p:nvSpPr>
          <p:spPr bwMode="auto">
            <a:xfrm>
              <a:off x="1796767" y="2218755"/>
              <a:ext cx="1902878" cy="1803192"/>
            </a:xfrm>
            <a:custGeom>
              <a:avLst/>
              <a:gdLst/>
              <a:ahLst/>
              <a:cxnLst>
                <a:cxn ang="0">
                  <a:pos x="284" y="683"/>
                </a:cxn>
                <a:cxn ang="0">
                  <a:pos x="224" y="635"/>
                </a:cxn>
                <a:cxn ang="0">
                  <a:pos x="132" y="547"/>
                </a:cxn>
                <a:cxn ang="0">
                  <a:pos x="72" y="467"/>
                </a:cxn>
                <a:cxn ang="0">
                  <a:pos x="24" y="379"/>
                </a:cxn>
                <a:cxn ang="0">
                  <a:pos x="0" y="280"/>
                </a:cxn>
                <a:cxn ang="0">
                  <a:pos x="0" y="200"/>
                </a:cxn>
                <a:cxn ang="0">
                  <a:pos x="16" y="144"/>
                </a:cxn>
                <a:cxn ang="0">
                  <a:pos x="28" y="120"/>
                </a:cxn>
                <a:cxn ang="0">
                  <a:pos x="72" y="72"/>
                </a:cxn>
                <a:cxn ang="0">
                  <a:pos x="124" y="40"/>
                </a:cxn>
                <a:cxn ang="0">
                  <a:pos x="172" y="28"/>
                </a:cxn>
                <a:cxn ang="0">
                  <a:pos x="228" y="28"/>
                </a:cxn>
                <a:cxn ang="0">
                  <a:pos x="292" y="52"/>
                </a:cxn>
                <a:cxn ang="0">
                  <a:pos x="324" y="72"/>
                </a:cxn>
                <a:cxn ang="0">
                  <a:pos x="380" y="36"/>
                </a:cxn>
                <a:cxn ang="0">
                  <a:pos x="464" y="4"/>
                </a:cxn>
                <a:cxn ang="0">
                  <a:pos x="516" y="0"/>
                </a:cxn>
                <a:cxn ang="0">
                  <a:pos x="572" y="4"/>
                </a:cxn>
                <a:cxn ang="0">
                  <a:pos x="628" y="28"/>
                </a:cxn>
                <a:cxn ang="0">
                  <a:pos x="652" y="44"/>
                </a:cxn>
                <a:cxn ang="0">
                  <a:pos x="700" y="92"/>
                </a:cxn>
                <a:cxn ang="0">
                  <a:pos x="720" y="136"/>
                </a:cxn>
                <a:cxn ang="0">
                  <a:pos x="736" y="188"/>
                </a:cxn>
                <a:cxn ang="0">
                  <a:pos x="740" y="256"/>
                </a:cxn>
                <a:cxn ang="0">
                  <a:pos x="724" y="335"/>
                </a:cxn>
                <a:cxn ang="0">
                  <a:pos x="716" y="371"/>
                </a:cxn>
                <a:cxn ang="0">
                  <a:pos x="688" y="463"/>
                </a:cxn>
                <a:cxn ang="0">
                  <a:pos x="624" y="579"/>
                </a:cxn>
                <a:cxn ang="0">
                  <a:pos x="572" y="639"/>
                </a:cxn>
                <a:cxn ang="0">
                  <a:pos x="512" y="695"/>
                </a:cxn>
                <a:cxn ang="0">
                  <a:pos x="504" y="699"/>
                </a:cxn>
                <a:cxn ang="0">
                  <a:pos x="460" y="703"/>
                </a:cxn>
                <a:cxn ang="0">
                  <a:pos x="420" y="695"/>
                </a:cxn>
                <a:cxn ang="0">
                  <a:pos x="396" y="687"/>
                </a:cxn>
                <a:cxn ang="0">
                  <a:pos x="352" y="699"/>
                </a:cxn>
                <a:cxn ang="0">
                  <a:pos x="312" y="699"/>
                </a:cxn>
                <a:cxn ang="0">
                  <a:pos x="284" y="683"/>
                </a:cxn>
              </a:cxnLst>
              <a:rect l="0" t="0" r="r" b="b"/>
              <a:pathLst>
                <a:path w="740" h="703">
                  <a:moveTo>
                    <a:pt x="284" y="683"/>
                  </a:moveTo>
                  <a:lnTo>
                    <a:pt x="284" y="683"/>
                  </a:lnTo>
                  <a:lnTo>
                    <a:pt x="264" y="671"/>
                  </a:lnTo>
                  <a:lnTo>
                    <a:pt x="224" y="635"/>
                  </a:lnTo>
                  <a:lnTo>
                    <a:pt x="164" y="579"/>
                  </a:lnTo>
                  <a:lnTo>
                    <a:pt x="132" y="547"/>
                  </a:lnTo>
                  <a:lnTo>
                    <a:pt x="104" y="507"/>
                  </a:lnTo>
                  <a:lnTo>
                    <a:pt x="72" y="467"/>
                  </a:lnTo>
                  <a:lnTo>
                    <a:pt x="48" y="423"/>
                  </a:lnTo>
                  <a:lnTo>
                    <a:pt x="24" y="379"/>
                  </a:lnTo>
                  <a:lnTo>
                    <a:pt x="8" y="327"/>
                  </a:lnTo>
                  <a:lnTo>
                    <a:pt x="0" y="280"/>
                  </a:lnTo>
                  <a:lnTo>
                    <a:pt x="0" y="228"/>
                  </a:lnTo>
                  <a:lnTo>
                    <a:pt x="0" y="200"/>
                  </a:lnTo>
                  <a:lnTo>
                    <a:pt x="8" y="172"/>
                  </a:lnTo>
                  <a:lnTo>
                    <a:pt x="16" y="144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48" y="92"/>
                  </a:lnTo>
                  <a:lnTo>
                    <a:pt x="72" y="72"/>
                  </a:lnTo>
                  <a:lnTo>
                    <a:pt x="104" y="48"/>
                  </a:lnTo>
                  <a:lnTo>
                    <a:pt x="124" y="40"/>
                  </a:lnTo>
                  <a:lnTo>
                    <a:pt x="148" y="32"/>
                  </a:lnTo>
                  <a:lnTo>
                    <a:pt x="172" y="28"/>
                  </a:lnTo>
                  <a:lnTo>
                    <a:pt x="196" y="24"/>
                  </a:lnTo>
                  <a:lnTo>
                    <a:pt x="228" y="28"/>
                  </a:lnTo>
                  <a:lnTo>
                    <a:pt x="256" y="36"/>
                  </a:lnTo>
                  <a:lnTo>
                    <a:pt x="292" y="52"/>
                  </a:lnTo>
                  <a:lnTo>
                    <a:pt x="324" y="72"/>
                  </a:lnTo>
                  <a:lnTo>
                    <a:pt x="324" y="72"/>
                  </a:lnTo>
                  <a:lnTo>
                    <a:pt x="352" y="52"/>
                  </a:lnTo>
                  <a:lnTo>
                    <a:pt x="380" y="36"/>
                  </a:lnTo>
                  <a:lnTo>
                    <a:pt x="420" y="16"/>
                  </a:lnTo>
                  <a:lnTo>
                    <a:pt x="464" y="4"/>
                  </a:lnTo>
                  <a:lnTo>
                    <a:pt x="492" y="0"/>
                  </a:lnTo>
                  <a:lnTo>
                    <a:pt x="516" y="0"/>
                  </a:lnTo>
                  <a:lnTo>
                    <a:pt x="544" y="0"/>
                  </a:lnTo>
                  <a:lnTo>
                    <a:pt x="572" y="4"/>
                  </a:lnTo>
                  <a:lnTo>
                    <a:pt x="600" y="16"/>
                  </a:lnTo>
                  <a:lnTo>
                    <a:pt x="628" y="28"/>
                  </a:lnTo>
                  <a:lnTo>
                    <a:pt x="628" y="28"/>
                  </a:lnTo>
                  <a:lnTo>
                    <a:pt x="652" y="44"/>
                  </a:lnTo>
                  <a:lnTo>
                    <a:pt x="676" y="64"/>
                  </a:lnTo>
                  <a:lnTo>
                    <a:pt x="700" y="92"/>
                  </a:lnTo>
                  <a:lnTo>
                    <a:pt x="712" y="112"/>
                  </a:lnTo>
                  <a:lnTo>
                    <a:pt x="720" y="136"/>
                  </a:lnTo>
                  <a:lnTo>
                    <a:pt x="728" y="160"/>
                  </a:lnTo>
                  <a:lnTo>
                    <a:pt x="736" y="188"/>
                  </a:lnTo>
                  <a:lnTo>
                    <a:pt x="740" y="220"/>
                  </a:lnTo>
                  <a:lnTo>
                    <a:pt x="740" y="256"/>
                  </a:lnTo>
                  <a:lnTo>
                    <a:pt x="732" y="292"/>
                  </a:lnTo>
                  <a:lnTo>
                    <a:pt x="724" y="335"/>
                  </a:lnTo>
                  <a:lnTo>
                    <a:pt x="724" y="335"/>
                  </a:lnTo>
                  <a:lnTo>
                    <a:pt x="716" y="371"/>
                  </a:lnTo>
                  <a:lnTo>
                    <a:pt x="704" y="411"/>
                  </a:lnTo>
                  <a:lnTo>
                    <a:pt x="688" y="463"/>
                  </a:lnTo>
                  <a:lnTo>
                    <a:pt x="660" y="519"/>
                  </a:lnTo>
                  <a:lnTo>
                    <a:pt x="624" y="579"/>
                  </a:lnTo>
                  <a:lnTo>
                    <a:pt x="600" y="611"/>
                  </a:lnTo>
                  <a:lnTo>
                    <a:pt x="572" y="639"/>
                  </a:lnTo>
                  <a:lnTo>
                    <a:pt x="544" y="667"/>
                  </a:lnTo>
                  <a:lnTo>
                    <a:pt x="512" y="695"/>
                  </a:lnTo>
                  <a:lnTo>
                    <a:pt x="512" y="695"/>
                  </a:lnTo>
                  <a:lnTo>
                    <a:pt x="504" y="699"/>
                  </a:lnTo>
                  <a:lnTo>
                    <a:pt x="476" y="703"/>
                  </a:lnTo>
                  <a:lnTo>
                    <a:pt x="460" y="703"/>
                  </a:lnTo>
                  <a:lnTo>
                    <a:pt x="440" y="703"/>
                  </a:lnTo>
                  <a:lnTo>
                    <a:pt x="420" y="695"/>
                  </a:lnTo>
                  <a:lnTo>
                    <a:pt x="396" y="687"/>
                  </a:lnTo>
                  <a:lnTo>
                    <a:pt x="396" y="687"/>
                  </a:lnTo>
                  <a:lnTo>
                    <a:pt x="384" y="691"/>
                  </a:lnTo>
                  <a:lnTo>
                    <a:pt x="352" y="699"/>
                  </a:lnTo>
                  <a:lnTo>
                    <a:pt x="332" y="703"/>
                  </a:lnTo>
                  <a:lnTo>
                    <a:pt x="312" y="699"/>
                  </a:lnTo>
                  <a:lnTo>
                    <a:pt x="296" y="695"/>
                  </a:lnTo>
                  <a:lnTo>
                    <a:pt x="284" y="683"/>
                  </a:lnTo>
                  <a:lnTo>
                    <a:pt x="284" y="683"/>
                  </a:lnTo>
                  <a:close/>
                </a:path>
              </a:pathLst>
            </a:custGeom>
            <a:solidFill>
              <a:srgbClr val="F721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117"/>
            <p:cNvSpPr>
              <a:spLocks/>
            </p:cNvSpPr>
            <p:nvPr/>
          </p:nvSpPr>
          <p:spPr bwMode="auto">
            <a:xfrm>
              <a:off x="2115627" y="2567594"/>
              <a:ext cx="894867" cy="561734"/>
            </a:xfrm>
            <a:custGeom>
              <a:avLst/>
              <a:gdLst/>
              <a:ahLst/>
              <a:cxnLst>
                <a:cxn ang="0">
                  <a:pos x="348" y="108"/>
                </a:cxn>
                <a:cxn ang="0">
                  <a:pos x="348" y="108"/>
                </a:cxn>
                <a:cxn ang="0">
                  <a:pos x="344" y="132"/>
                </a:cxn>
                <a:cxn ang="0">
                  <a:pos x="336" y="152"/>
                </a:cxn>
                <a:cxn ang="0">
                  <a:pos x="320" y="171"/>
                </a:cxn>
                <a:cxn ang="0">
                  <a:pos x="296" y="187"/>
                </a:cxn>
                <a:cxn ang="0">
                  <a:pos x="272" y="199"/>
                </a:cxn>
                <a:cxn ang="0">
                  <a:pos x="244" y="211"/>
                </a:cxn>
                <a:cxn ang="0">
                  <a:pos x="208" y="219"/>
                </a:cxn>
                <a:cxn ang="0">
                  <a:pos x="176" y="219"/>
                </a:cxn>
                <a:cxn ang="0">
                  <a:pos x="176" y="219"/>
                </a:cxn>
                <a:cxn ang="0">
                  <a:pos x="140" y="219"/>
                </a:cxn>
                <a:cxn ang="0">
                  <a:pos x="108" y="211"/>
                </a:cxn>
                <a:cxn ang="0">
                  <a:pos x="76" y="199"/>
                </a:cxn>
                <a:cxn ang="0">
                  <a:pos x="52" y="187"/>
                </a:cxn>
                <a:cxn ang="0">
                  <a:pos x="28" y="171"/>
                </a:cxn>
                <a:cxn ang="0">
                  <a:pos x="12" y="152"/>
                </a:cxn>
                <a:cxn ang="0">
                  <a:pos x="4" y="132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4" y="88"/>
                </a:cxn>
                <a:cxn ang="0">
                  <a:pos x="12" y="68"/>
                </a:cxn>
                <a:cxn ang="0">
                  <a:pos x="28" y="48"/>
                </a:cxn>
                <a:cxn ang="0">
                  <a:pos x="52" y="32"/>
                </a:cxn>
                <a:cxn ang="0">
                  <a:pos x="76" y="20"/>
                </a:cxn>
                <a:cxn ang="0">
                  <a:pos x="108" y="8"/>
                </a:cxn>
                <a:cxn ang="0">
                  <a:pos x="140" y="0"/>
                </a:cxn>
                <a:cxn ang="0">
                  <a:pos x="176" y="0"/>
                </a:cxn>
                <a:cxn ang="0">
                  <a:pos x="176" y="0"/>
                </a:cxn>
                <a:cxn ang="0">
                  <a:pos x="208" y="0"/>
                </a:cxn>
                <a:cxn ang="0">
                  <a:pos x="244" y="8"/>
                </a:cxn>
                <a:cxn ang="0">
                  <a:pos x="272" y="20"/>
                </a:cxn>
                <a:cxn ang="0">
                  <a:pos x="296" y="32"/>
                </a:cxn>
                <a:cxn ang="0">
                  <a:pos x="320" y="48"/>
                </a:cxn>
                <a:cxn ang="0">
                  <a:pos x="336" y="68"/>
                </a:cxn>
                <a:cxn ang="0">
                  <a:pos x="344" y="88"/>
                </a:cxn>
                <a:cxn ang="0">
                  <a:pos x="348" y="108"/>
                </a:cxn>
                <a:cxn ang="0">
                  <a:pos x="348" y="108"/>
                </a:cxn>
              </a:cxnLst>
              <a:rect l="0" t="0" r="r" b="b"/>
              <a:pathLst>
                <a:path w="348" h="219">
                  <a:moveTo>
                    <a:pt x="348" y="108"/>
                  </a:moveTo>
                  <a:lnTo>
                    <a:pt x="348" y="108"/>
                  </a:lnTo>
                  <a:lnTo>
                    <a:pt x="344" y="132"/>
                  </a:lnTo>
                  <a:lnTo>
                    <a:pt x="336" y="152"/>
                  </a:lnTo>
                  <a:lnTo>
                    <a:pt x="320" y="171"/>
                  </a:lnTo>
                  <a:lnTo>
                    <a:pt x="296" y="187"/>
                  </a:lnTo>
                  <a:lnTo>
                    <a:pt x="272" y="199"/>
                  </a:lnTo>
                  <a:lnTo>
                    <a:pt x="244" y="211"/>
                  </a:lnTo>
                  <a:lnTo>
                    <a:pt x="208" y="219"/>
                  </a:lnTo>
                  <a:lnTo>
                    <a:pt x="176" y="219"/>
                  </a:lnTo>
                  <a:lnTo>
                    <a:pt x="176" y="219"/>
                  </a:lnTo>
                  <a:lnTo>
                    <a:pt x="140" y="219"/>
                  </a:lnTo>
                  <a:lnTo>
                    <a:pt x="108" y="211"/>
                  </a:lnTo>
                  <a:lnTo>
                    <a:pt x="76" y="199"/>
                  </a:lnTo>
                  <a:lnTo>
                    <a:pt x="52" y="187"/>
                  </a:lnTo>
                  <a:lnTo>
                    <a:pt x="28" y="171"/>
                  </a:lnTo>
                  <a:lnTo>
                    <a:pt x="12" y="152"/>
                  </a:lnTo>
                  <a:lnTo>
                    <a:pt x="4" y="132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88"/>
                  </a:lnTo>
                  <a:lnTo>
                    <a:pt x="12" y="68"/>
                  </a:lnTo>
                  <a:lnTo>
                    <a:pt x="28" y="48"/>
                  </a:lnTo>
                  <a:lnTo>
                    <a:pt x="52" y="32"/>
                  </a:lnTo>
                  <a:lnTo>
                    <a:pt x="76" y="20"/>
                  </a:lnTo>
                  <a:lnTo>
                    <a:pt x="108" y="8"/>
                  </a:lnTo>
                  <a:lnTo>
                    <a:pt x="140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208" y="0"/>
                  </a:lnTo>
                  <a:lnTo>
                    <a:pt x="244" y="8"/>
                  </a:lnTo>
                  <a:lnTo>
                    <a:pt x="272" y="20"/>
                  </a:lnTo>
                  <a:lnTo>
                    <a:pt x="296" y="32"/>
                  </a:lnTo>
                  <a:lnTo>
                    <a:pt x="320" y="48"/>
                  </a:lnTo>
                  <a:lnTo>
                    <a:pt x="336" y="68"/>
                  </a:lnTo>
                  <a:lnTo>
                    <a:pt x="344" y="88"/>
                  </a:lnTo>
                  <a:lnTo>
                    <a:pt x="348" y="108"/>
                  </a:lnTo>
                  <a:lnTo>
                    <a:pt x="348" y="108"/>
                  </a:lnTo>
                  <a:close/>
                </a:path>
              </a:pathLst>
            </a:custGeom>
            <a:solidFill>
              <a:srgbClr val="F721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118"/>
            <p:cNvSpPr>
              <a:spLocks/>
            </p:cNvSpPr>
            <p:nvPr/>
          </p:nvSpPr>
          <p:spPr bwMode="auto">
            <a:xfrm>
              <a:off x="2125913" y="2577854"/>
              <a:ext cx="864010" cy="541214"/>
            </a:xfrm>
            <a:custGeom>
              <a:avLst/>
              <a:gdLst/>
              <a:ahLst/>
              <a:cxnLst>
                <a:cxn ang="0">
                  <a:pos x="168" y="211"/>
                </a:cxn>
                <a:cxn ang="0">
                  <a:pos x="168" y="211"/>
                </a:cxn>
                <a:cxn ang="0">
                  <a:pos x="136" y="207"/>
                </a:cxn>
                <a:cxn ang="0">
                  <a:pos x="104" y="203"/>
                </a:cxn>
                <a:cxn ang="0">
                  <a:pos x="76" y="191"/>
                </a:cxn>
                <a:cxn ang="0">
                  <a:pos x="52" y="179"/>
                </a:cxn>
                <a:cxn ang="0">
                  <a:pos x="32" y="164"/>
                </a:cxn>
                <a:cxn ang="0">
                  <a:pos x="16" y="148"/>
                </a:cxn>
                <a:cxn ang="0">
                  <a:pos x="4" y="12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4" y="84"/>
                </a:cxn>
                <a:cxn ang="0">
                  <a:pos x="16" y="64"/>
                </a:cxn>
                <a:cxn ang="0">
                  <a:pos x="32" y="48"/>
                </a:cxn>
                <a:cxn ang="0">
                  <a:pos x="52" y="32"/>
                </a:cxn>
                <a:cxn ang="0">
                  <a:pos x="76" y="16"/>
                </a:cxn>
                <a:cxn ang="0">
                  <a:pos x="104" y="8"/>
                </a:cxn>
                <a:cxn ang="0">
                  <a:pos x="136" y="4"/>
                </a:cxn>
                <a:cxn ang="0">
                  <a:pos x="168" y="0"/>
                </a:cxn>
                <a:cxn ang="0">
                  <a:pos x="168" y="0"/>
                </a:cxn>
                <a:cxn ang="0">
                  <a:pos x="204" y="4"/>
                </a:cxn>
                <a:cxn ang="0">
                  <a:pos x="236" y="8"/>
                </a:cxn>
                <a:cxn ang="0">
                  <a:pos x="264" y="16"/>
                </a:cxn>
                <a:cxn ang="0">
                  <a:pos x="288" y="32"/>
                </a:cxn>
                <a:cxn ang="0">
                  <a:pos x="308" y="48"/>
                </a:cxn>
                <a:cxn ang="0">
                  <a:pos x="324" y="64"/>
                </a:cxn>
                <a:cxn ang="0">
                  <a:pos x="332" y="84"/>
                </a:cxn>
                <a:cxn ang="0">
                  <a:pos x="336" y="104"/>
                </a:cxn>
                <a:cxn ang="0">
                  <a:pos x="336" y="104"/>
                </a:cxn>
                <a:cxn ang="0">
                  <a:pos x="332" y="128"/>
                </a:cxn>
                <a:cxn ang="0">
                  <a:pos x="324" y="148"/>
                </a:cxn>
                <a:cxn ang="0">
                  <a:pos x="308" y="164"/>
                </a:cxn>
                <a:cxn ang="0">
                  <a:pos x="288" y="179"/>
                </a:cxn>
                <a:cxn ang="0">
                  <a:pos x="264" y="191"/>
                </a:cxn>
                <a:cxn ang="0">
                  <a:pos x="236" y="203"/>
                </a:cxn>
                <a:cxn ang="0">
                  <a:pos x="204" y="207"/>
                </a:cxn>
                <a:cxn ang="0">
                  <a:pos x="168" y="211"/>
                </a:cxn>
                <a:cxn ang="0">
                  <a:pos x="168" y="211"/>
                </a:cxn>
              </a:cxnLst>
              <a:rect l="0" t="0" r="r" b="b"/>
              <a:pathLst>
                <a:path w="336" h="211">
                  <a:moveTo>
                    <a:pt x="168" y="211"/>
                  </a:moveTo>
                  <a:lnTo>
                    <a:pt x="168" y="211"/>
                  </a:lnTo>
                  <a:lnTo>
                    <a:pt x="136" y="207"/>
                  </a:lnTo>
                  <a:lnTo>
                    <a:pt x="104" y="203"/>
                  </a:lnTo>
                  <a:lnTo>
                    <a:pt x="76" y="191"/>
                  </a:lnTo>
                  <a:lnTo>
                    <a:pt x="52" y="179"/>
                  </a:lnTo>
                  <a:lnTo>
                    <a:pt x="32" y="164"/>
                  </a:lnTo>
                  <a:lnTo>
                    <a:pt x="16" y="148"/>
                  </a:lnTo>
                  <a:lnTo>
                    <a:pt x="4" y="12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4" y="84"/>
                  </a:lnTo>
                  <a:lnTo>
                    <a:pt x="16" y="64"/>
                  </a:lnTo>
                  <a:lnTo>
                    <a:pt x="32" y="48"/>
                  </a:lnTo>
                  <a:lnTo>
                    <a:pt x="52" y="32"/>
                  </a:lnTo>
                  <a:lnTo>
                    <a:pt x="76" y="16"/>
                  </a:lnTo>
                  <a:lnTo>
                    <a:pt x="104" y="8"/>
                  </a:lnTo>
                  <a:lnTo>
                    <a:pt x="136" y="4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204" y="4"/>
                  </a:lnTo>
                  <a:lnTo>
                    <a:pt x="236" y="8"/>
                  </a:lnTo>
                  <a:lnTo>
                    <a:pt x="264" y="16"/>
                  </a:lnTo>
                  <a:lnTo>
                    <a:pt x="288" y="32"/>
                  </a:lnTo>
                  <a:lnTo>
                    <a:pt x="308" y="48"/>
                  </a:lnTo>
                  <a:lnTo>
                    <a:pt x="324" y="64"/>
                  </a:lnTo>
                  <a:lnTo>
                    <a:pt x="332" y="84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2" y="128"/>
                  </a:lnTo>
                  <a:lnTo>
                    <a:pt x="324" y="148"/>
                  </a:lnTo>
                  <a:lnTo>
                    <a:pt x="308" y="164"/>
                  </a:lnTo>
                  <a:lnTo>
                    <a:pt x="288" y="179"/>
                  </a:lnTo>
                  <a:lnTo>
                    <a:pt x="264" y="191"/>
                  </a:lnTo>
                  <a:lnTo>
                    <a:pt x="236" y="203"/>
                  </a:lnTo>
                  <a:lnTo>
                    <a:pt x="204" y="207"/>
                  </a:lnTo>
                  <a:lnTo>
                    <a:pt x="168" y="211"/>
                  </a:lnTo>
                  <a:lnTo>
                    <a:pt x="168" y="211"/>
                  </a:lnTo>
                  <a:close/>
                </a:path>
              </a:pathLst>
            </a:custGeom>
            <a:solidFill>
              <a:srgbClr val="F62F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119"/>
            <p:cNvSpPr>
              <a:spLocks/>
            </p:cNvSpPr>
            <p:nvPr/>
          </p:nvSpPr>
          <p:spPr bwMode="auto">
            <a:xfrm>
              <a:off x="2146485" y="2588114"/>
              <a:ext cx="822866" cy="510434"/>
            </a:xfrm>
            <a:custGeom>
              <a:avLst/>
              <a:gdLst/>
              <a:ahLst/>
              <a:cxnLst>
                <a:cxn ang="0">
                  <a:pos x="160" y="199"/>
                </a:cxn>
                <a:cxn ang="0">
                  <a:pos x="160" y="199"/>
                </a:cxn>
                <a:cxn ang="0">
                  <a:pos x="128" y="199"/>
                </a:cxn>
                <a:cxn ang="0">
                  <a:pos x="96" y="191"/>
                </a:cxn>
                <a:cxn ang="0">
                  <a:pos x="72" y="183"/>
                </a:cxn>
                <a:cxn ang="0">
                  <a:pos x="48" y="171"/>
                </a:cxn>
                <a:cxn ang="0">
                  <a:pos x="28" y="156"/>
                </a:cxn>
                <a:cxn ang="0">
                  <a:pos x="12" y="140"/>
                </a:cxn>
                <a:cxn ang="0">
                  <a:pos x="4" y="120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4" y="80"/>
                </a:cxn>
                <a:cxn ang="0">
                  <a:pos x="12" y="60"/>
                </a:cxn>
                <a:cxn ang="0">
                  <a:pos x="28" y="44"/>
                </a:cxn>
                <a:cxn ang="0">
                  <a:pos x="48" y="28"/>
                </a:cxn>
                <a:cxn ang="0">
                  <a:pos x="72" y="16"/>
                </a:cxn>
                <a:cxn ang="0">
                  <a:pos x="96" y="8"/>
                </a:cxn>
                <a:cxn ang="0">
                  <a:pos x="128" y="4"/>
                </a:cxn>
                <a:cxn ang="0">
                  <a:pos x="160" y="0"/>
                </a:cxn>
                <a:cxn ang="0">
                  <a:pos x="160" y="0"/>
                </a:cxn>
                <a:cxn ang="0">
                  <a:pos x="192" y="4"/>
                </a:cxn>
                <a:cxn ang="0">
                  <a:pos x="224" y="8"/>
                </a:cxn>
                <a:cxn ang="0">
                  <a:pos x="248" y="16"/>
                </a:cxn>
                <a:cxn ang="0">
                  <a:pos x="272" y="28"/>
                </a:cxn>
                <a:cxn ang="0">
                  <a:pos x="292" y="44"/>
                </a:cxn>
                <a:cxn ang="0">
                  <a:pos x="308" y="60"/>
                </a:cxn>
                <a:cxn ang="0">
                  <a:pos x="316" y="80"/>
                </a:cxn>
                <a:cxn ang="0">
                  <a:pos x="320" y="100"/>
                </a:cxn>
                <a:cxn ang="0">
                  <a:pos x="320" y="100"/>
                </a:cxn>
                <a:cxn ang="0">
                  <a:pos x="316" y="120"/>
                </a:cxn>
                <a:cxn ang="0">
                  <a:pos x="308" y="140"/>
                </a:cxn>
                <a:cxn ang="0">
                  <a:pos x="292" y="156"/>
                </a:cxn>
                <a:cxn ang="0">
                  <a:pos x="272" y="171"/>
                </a:cxn>
                <a:cxn ang="0">
                  <a:pos x="248" y="183"/>
                </a:cxn>
                <a:cxn ang="0">
                  <a:pos x="224" y="191"/>
                </a:cxn>
                <a:cxn ang="0">
                  <a:pos x="192" y="199"/>
                </a:cxn>
                <a:cxn ang="0">
                  <a:pos x="160" y="199"/>
                </a:cxn>
                <a:cxn ang="0">
                  <a:pos x="160" y="199"/>
                </a:cxn>
              </a:cxnLst>
              <a:rect l="0" t="0" r="r" b="b"/>
              <a:pathLst>
                <a:path w="320" h="199">
                  <a:moveTo>
                    <a:pt x="160" y="199"/>
                  </a:moveTo>
                  <a:lnTo>
                    <a:pt x="160" y="199"/>
                  </a:lnTo>
                  <a:lnTo>
                    <a:pt x="128" y="199"/>
                  </a:lnTo>
                  <a:lnTo>
                    <a:pt x="96" y="191"/>
                  </a:lnTo>
                  <a:lnTo>
                    <a:pt x="72" y="183"/>
                  </a:lnTo>
                  <a:lnTo>
                    <a:pt x="48" y="171"/>
                  </a:lnTo>
                  <a:lnTo>
                    <a:pt x="28" y="156"/>
                  </a:lnTo>
                  <a:lnTo>
                    <a:pt x="12" y="140"/>
                  </a:lnTo>
                  <a:lnTo>
                    <a:pt x="4" y="12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80"/>
                  </a:lnTo>
                  <a:lnTo>
                    <a:pt x="12" y="60"/>
                  </a:lnTo>
                  <a:lnTo>
                    <a:pt x="28" y="44"/>
                  </a:lnTo>
                  <a:lnTo>
                    <a:pt x="48" y="28"/>
                  </a:lnTo>
                  <a:lnTo>
                    <a:pt x="72" y="16"/>
                  </a:lnTo>
                  <a:lnTo>
                    <a:pt x="96" y="8"/>
                  </a:lnTo>
                  <a:lnTo>
                    <a:pt x="128" y="4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92" y="4"/>
                  </a:lnTo>
                  <a:lnTo>
                    <a:pt x="224" y="8"/>
                  </a:lnTo>
                  <a:lnTo>
                    <a:pt x="248" y="16"/>
                  </a:lnTo>
                  <a:lnTo>
                    <a:pt x="272" y="28"/>
                  </a:lnTo>
                  <a:lnTo>
                    <a:pt x="292" y="44"/>
                  </a:lnTo>
                  <a:lnTo>
                    <a:pt x="308" y="60"/>
                  </a:lnTo>
                  <a:lnTo>
                    <a:pt x="316" y="80"/>
                  </a:lnTo>
                  <a:lnTo>
                    <a:pt x="320" y="100"/>
                  </a:lnTo>
                  <a:lnTo>
                    <a:pt x="320" y="100"/>
                  </a:lnTo>
                  <a:lnTo>
                    <a:pt x="316" y="120"/>
                  </a:lnTo>
                  <a:lnTo>
                    <a:pt x="308" y="140"/>
                  </a:lnTo>
                  <a:lnTo>
                    <a:pt x="292" y="156"/>
                  </a:lnTo>
                  <a:lnTo>
                    <a:pt x="272" y="171"/>
                  </a:lnTo>
                  <a:lnTo>
                    <a:pt x="248" y="183"/>
                  </a:lnTo>
                  <a:lnTo>
                    <a:pt x="224" y="191"/>
                  </a:lnTo>
                  <a:lnTo>
                    <a:pt x="192" y="199"/>
                  </a:lnTo>
                  <a:lnTo>
                    <a:pt x="160" y="199"/>
                  </a:lnTo>
                  <a:lnTo>
                    <a:pt x="160" y="199"/>
                  </a:lnTo>
                  <a:close/>
                </a:path>
              </a:pathLst>
            </a:custGeom>
            <a:solidFill>
              <a:srgbClr val="F73C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120"/>
            <p:cNvSpPr>
              <a:spLocks/>
            </p:cNvSpPr>
            <p:nvPr/>
          </p:nvSpPr>
          <p:spPr bwMode="auto">
            <a:xfrm>
              <a:off x="2167056" y="2598374"/>
              <a:ext cx="781723" cy="489914"/>
            </a:xfrm>
            <a:custGeom>
              <a:avLst/>
              <a:gdLst/>
              <a:ahLst/>
              <a:cxnLst>
                <a:cxn ang="0">
                  <a:pos x="152" y="191"/>
                </a:cxn>
                <a:cxn ang="0">
                  <a:pos x="152" y="191"/>
                </a:cxn>
                <a:cxn ang="0">
                  <a:pos x="120" y="187"/>
                </a:cxn>
                <a:cxn ang="0">
                  <a:pos x="92" y="183"/>
                </a:cxn>
                <a:cxn ang="0">
                  <a:pos x="64" y="175"/>
                </a:cxn>
                <a:cxn ang="0">
                  <a:pos x="44" y="163"/>
                </a:cxn>
                <a:cxn ang="0">
                  <a:pos x="24" y="148"/>
                </a:cxn>
                <a:cxn ang="0">
                  <a:pos x="12" y="132"/>
                </a:cxn>
                <a:cxn ang="0">
                  <a:pos x="0" y="116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76"/>
                </a:cxn>
                <a:cxn ang="0">
                  <a:pos x="12" y="60"/>
                </a:cxn>
                <a:cxn ang="0">
                  <a:pos x="24" y="44"/>
                </a:cxn>
                <a:cxn ang="0">
                  <a:pos x="44" y="28"/>
                </a:cxn>
                <a:cxn ang="0">
                  <a:pos x="64" y="16"/>
                </a:cxn>
                <a:cxn ang="0">
                  <a:pos x="92" y="8"/>
                </a:cxn>
                <a:cxn ang="0">
                  <a:pos x="120" y="4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84" y="4"/>
                </a:cxn>
                <a:cxn ang="0">
                  <a:pos x="212" y="8"/>
                </a:cxn>
                <a:cxn ang="0">
                  <a:pos x="236" y="16"/>
                </a:cxn>
                <a:cxn ang="0">
                  <a:pos x="260" y="28"/>
                </a:cxn>
                <a:cxn ang="0">
                  <a:pos x="280" y="44"/>
                </a:cxn>
                <a:cxn ang="0">
                  <a:pos x="292" y="60"/>
                </a:cxn>
                <a:cxn ang="0">
                  <a:pos x="300" y="76"/>
                </a:cxn>
                <a:cxn ang="0">
                  <a:pos x="304" y="96"/>
                </a:cxn>
                <a:cxn ang="0">
                  <a:pos x="304" y="96"/>
                </a:cxn>
                <a:cxn ang="0">
                  <a:pos x="300" y="116"/>
                </a:cxn>
                <a:cxn ang="0">
                  <a:pos x="292" y="132"/>
                </a:cxn>
                <a:cxn ang="0">
                  <a:pos x="280" y="148"/>
                </a:cxn>
                <a:cxn ang="0">
                  <a:pos x="260" y="163"/>
                </a:cxn>
                <a:cxn ang="0">
                  <a:pos x="236" y="175"/>
                </a:cxn>
                <a:cxn ang="0">
                  <a:pos x="212" y="183"/>
                </a:cxn>
                <a:cxn ang="0">
                  <a:pos x="184" y="187"/>
                </a:cxn>
                <a:cxn ang="0">
                  <a:pos x="152" y="191"/>
                </a:cxn>
                <a:cxn ang="0">
                  <a:pos x="152" y="191"/>
                </a:cxn>
              </a:cxnLst>
              <a:rect l="0" t="0" r="r" b="b"/>
              <a:pathLst>
                <a:path w="304" h="191">
                  <a:moveTo>
                    <a:pt x="152" y="191"/>
                  </a:moveTo>
                  <a:lnTo>
                    <a:pt x="152" y="191"/>
                  </a:lnTo>
                  <a:lnTo>
                    <a:pt x="120" y="187"/>
                  </a:lnTo>
                  <a:lnTo>
                    <a:pt x="92" y="183"/>
                  </a:lnTo>
                  <a:lnTo>
                    <a:pt x="64" y="175"/>
                  </a:lnTo>
                  <a:lnTo>
                    <a:pt x="44" y="163"/>
                  </a:lnTo>
                  <a:lnTo>
                    <a:pt x="24" y="148"/>
                  </a:lnTo>
                  <a:lnTo>
                    <a:pt x="12" y="132"/>
                  </a:lnTo>
                  <a:lnTo>
                    <a:pt x="0" y="11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76"/>
                  </a:lnTo>
                  <a:lnTo>
                    <a:pt x="12" y="60"/>
                  </a:lnTo>
                  <a:lnTo>
                    <a:pt x="24" y="44"/>
                  </a:lnTo>
                  <a:lnTo>
                    <a:pt x="44" y="28"/>
                  </a:lnTo>
                  <a:lnTo>
                    <a:pt x="64" y="16"/>
                  </a:lnTo>
                  <a:lnTo>
                    <a:pt x="92" y="8"/>
                  </a:lnTo>
                  <a:lnTo>
                    <a:pt x="120" y="4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84" y="4"/>
                  </a:lnTo>
                  <a:lnTo>
                    <a:pt x="212" y="8"/>
                  </a:lnTo>
                  <a:lnTo>
                    <a:pt x="236" y="16"/>
                  </a:lnTo>
                  <a:lnTo>
                    <a:pt x="260" y="28"/>
                  </a:lnTo>
                  <a:lnTo>
                    <a:pt x="280" y="44"/>
                  </a:lnTo>
                  <a:lnTo>
                    <a:pt x="292" y="60"/>
                  </a:lnTo>
                  <a:lnTo>
                    <a:pt x="300" y="76"/>
                  </a:lnTo>
                  <a:lnTo>
                    <a:pt x="304" y="96"/>
                  </a:lnTo>
                  <a:lnTo>
                    <a:pt x="304" y="96"/>
                  </a:lnTo>
                  <a:lnTo>
                    <a:pt x="300" y="116"/>
                  </a:lnTo>
                  <a:lnTo>
                    <a:pt x="292" y="132"/>
                  </a:lnTo>
                  <a:lnTo>
                    <a:pt x="280" y="148"/>
                  </a:lnTo>
                  <a:lnTo>
                    <a:pt x="260" y="163"/>
                  </a:lnTo>
                  <a:lnTo>
                    <a:pt x="236" y="175"/>
                  </a:lnTo>
                  <a:lnTo>
                    <a:pt x="212" y="183"/>
                  </a:lnTo>
                  <a:lnTo>
                    <a:pt x="184" y="187"/>
                  </a:lnTo>
                  <a:lnTo>
                    <a:pt x="152" y="191"/>
                  </a:lnTo>
                  <a:lnTo>
                    <a:pt x="152" y="191"/>
                  </a:lnTo>
                  <a:close/>
                </a:path>
              </a:pathLst>
            </a:custGeom>
            <a:solidFill>
              <a:srgbClr val="F64A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121"/>
            <p:cNvSpPr>
              <a:spLocks/>
            </p:cNvSpPr>
            <p:nvPr/>
          </p:nvSpPr>
          <p:spPr bwMode="auto">
            <a:xfrm>
              <a:off x="2177342" y="2608634"/>
              <a:ext cx="750866" cy="459134"/>
            </a:xfrm>
            <a:custGeom>
              <a:avLst/>
              <a:gdLst/>
              <a:ahLst/>
              <a:cxnLst>
                <a:cxn ang="0">
                  <a:pos x="148" y="179"/>
                </a:cxn>
                <a:cxn ang="0">
                  <a:pos x="148" y="179"/>
                </a:cxn>
                <a:cxn ang="0">
                  <a:pos x="116" y="179"/>
                </a:cxn>
                <a:cxn ang="0">
                  <a:pos x="88" y="171"/>
                </a:cxn>
                <a:cxn ang="0">
                  <a:pos x="64" y="163"/>
                </a:cxn>
                <a:cxn ang="0">
                  <a:pos x="44" y="155"/>
                </a:cxn>
                <a:cxn ang="0">
                  <a:pos x="24" y="140"/>
                </a:cxn>
                <a:cxn ang="0">
                  <a:pos x="12" y="124"/>
                </a:cxn>
                <a:cxn ang="0">
                  <a:pos x="4" y="108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4" y="72"/>
                </a:cxn>
                <a:cxn ang="0">
                  <a:pos x="12" y="56"/>
                </a:cxn>
                <a:cxn ang="0">
                  <a:pos x="24" y="40"/>
                </a:cxn>
                <a:cxn ang="0">
                  <a:pos x="44" y="28"/>
                </a:cxn>
                <a:cxn ang="0">
                  <a:pos x="64" y="16"/>
                </a:cxn>
                <a:cxn ang="0">
                  <a:pos x="88" y="8"/>
                </a:cxn>
                <a:cxn ang="0">
                  <a:pos x="116" y="4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76" y="4"/>
                </a:cxn>
                <a:cxn ang="0">
                  <a:pos x="204" y="8"/>
                </a:cxn>
                <a:cxn ang="0">
                  <a:pos x="228" y="16"/>
                </a:cxn>
                <a:cxn ang="0">
                  <a:pos x="248" y="28"/>
                </a:cxn>
                <a:cxn ang="0">
                  <a:pos x="268" y="40"/>
                </a:cxn>
                <a:cxn ang="0">
                  <a:pos x="280" y="56"/>
                </a:cxn>
                <a:cxn ang="0">
                  <a:pos x="288" y="72"/>
                </a:cxn>
                <a:cxn ang="0">
                  <a:pos x="292" y="92"/>
                </a:cxn>
                <a:cxn ang="0">
                  <a:pos x="292" y="92"/>
                </a:cxn>
                <a:cxn ang="0">
                  <a:pos x="288" y="108"/>
                </a:cxn>
                <a:cxn ang="0">
                  <a:pos x="280" y="124"/>
                </a:cxn>
                <a:cxn ang="0">
                  <a:pos x="268" y="140"/>
                </a:cxn>
                <a:cxn ang="0">
                  <a:pos x="248" y="155"/>
                </a:cxn>
                <a:cxn ang="0">
                  <a:pos x="228" y="163"/>
                </a:cxn>
                <a:cxn ang="0">
                  <a:pos x="204" y="171"/>
                </a:cxn>
                <a:cxn ang="0">
                  <a:pos x="176" y="179"/>
                </a:cxn>
                <a:cxn ang="0">
                  <a:pos x="148" y="179"/>
                </a:cxn>
                <a:cxn ang="0">
                  <a:pos x="148" y="179"/>
                </a:cxn>
              </a:cxnLst>
              <a:rect l="0" t="0" r="r" b="b"/>
              <a:pathLst>
                <a:path w="292" h="179">
                  <a:moveTo>
                    <a:pt x="148" y="179"/>
                  </a:moveTo>
                  <a:lnTo>
                    <a:pt x="148" y="179"/>
                  </a:lnTo>
                  <a:lnTo>
                    <a:pt x="116" y="179"/>
                  </a:lnTo>
                  <a:lnTo>
                    <a:pt x="88" y="171"/>
                  </a:lnTo>
                  <a:lnTo>
                    <a:pt x="64" y="163"/>
                  </a:lnTo>
                  <a:lnTo>
                    <a:pt x="44" y="155"/>
                  </a:lnTo>
                  <a:lnTo>
                    <a:pt x="24" y="140"/>
                  </a:lnTo>
                  <a:lnTo>
                    <a:pt x="12" y="124"/>
                  </a:lnTo>
                  <a:lnTo>
                    <a:pt x="4" y="10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4" y="72"/>
                  </a:lnTo>
                  <a:lnTo>
                    <a:pt x="12" y="56"/>
                  </a:lnTo>
                  <a:lnTo>
                    <a:pt x="24" y="40"/>
                  </a:lnTo>
                  <a:lnTo>
                    <a:pt x="44" y="28"/>
                  </a:lnTo>
                  <a:lnTo>
                    <a:pt x="64" y="16"/>
                  </a:lnTo>
                  <a:lnTo>
                    <a:pt x="88" y="8"/>
                  </a:lnTo>
                  <a:lnTo>
                    <a:pt x="116" y="4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76" y="4"/>
                  </a:lnTo>
                  <a:lnTo>
                    <a:pt x="204" y="8"/>
                  </a:lnTo>
                  <a:lnTo>
                    <a:pt x="228" y="16"/>
                  </a:lnTo>
                  <a:lnTo>
                    <a:pt x="248" y="28"/>
                  </a:lnTo>
                  <a:lnTo>
                    <a:pt x="268" y="40"/>
                  </a:lnTo>
                  <a:lnTo>
                    <a:pt x="280" y="56"/>
                  </a:lnTo>
                  <a:lnTo>
                    <a:pt x="288" y="72"/>
                  </a:lnTo>
                  <a:lnTo>
                    <a:pt x="292" y="92"/>
                  </a:lnTo>
                  <a:lnTo>
                    <a:pt x="292" y="92"/>
                  </a:lnTo>
                  <a:lnTo>
                    <a:pt x="288" y="108"/>
                  </a:lnTo>
                  <a:lnTo>
                    <a:pt x="280" y="124"/>
                  </a:lnTo>
                  <a:lnTo>
                    <a:pt x="268" y="140"/>
                  </a:lnTo>
                  <a:lnTo>
                    <a:pt x="248" y="155"/>
                  </a:lnTo>
                  <a:lnTo>
                    <a:pt x="228" y="163"/>
                  </a:lnTo>
                  <a:lnTo>
                    <a:pt x="204" y="171"/>
                  </a:lnTo>
                  <a:lnTo>
                    <a:pt x="176" y="179"/>
                  </a:lnTo>
                  <a:lnTo>
                    <a:pt x="148" y="179"/>
                  </a:lnTo>
                  <a:lnTo>
                    <a:pt x="148" y="179"/>
                  </a:lnTo>
                  <a:close/>
                </a:path>
              </a:pathLst>
            </a:custGeom>
            <a:solidFill>
              <a:srgbClr val="F75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122"/>
            <p:cNvSpPr>
              <a:spLocks/>
            </p:cNvSpPr>
            <p:nvPr/>
          </p:nvSpPr>
          <p:spPr bwMode="auto">
            <a:xfrm>
              <a:off x="2197914" y="2618894"/>
              <a:ext cx="709722" cy="438614"/>
            </a:xfrm>
            <a:custGeom>
              <a:avLst/>
              <a:gdLst/>
              <a:ahLst/>
              <a:cxnLst>
                <a:cxn ang="0">
                  <a:pos x="136" y="171"/>
                </a:cxn>
                <a:cxn ang="0">
                  <a:pos x="136" y="171"/>
                </a:cxn>
                <a:cxn ang="0">
                  <a:pos x="108" y="167"/>
                </a:cxn>
                <a:cxn ang="0">
                  <a:pos x="84" y="163"/>
                </a:cxn>
                <a:cxn ang="0">
                  <a:pos x="60" y="155"/>
                </a:cxn>
                <a:cxn ang="0">
                  <a:pos x="40" y="144"/>
                </a:cxn>
                <a:cxn ang="0">
                  <a:pos x="24" y="132"/>
                </a:cxn>
                <a:cxn ang="0">
                  <a:pos x="8" y="120"/>
                </a:cxn>
                <a:cxn ang="0">
                  <a:pos x="0" y="10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68"/>
                </a:cxn>
                <a:cxn ang="0">
                  <a:pos x="8" y="52"/>
                </a:cxn>
                <a:cxn ang="0">
                  <a:pos x="24" y="40"/>
                </a:cxn>
                <a:cxn ang="0">
                  <a:pos x="40" y="24"/>
                </a:cxn>
                <a:cxn ang="0">
                  <a:pos x="60" y="16"/>
                </a:cxn>
                <a:cxn ang="0">
                  <a:pos x="84" y="8"/>
                </a:cxn>
                <a:cxn ang="0">
                  <a:pos x="108" y="4"/>
                </a:cxn>
                <a:cxn ang="0">
                  <a:pos x="136" y="0"/>
                </a:cxn>
                <a:cxn ang="0">
                  <a:pos x="136" y="0"/>
                </a:cxn>
                <a:cxn ang="0">
                  <a:pos x="164" y="4"/>
                </a:cxn>
                <a:cxn ang="0">
                  <a:pos x="192" y="8"/>
                </a:cxn>
                <a:cxn ang="0">
                  <a:pos x="216" y="16"/>
                </a:cxn>
                <a:cxn ang="0">
                  <a:pos x="236" y="24"/>
                </a:cxn>
                <a:cxn ang="0">
                  <a:pos x="252" y="40"/>
                </a:cxn>
                <a:cxn ang="0">
                  <a:pos x="264" y="52"/>
                </a:cxn>
                <a:cxn ang="0">
                  <a:pos x="272" y="68"/>
                </a:cxn>
                <a:cxn ang="0">
                  <a:pos x="276" y="84"/>
                </a:cxn>
                <a:cxn ang="0">
                  <a:pos x="276" y="84"/>
                </a:cxn>
                <a:cxn ang="0">
                  <a:pos x="272" y="104"/>
                </a:cxn>
                <a:cxn ang="0">
                  <a:pos x="264" y="120"/>
                </a:cxn>
                <a:cxn ang="0">
                  <a:pos x="252" y="132"/>
                </a:cxn>
                <a:cxn ang="0">
                  <a:pos x="236" y="144"/>
                </a:cxn>
                <a:cxn ang="0">
                  <a:pos x="216" y="155"/>
                </a:cxn>
                <a:cxn ang="0">
                  <a:pos x="192" y="163"/>
                </a:cxn>
                <a:cxn ang="0">
                  <a:pos x="164" y="167"/>
                </a:cxn>
                <a:cxn ang="0">
                  <a:pos x="136" y="171"/>
                </a:cxn>
                <a:cxn ang="0">
                  <a:pos x="136" y="171"/>
                </a:cxn>
              </a:cxnLst>
              <a:rect l="0" t="0" r="r" b="b"/>
              <a:pathLst>
                <a:path w="276" h="171">
                  <a:moveTo>
                    <a:pt x="136" y="171"/>
                  </a:moveTo>
                  <a:lnTo>
                    <a:pt x="136" y="171"/>
                  </a:lnTo>
                  <a:lnTo>
                    <a:pt x="108" y="167"/>
                  </a:lnTo>
                  <a:lnTo>
                    <a:pt x="84" y="163"/>
                  </a:lnTo>
                  <a:lnTo>
                    <a:pt x="60" y="155"/>
                  </a:lnTo>
                  <a:lnTo>
                    <a:pt x="40" y="144"/>
                  </a:lnTo>
                  <a:lnTo>
                    <a:pt x="24" y="132"/>
                  </a:lnTo>
                  <a:lnTo>
                    <a:pt x="8" y="120"/>
                  </a:lnTo>
                  <a:lnTo>
                    <a:pt x="0" y="10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68"/>
                  </a:lnTo>
                  <a:lnTo>
                    <a:pt x="8" y="52"/>
                  </a:lnTo>
                  <a:lnTo>
                    <a:pt x="24" y="40"/>
                  </a:lnTo>
                  <a:lnTo>
                    <a:pt x="40" y="24"/>
                  </a:lnTo>
                  <a:lnTo>
                    <a:pt x="60" y="16"/>
                  </a:lnTo>
                  <a:lnTo>
                    <a:pt x="84" y="8"/>
                  </a:lnTo>
                  <a:lnTo>
                    <a:pt x="108" y="4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64" y="4"/>
                  </a:lnTo>
                  <a:lnTo>
                    <a:pt x="192" y="8"/>
                  </a:lnTo>
                  <a:lnTo>
                    <a:pt x="216" y="16"/>
                  </a:lnTo>
                  <a:lnTo>
                    <a:pt x="236" y="24"/>
                  </a:lnTo>
                  <a:lnTo>
                    <a:pt x="252" y="40"/>
                  </a:lnTo>
                  <a:lnTo>
                    <a:pt x="264" y="52"/>
                  </a:lnTo>
                  <a:lnTo>
                    <a:pt x="272" y="68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2" y="104"/>
                  </a:lnTo>
                  <a:lnTo>
                    <a:pt x="264" y="120"/>
                  </a:lnTo>
                  <a:lnTo>
                    <a:pt x="252" y="132"/>
                  </a:lnTo>
                  <a:lnTo>
                    <a:pt x="236" y="144"/>
                  </a:lnTo>
                  <a:lnTo>
                    <a:pt x="216" y="155"/>
                  </a:lnTo>
                  <a:lnTo>
                    <a:pt x="192" y="163"/>
                  </a:lnTo>
                  <a:lnTo>
                    <a:pt x="164" y="167"/>
                  </a:lnTo>
                  <a:lnTo>
                    <a:pt x="136" y="171"/>
                  </a:lnTo>
                  <a:lnTo>
                    <a:pt x="136" y="171"/>
                  </a:lnTo>
                  <a:close/>
                </a:path>
              </a:pathLst>
            </a:custGeom>
            <a:solidFill>
              <a:srgbClr val="F766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123"/>
            <p:cNvSpPr>
              <a:spLocks/>
            </p:cNvSpPr>
            <p:nvPr/>
          </p:nvSpPr>
          <p:spPr bwMode="auto">
            <a:xfrm>
              <a:off x="2208200" y="2629154"/>
              <a:ext cx="678865" cy="407834"/>
            </a:xfrm>
            <a:custGeom>
              <a:avLst/>
              <a:gdLst/>
              <a:ahLst/>
              <a:cxnLst>
                <a:cxn ang="0">
                  <a:pos x="132" y="159"/>
                </a:cxn>
                <a:cxn ang="0">
                  <a:pos x="132" y="159"/>
                </a:cxn>
                <a:cxn ang="0">
                  <a:pos x="104" y="159"/>
                </a:cxn>
                <a:cxn ang="0">
                  <a:pos x="80" y="155"/>
                </a:cxn>
                <a:cxn ang="0">
                  <a:pos x="60" y="147"/>
                </a:cxn>
                <a:cxn ang="0">
                  <a:pos x="40" y="136"/>
                </a:cxn>
                <a:cxn ang="0">
                  <a:pos x="24" y="124"/>
                </a:cxn>
                <a:cxn ang="0">
                  <a:pos x="12" y="112"/>
                </a:cxn>
                <a:cxn ang="0">
                  <a:pos x="4" y="96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4" y="64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0" y="24"/>
                </a:cxn>
                <a:cxn ang="0">
                  <a:pos x="60" y="16"/>
                </a:cxn>
                <a:cxn ang="0">
                  <a:pos x="80" y="8"/>
                </a:cxn>
                <a:cxn ang="0">
                  <a:pos x="104" y="4"/>
                </a:cxn>
                <a:cxn ang="0">
                  <a:pos x="132" y="0"/>
                </a:cxn>
                <a:cxn ang="0">
                  <a:pos x="132" y="0"/>
                </a:cxn>
                <a:cxn ang="0">
                  <a:pos x="160" y="4"/>
                </a:cxn>
                <a:cxn ang="0">
                  <a:pos x="184" y="8"/>
                </a:cxn>
                <a:cxn ang="0">
                  <a:pos x="204" y="16"/>
                </a:cxn>
                <a:cxn ang="0">
                  <a:pos x="224" y="24"/>
                </a:cxn>
                <a:cxn ang="0">
                  <a:pos x="240" y="36"/>
                </a:cxn>
                <a:cxn ang="0">
                  <a:pos x="252" y="48"/>
                </a:cxn>
                <a:cxn ang="0">
                  <a:pos x="260" y="64"/>
                </a:cxn>
                <a:cxn ang="0">
                  <a:pos x="264" y="80"/>
                </a:cxn>
                <a:cxn ang="0">
                  <a:pos x="264" y="80"/>
                </a:cxn>
                <a:cxn ang="0">
                  <a:pos x="260" y="96"/>
                </a:cxn>
                <a:cxn ang="0">
                  <a:pos x="252" y="112"/>
                </a:cxn>
                <a:cxn ang="0">
                  <a:pos x="240" y="124"/>
                </a:cxn>
                <a:cxn ang="0">
                  <a:pos x="224" y="136"/>
                </a:cxn>
                <a:cxn ang="0">
                  <a:pos x="204" y="147"/>
                </a:cxn>
                <a:cxn ang="0">
                  <a:pos x="184" y="155"/>
                </a:cxn>
                <a:cxn ang="0">
                  <a:pos x="160" y="159"/>
                </a:cxn>
                <a:cxn ang="0">
                  <a:pos x="132" y="159"/>
                </a:cxn>
                <a:cxn ang="0">
                  <a:pos x="132" y="159"/>
                </a:cxn>
              </a:cxnLst>
              <a:rect l="0" t="0" r="r" b="b"/>
              <a:pathLst>
                <a:path w="264" h="159">
                  <a:moveTo>
                    <a:pt x="132" y="159"/>
                  </a:moveTo>
                  <a:lnTo>
                    <a:pt x="132" y="159"/>
                  </a:lnTo>
                  <a:lnTo>
                    <a:pt x="104" y="159"/>
                  </a:lnTo>
                  <a:lnTo>
                    <a:pt x="80" y="155"/>
                  </a:lnTo>
                  <a:lnTo>
                    <a:pt x="60" y="147"/>
                  </a:lnTo>
                  <a:lnTo>
                    <a:pt x="40" y="136"/>
                  </a:lnTo>
                  <a:lnTo>
                    <a:pt x="24" y="124"/>
                  </a:lnTo>
                  <a:lnTo>
                    <a:pt x="12" y="112"/>
                  </a:lnTo>
                  <a:lnTo>
                    <a:pt x="4" y="9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4" y="64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0" y="24"/>
                  </a:lnTo>
                  <a:lnTo>
                    <a:pt x="60" y="16"/>
                  </a:lnTo>
                  <a:lnTo>
                    <a:pt x="80" y="8"/>
                  </a:lnTo>
                  <a:lnTo>
                    <a:pt x="104" y="4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60" y="4"/>
                  </a:lnTo>
                  <a:lnTo>
                    <a:pt x="184" y="8"/>
                  </a:lnTo>
                  <a:lnTo>
                    <a:pt x="204" y="16"/>
                  </a:lnTo>
                  <a:lnTo>
                    <a:pt x="224" y="24"/>
                  </a:lnTo>
                  <a:lnTo>
                    <a:pt x="240" y="36"/>
                  </a:lnTo>
                  <a:lnTo>
                    <a:pt x="252" y="48"/>
                  </a:lnTo>
                  <a:lnTo>
                    <a:pt x="260" y="64"/>
                  </a:lnTo>
                  <a:lnTo>
                    <a:pt x="264" y="80"/>
                  </a:lnTo>
                  <a:lnTo>
                    <a:pt x="264" y="80"/>
                  </a:lnTo>
                  <a:lnTo>
                    <a:pt x="260" y="96"/>
                  </a:lnTo>
                  <a:lnTo>
                    <a:pt x="252" y="112"/>
                  </a:lnTo>
                  <a:lnTo>
                    <a:pt x="240" y="124"/>
                  </a:lnTo>
                  <a:lnTo>
                    <a:pt x="224" y="136"/>
                  </a:lnTo>
                  <a:lnTo>
                    <a:pt x="204" y="147"/>
                  </a:lnTo>
                  <a:lnTo>
                    <a:pt x="184" y="155"/>
                  </a:lnTo>
                  <a:lnTo>
                    <a:pt x="160" y="159"/>
                  </a:lnTo>
                  <a:lnTo>
                    <a:pt x="132" y="159"/>
                  </a:lnTo>
                  <a:lnTo>
                    <a:pt x="132" y="159"/>
                  </a:lnTo>
                  <a:close/>
                </a:path>
              </a:pathLst>
            </a:custGeom>
            <a:solidFill>
              <a:srgbClr val="F774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124"/>
            <p:cNvSpPr>
              <a:spLocks/>
            </p:cNvSpPr>
            <p:nvPr/>
          </p:nvSpPr>
          <p:spPr bwMode="auto">
            <a:xfrm>
              <a:off x="2228771" y="2639414"/>
              <a:ext cx="637721" cy="387314"/>
            </a:xfrm>
            <a:custGeom>
              <a:avLst/>
              <a:gdLst/>
              <a:ahLst/>
              <a:cxnLst>
                <a:cxn ang="0">
                  <a:pos x="124" y="151"/>
                </a:cxn>
                <a:cxn ang="0">
                  <a:pos x="124" y="151"/>
                </a:cxn>
                <a:cxn ang="0">
                  <a:pos x="100" y="147"/>
                </a:cxn>
                <a:cxn ang="0">
                  <a:pos x="76" y="143"/>
                </a:cxn>
                <a:cxn ang="0">
                  <a:pos x="56" y="140"/>
                </a:cxn>
                <a:cxn ang="0">
                  <a:pos x="36" y="128"/>
                </a:cxn>
                <a:cxn ang="0">
                  <a:pos x="20" y="116"/>
                </a:cxn>
                <a:cxn ang="0">
                  <a:pos x="8" y="104"/>
                </a:cxn>
                <a:cxn ang="0">
                  <a:pos x="0" y="92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60"/>
                </a:cxn>
                <a:cxn ang="0">
                  <a:pos x="8" y="48"/>
                </a:cxn>
                <a:cxn ang="0">
                  <a:pos x="20" y="36"/>
                </a:cxn>
                <a:cxn ang="0">
                  <a:pos x="36" y="24"/>
                </a:cxn>
                <a:cxn ang="0">
                  <a:pos x="56" y="16"/>
                </a:cxn>
                <a:cxn ang="0">
                  <a:pos x="76" y="8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48" y="4"/>
                </a:cxn>
                <a:cxn ang="0">
                  <a:pos x="172" y="8"/>
                </a:cxn>
                <a:cxn ang="0">
                  <a:pos x="192" y="16"/>
                </a:cxn>
                <a:cxn ang="0">
                  <a:pos x="212" y="24"/>
                </a:cxn>
                <a:cxn ang="0">
                  <a:pos x="228" y="36"/>
                </a:cxn>
                <a:cxn ang="0">
                  <a:pos x="236" y="48"/>
                </a:cxn>
                <a:cxn ang="0">
                  <a:pos x="244" y="60"/>
                </a:cxn>
                <a:cxn ang="0">
                  <a:pos x="248" y="76"/>
                </a:cxn>
                <a:cxn ang="0">
                  <a:pos x="248" y="76"/>
                </a:cxn>
                <a:cxn ang="0">
                  <a:pos x="244" y="92"/>
                </a:cxn>
                <a:cxn ang="0">
                  <a:pos x="236" y="104"/>
                </a:cxn>
                <a:cxn ang="0">
                  <a:pos x="228" y="116"/>
                </a:cxn>
                <a:cxn ang="0">
                  <a:pos x="212" y="128"/>
                </a:cxn>
                <a:cxn ang="0">
                  <a:pos x="192" y="140"/>
                </a:cxn>
                <a:cxn ang="0">
                  <a:pos x="172" y="143"/>
                </a:cxn>
                <a:cxn ang="0">
                  <a:pos x="148" y="147"/>
                </a:cxn>
                <a:cxn ang="0">
                  <a:pos x="124" y="151"/>
                </a:cxn>
                <a:cxn ang="0">
                  <a:pos x="124" y="151"/>
                </a:cxn>
              </a:cxnLst>
              <a:rect l="0" t="0" r="r" b="b"/>
              <a:pathLst>
                <a:path w="248" h="151">
                  <a:moveTo>
                    <a:pt x="124" y="151"/>
                  </a:moveTo>
                  <a:lnTo>
                    <a:pt x="124" y="151"/>
                  </a:lnTo>
                  <a:lnTo>
                    <a:pt x="100" y="147"/>
                  </a:lnTo>
                  <a:lnTo>
                    <a:pt x="76" y="143"/>
                  </a:lnTo>
                  <a:lnTo>
                    <a:pt x="56" y="140"/>
                  </a:lnTo>
                  <a:lnTo>
                    <a:pt x="36" y="128"/>
                  </a:lnTo>
                  <a:lnTo>
                    <a:pt x="20" y="116"/>
                  </a:lnTo>
                  <a:lnTo>
                    <a:pt x="8" y="104"/>
                  </a:lnTo>
                  <a:lnTo>
                    <a:pt x="0" y="9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60"/>
                  </a:lnTo>
                  <a:lnTo>
                    <a:pt x="8" y="48"/>
                  </a:lnTo>
                  <a:lnTo>
                    <a:pt x="20" y="36"/>
                  </a:lnTo>
                  <a:lnTo>
                    <a:pt x="36" y="24"/>
                  </a:lnTo>
                  <a:lnTo>
                    <a:pt x="56" y="16"/>
                  </a:lnTo>
                  <a:lnTo>
                    <a:pt x="76" y="8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48" y="4"/>
                  </a:lnTo>
                  <a:lnTo>
                    <a:pt x="172" y="8"/>
                  </a:lnTo>
                  <a:lnTo>
                    <a:pt x="192" y="16"/>
                  </a:lnTo>
                  <a:lnTo>
                    <a:pt x="212" y="24"/>
                  </a:lnTo>
                  <a:lnTo>
                    <a:pt x="228" y="36"/>
                  </a:lnTo>
                  <a:lnTo>
                    <a:pt x="236" y="48"/>
                  </a:lnTo>
                  <a:lnTo>
                    <a:pt x="244" y="60"/>
                  </a:lnTo>
                  <a:lnTo>
                    <a:pt x="248" y="76"/>
                  </a:lnTo>
                  <a:lnTo>
                    <a:pt x="248" y="76"/>
                  </a:lnTo>
                  <a:lnTo>
                    <a:pt x="244" y="92"/>
                  </a:lnTo>
                  <a:lnTo>
                    <a:pt x="236" y="104"/>
                  </a:lnTo>
                  <a:lnTo>
                    <a:pt x="228" y="116"/>
                  </a:lnTo>
                  <a:lnTo>
                    <a:pt x="212" y="128"/>
                  </a:lnTo>
                  <a:lnTo>
                    <a:pt x="192" y="140"/>
                  </a:lnTo>
                  <a:lnTo>
                    <a:pt x="172" y="143"/>
                  </a:lnTo>
                  <a:lnTo>
                    <a:pt x="148" y="147"/>
                  </a:lnTo>
                  <a:lnTo>
                    <a:pt x="124" y="151"/>
                  </a:lnTo>
                  <a:lnTo>
                    <a:pt x="124" y="151"/>
                  </a:lnTo>
                  <a:close/>
                </a:path>
              </a:pathLst>
            </a:custGeom>
            <a:solidFill>
              <a:srgbClr val="F882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125"/>
            <p:cNvSpPr>
              <a:spLocks/>
            </p:cNvSpPr>
            <p:nvPr/>
          </p:nvSpPr>
          <p:spPr bwMode="auto">
            <a:xfrm>
              <a:off x="2239057" y="2649674"/>
              <a:ext cx="606864" cy="356534"/>
            </a:xfrm>
            <a:custGeom>
              <a:avLst/>
              <a:gdLst/>
              <a:ahLst/>
              <a:cxnLst>
                <a:cxn ang="0">
                  <a:pos x="120" y="139"/>
                </a:cxn>
                <a:cxn ang="0">
                  <a:pos x="120" y="139"/>
                </a:cxn>
                <a:cxn ang="0">
                  <a:pos x="96" y="139"/>
                </a:cxn>
                <a:cxn ang="0">
                  <a:pos x="72" y="136"/>
                </a:cxn>
                <a:cxn ang="0">
                  <a:pos x="52" y="128"/>
                </a:cxn>
                <a:cxn ang="0">
                  <a:pos x="36" y="120"/>
                </a:cxn>
                <a:cxn ang="0">
                  <a:pos x="20" y="112"/>
                </a:cxn>
                <a:cxn ang="0">
                  <a:pos x="12" y="100"/>
                </a:cxn>
                <a:cxn ang="0">
                  <a:pos x="4" y="84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4" y="56"/>
                </a:cxn>
                <a:cxn ang="0">
                  <a:pos x="12" y="44"/>
                </a:cxn>
                <a:cxn ang="0">
                  <a:pos x="20" y="32"/>
                </a:cxn>
                <a:cxn ang="0">
                  <a:pos x="36" y="24"/>
                </a:cxn>
                <a:cxn ang="0">
                  <a:pos x="52" y="12"/>
                </a:cxn>
                <a:cxn ang="0">
                  <a:pos x="72" y="8"/>
                </a:cxn>
                <a:cxn ang="0">
                  <a:pos x="96" y="4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40" y="4"/>
                </a:cxn>
                <a:cxn ang="0">
                  <a:pos x="164" y="8"/>
                </a:cxn>
                <a:cxn ang="0">
                  <a:pos x="184" y="12"/>
                </a:cxn>
                <a:cxn ang="0">
                  <a:pos x="200" y="24"/>
                </a:cxn>
                <a:cxn ang="0">
                  <a:pos x="216" y="32"/>
                </a:cxn>
                <a:cxn ang="0">
                  <a:pos x="228" y="44"/>
                </a:cxn>
                <a:cxn ang="0">
                  <a:pos x="232" y="56"/>
                </a:cxn>
                <a:cxn ang="0">
                  <a:pos x="236" y="72"/>
                </a:cxn>
                <a:cxn ang="0">
                  <a:pos x="236" y="72"/>
                </a:cxn>
                <a:cxn ang="0">
                  <a:pos x="232" y="84"/>
                </a:cxn>
                <a:cxn ang="0">
                  <a:pos x="228" y="100"/>
                </a:cxn>
                <a:cxn ang="0">
                  <a:pos x="216" y="112"/>
                </a:cxn>
                <a:cxn ang="0">
                  <a:pos x="200" y="120"/>
                </a:cxn>
                <a:cxn ang="0">
                  <a:pos x="184" y="128"/>
                </a:cxn>
                <a:cxn ang="0">
                  <a:pos x="164" y="136"/>
                </a:cxn>
                <a:cxn ang="0">
                  <a:pos x="140" y="139"/>
                </a:cxn>
                <a:cxn ang="0">
                  <a:pos x="120" y="139"/>
                </a:cxn>
                <a:cxn ang="0">
                  <a:pos x="120" y="139"/>
                </a:cxn>
              </a:cxnLst>
              <a:rect l="0" t="0" r="r" b="b"/>
              <a:pathLst>
                <a:path w="236" h="139">
                  <a:moveTo>
                    <a:pt x="120" y="139"/>
                  </a:moveTo>
                  <a:lnTo>
                    <a:pt x="120" y="139"/>
                  </a:lnTo>
                  <a:lnTo>
                    <a:pt x="96" y="139"/>
                  </a:lnTo>
                  <a:lnTo>
                    <a:pt x="72" y="136"/>
                  </a:lnTo>
                  <a:lnTo>
                    <a:pt x="52" y="128"/>
                  </a:lnTo>
                  <a:lnTo>
                    <a:pt x="36" y="120"/>
                  </a:lnTo>
                  <a:lnTo>
                    <a:pt x="20" y="112"/>
                  </a:lnTo>
                  <a:lnTo>
                    <a:pt x="12" y="100"/>
                  </a:lnTo>
                  <a:lnTo>
                    <a:pt x="4" y="8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4" y="56"/>
                  </a:lnTo>
                  <a:lnTo>
                    <a:pt x="12" y="44"/>
                  </a:lnTo>
                  <a:lnTo>
                    <a:pt x="20" y="32"/>
                  </a:lnTo>
                  <a:lnTo>
                    <a:pt x="36" y="24"/>
                  </a:lnTo>
                  <a:lnTo>
                    <a:pt x="52" y="12"/>
                  </a:lnTo>
                  <a:lnTo>
                    <a:pt x="72" y="8"/>
                  </a:lnTo>
                  <a:lnTo>
                    <a:pt x="96" y="4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40" y="4"/>
                  </a:lnTo>
                  <a:lnTo>
                    <a:pt x="164" y="8"/>
                  </a:lnTo>
                  <a:lnTo>
                    <a:pt x="184" y="12"/>
                  </a:lnTo>
                  <a:lnTo>
                    <a:pt x="200" y="24"/>
                  </a:lnTo>
                  <a:lnTo>
                    <a:pt x="216" y="32"/>
                  </a:lnTo>
                  <a:lnTo>
                    <a:pt x="228" y="44"/>
                  </a:lnTo>
                  <a:lnTo>
                    <a:pt x="232" y="56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4"/>
                  </a:lnTo>
                  <a:lnTo>
                    <a:pt x="228" y="100"/>
                  </a:lnTo>
                  <a:lnTo>
                    <a:pt x="216" y="112"/>
                  </a:lnTo>
                  <a:lnTo>
                    <a:pt x="200" y="120"/>
                  </a:lnTo>
                  <a:lnTo>
                    <a:pt x="184" y="128"/>
                  </a:lnTo>
                  <a:lnTo>
                    <a:pt x="164" y="136"/>
                  </a:lnTo>
                  <a:lnTo>
                    <a:pt x="140" y="139"/>
                  </a:lnTo>
                  <a:lnTo>
                    <a:pt x="120" y="139"/>
                  </a:lnTo>
                  <a:lnTo>
                    <a:pt x="120" y="139"/>
                  </a:lnTo>
                  <a:close/>
                </a:path>
              </a:pathLst>
            </a:custGeom>
            <a:solidFill>
              <a:srgbClr val="F990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126"/>
            <p:cNvSpPr>
              <a:spLocks/>
            </p:cNvSpPr>
            <p:nvPr/>
          </p:nvSpPr>
          <p:spPr bwMode="auto">
            <a:xfrm>
              <a:off x="2259629" y="2659934"/>
              <a:ext cx="565721" cy="338579"/>
            </a:xfrm>
            <a:custGeom>
              <a:avLst/>
              <a:gdLst/>
              <a:ahLst/>
              <a:cxnLst>
                <a:cxn ang="0">
                  <a:pos x="108" y="132"/>
                </a:cxn>
                <a:cxn ang="0">
                  <a:pos x="108" y="132"/>
                </a:cxn>
                <a:cxn ang="0">
                  <a:pos x="88" y="128"/>
                </a:cxn>
                <a:cxn ang="0">
                  <a:pos x="68" y="128"/>
                </a:cxn>
                <a:cxn ang="0">
                  <a:pos x="48" y="120"/>
                </a:cxn>
                <a:cxn ang="0">
                  <a:pos x="32" y="112"/>
                </a:cxn>
                <a:cxn ang="0">
                  <a:pos x="20" y="104"/>
                </a:cxn>
                <a:cxn ang="0">
                  <a:pos x="8" y="92"/>
                </a:cxn>
                <a:cxn ang="0">
                  <a:pos x="4" y="80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4" y="52"/>
                </a:cxn>
                <a:cxn ang="0">
                  <a:pos x="8" y="40"/>
                </a:cxn>
                <a:cxn ang="0">
                  <a:pos x="20" y="32"/>
                </a:cxn>
                <a:cxn ang="0">
                  <a:pos x="32" y="20"/>
                </a:cxn>
                <a:cxn ang="0">
                  <a:pos x="48" y="12"/>
                </a:cxn>
                <a:cxn ang="0">
                  <a:pos x="68" y="8"/>
                </a:cxn>
                <a:cxn ang="0">
                  <a:pos x="88" y="4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32" y="4"/>
                </a:cxn>
                <a:cxn ang="0">
                  <a:pos x="152" y="8"/>
                </a:cxn>
                <a:cxn ang="0">
                  <a:pos x="172" y="12"/>
                </a:cxn>
                <a:cxn ang="0">
                  <a:pos x="188" y="20"/>
                </a:cxn>
                <a:cxn ang="0">
                  <a:pos x="200" y="32"/>
                </a:cxn>
                <a:cxn ang="0">
                  <a:pos x="212" y="40"/>
                </a:cxn>
                <a:cxn ang="0">
                  <a:pos x="216" y="52"/>
                </a:cxn>
                <a:cxn ang="0">
                  <a:pos x="220" y="68"/>
                </a:cxn>
                <a:cxn ang="0">
                  <a:pos x="220" y="68"/>
                </a:cxn>
                <a:cxn ang="0">
                  <a:pos x="216" y="80"/>
                </a:cxn>
                <a:cxn ang="0">
                  <a:pos x="212" y="92"/>
                </a:cxn>
                <a:cxn ang="0">
                  <a:pos x="200" y="104"/>
                </a:cxn>
                <a:cxn ang="0">
                  <a:pos x="188" y="112"/>
                </a:cxn>
                <a:cxn ang="0">
                  <a:pos x="172" y="120"/>
                </a:cxn>
                <a:cxn ang="0">
                  <a:pos x="152" y="128"/>
                </a:cxn>
                <a:cxn ang="0">
                  <a:pos x="132" y="128"/>
                </a:cxn>
                <a:cxn ang="0">
                  <a:pos x="108" y="132"/>
                </a:cxn>
                <a:cxn ang="0">
                  <a:pos x="108" y="132"/>
                </a:cxn>
              </a:cxnLst>
              <a:rect l="0" t="0" r="r" b="b"/>
              <a:pathLst>
                <a:path w="220" h="132">
                  <a:moveTo>
                    <a:pt x="108" y="132"/>
                  </a:moveTo>
                  <a:lnTo>
                    <a:pt x="108" y="132"/>
                  </a:lnTo>
                  <a:lnTo>
                    <a:pt x="88" y="128"/>
                  </a:lnTo>
                  <a:lnTo>
                    <a:pt x="68" y="128"/>
                  </a:lnTo>
                  <a:lnTo>
                    <a:pt x="48" y="120"/>
                  </a:lnTo>
                  <a:lnTo>
                    <a:pt x="32" y="112"/>
                  </a:lnTo>
                  <a:lnTo>
                    <a:pt x="20" y="104"/>
                  </a:lnTo>
                  <a:lnTo>
                    <a:pt x="8" y="92"/>
                  </a:lnTo>
                  <a:lnTo>
                    <a:pt x="4" y="8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8" y="40"/>
                  </a:lnTo>
                  <a:lnTo>
                    <a:pt x="20" y="32"/>
                  </a:lnTo>
                  <a:lnTo>
                    <a:pt x="32" y="20"/>
                  </a:lnTo>
                  <a:lnTo>
                    <a:pt x="48" y="12"/>
                  </a:lnTo>
                  <a:lnTo>
                    <a:pt x="68" y="8"/>
                  </a:lnTo>
                  <a:lnTo>
                    <a:pt x="88" y="4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32" y="4"/>
                  </a:lnTo>
                  <a:lnTo>
                    <a:pt x="152" y="8"/>
                  </a:lnTo>
                  <a:lnTo>
                    <a:pt x="172" y="12"/>
                  </a:lnTo>
                  <a:lnTo>
                    <a:pt x="188" y="20"/>
                  </a:lnTo>
                  <a:lnTo>
                    <a:pt x="200" y="32"/>
                  </a:lnTo>
                  <a:lnTo>
                    <a:pt x="212" y="40"/>
                  </a:lnTo>
                  <a:lnTo>
                    <a:pt x="216" y="52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16" y="80"/>
                  </a:lnTo>
                  <a:lnTo>
                    <a:pt x="212" y="92"/>
                  </a:lnTo>
                  <a:lnTo>
                    <a:pt x="200" y="104"/>
                  </a:lnTo>
                  <a:lnTo>
                    <a:pt x="188" y="112"/>
                  </a:lnTo>
                  <a:lnTo>
                    <a:pt x="172" y="120"/>
                  </a:lnTo>
                  <a:lnTo>
                    <a:pt x="152" y="128"/>
                  </a:lnTo>
                  <a:lnTo>
                    <a:pt x="132" y="128"/>
                  </a:lnTo>
                  <a:lnTo>
                    <a:pt x="108" y="132"/>
                  </a:lnTo>
                  <a:lnTo>
                    <a:pt x="108" y="132"/>
                  </a:lnTo>
                  <a:close/>
                </a:path>
              </a:pathLst>
            </a:custGeom>
            <a:solidFill>
              <a:srgbClr val="F99D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127"/>
            <p:cNvSpPr>
              <a:spLocks/>
            </p:cNvSpPr>
            <p:nvPr/>
          </p:nvSpPr>
          <p:spPr bwMode="auto">
            <a:xfrm>
              <a:off x="2280201" y="2680454"/>
              <a:ext cx="524577" cy="297539"/>
            </a:xfrm>
            <a:custGeom>
              <a:avLst/>
              <a:gdLst/>
              <a:ahLst/>
              <a:cxnLst>
                <a:cxn ang="0">
                  <a:pos x="100" y="116"/>
                </a:cxn>
                <a:cxn ang="0">
                  <a:pos x="100" y="116"/>
                </a:cxn>
                <a:cxn ang="0">
                  <a:pos x="80" y="116"/>
                </a:cxn>
                <a:cxn ang="0">
                  <a:pos x="60" y="112"/>
                </a:cxn>
                <a:cxn ang="0">
                  <a:pos x="44" y="108"/>
                </a:cxn>
                <a:cxn ang="0">
                  <a:pos x="28" y="100"/>
                </a:cxn>
                <a:cxn ang="0">
                  <a:pos x="16" y="92"/>
                </a:cxn>
                <a:cxn ang="0">
                  <a:pos x="8" y="80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8" y="36"/>
                </a:cxn>
                <a:cxn ang="0">
                  <a:pos x="16" y="24"/>
                </a:cxn>
                <a:cxn ang="0">
                  <a:pos x="28" y="16"/>
                </a:cxn>
                <a:cxn ang="0">
                  <a:pos x="44" y="8"/>
                </a:cxn>
                <a:cxn ang="0">
                  <a:pos x="60" y="4"/>
                </a:cxn>
                <a:cxn ang="0">
                  <a:pos x="80" y="0"/>
                </a:cxn>
                <a:cxn ang="0">
                  <a:pos x="100" y="0"/>
                </a:cxn>
                <a:cxn ang="0">
                  <a:pos x="100" y="0"/>
                </a:cxn>
                <a:cxn ang="0">
                  <a:pos x="120" y="0"/>
                </a:cxn>
                <a:cxn ang="0">
                  <a:pos x="140" y="4"/>
                </a:cxn>
                <a:cxn ang="0">
                  <a:pos x="156" y="8"/>
                </a:cxn>
                <a:cxn ang="0">
                  <a:pos x="172" y="16"/>
                </a:cxn>
                <a:cxn ang="0">
                  <a:pos x="184" y="24"/>
                </a:cxn>
                <a:cxn ang="0">
                  <a:pos x="196" y="36"/>
                </a:cxn>
                <a:cxn ang="0">
                  <a:pos x="200" y="44"/>
                </a:cxn>
                <a:cxn ang="0">
                  <a:pos x="204" y="56"/>
                </a:cxn>
                <a:cxn ang="0">
                  <a:pos x="204" y="56"/>
                </a:cxn>
                <a:cxn ang="0">
                  <a:pos x="200" y="68"/>
                </a:cxn>
                <a:cxn ang="0">
                  <a:pos x="196" y="80"/>
                </a:cxn>
                <a:cxn ang="0">
                  <a:pos x="184" y="92"/>
                </a:cxn>
                <a:cxn ang="0">
                  <a:pos x="172" y="100"/>
                </a:cxn>
                <a:cxn ang="0">
                  <a:pos x="156" y="108"/>
                </a:cxn>
                <a:cxn ang="0">
                  <a:pos x="140" y="112"/>
                </a:cxn>
                <a:cxn ang="0">
                  <a:pos x="120" y="116"/>
                </a:cxn>
                <a:cxn ang="0">
                  <a:pos x="100" y="116"/>
                </a:cxn>
                <a:cxn ang="0">
                  <a:pos x="100" y="116"/>
                </a:cxn>
              </a:cxnLst>
              <a:rect l="0" t="0" r="r" b="b"/>
              <a:pathLst>
                <a:path w="204" h="116">
                  <a:moveTo>
                    <a:pt x="100" y="116"/>
                  </a:moveTo>
                  <a:lnTo>
                    <a:pt x="100" y="116"/>
                  </a:lnTo>
                  <a:lnTo>
                    <a:pt x="80" y="116"/>
                  </a:lnTo>
                  <a:lnTo>
                    <a:pt x="60" y="112"/>
                  </a:lnTo>
                  <a:lnTo>
                    <a:pt x="44" y="108"/>
                  </a:lnTo>
                  <a:lnTo>
                    <a:pt x="28" y="100"/>
                  </a:lnTo>
                  <a:lnTo>
                    <a:pt x="16" y="92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8" y="36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44" y="8"/>
                  </a:lnTo>
                  <a:lnTo>
                    <a:pt x="60" y="4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20" y="0"/>
                  </a:lnTo>
                  <a:lnTo>
                    <a:pt x="140" y="4"/>
                  </a:lnTo>
                  <a:lnTo>
                    <a:pt x="156" y="8"/>
                  </a:lnTo>
                  <a:lnTo>
                    <a:pt x="172" y="16"/>
                  </a:lnTo>
                  <a:lnTo>
                    <a:pt x="184" y="24"/>
                  </a:lnTo>
                  <a:lnTo>
                    <a:pt x="196" y="36"/>
                  </a:lnTo>
                  <a:lnTo>
                    <a:pt x="200" y="44"/>
                  </a:lnTo>
                  <a:lnTo>
                    <a:pt x="204" y="56"/>
                  </a:lnTo>
                  <a:lnTo>
                    <a:pt x="204" y="56"/>
                  </a:lnTo>
                  <a:lnTo>
                    <a:pt x="200" y="68"/>
                  </a:lnTo>
                  <a:lnTo>
                    <a:pt x="196" y="80"/>
                  </a:lnTo>
                  <a:lnTo>
                    <a:pt x="184" y="92"/>
                  </a:lnTo>
                  <a:lnTo>
                    <a:pt x="172" y="100"/>
                  </a:lnTo>
                  <a:lnTo>
                    <a:pt x="156" y="108"/>
                  </a:lnTo>
                  <a:lnTo>
                    <a:pt x="140" y="112"/>
                  </a:lnTo>
                  <a:lnTo>
                    <a:pt x="120" y="116"/>
                  </a:lnTo>
                  <a:lnTo>
                    <a:pt x="100" y="116"/>
                  </a:lnTo>
                  <a:lnTo>
                    <a:pt x="100" y="116"/>
                  </a:lnTo>
                  <a:close/>
                </a:path>
              </a:pathLst>
            </a:custGeom>
            <a:solidFill>
              <a:srgbClr val="FAA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128"/>
            <p:cNvSpPr>
              <a:spLocks/>
            </p:cNvSpPr>
            <p:nvPr/>
          </p:nvSpPr>
          <p:spPr bwMode="auto">
            <a:xfrm>
              <a:off x="2290486" y="2690714"/>
              <a:ext cx="493720" cy="277019"/>
            </a:xfrm>
            <a:custGeom>
              <a:avLst/>
              <a:gdLst/>
              <a:ahLst/>
              <a:cxnLst>
                <a:cxn ang="0">
                  <a:pos x="96" y="108"/>
                </a:cxn>
                <a:cxn ang="0">
                  <a:pos x="96" y="108"/>
                </a:cxn>
                <a:cxn ang="0">
                  <a:pos x="60" y="104"/>
                </a:cxn>
                <a:cxn ang="0">
                  <a:pos x="28" y="92"/>
                </a:cxn>
                <a:cxn ang="0">
                  <a:pos x="16" y="84"/>
                </a:cxn>
                <a:cxn ang="0">
                  <a:pos x="8" y="76"/>
                </a:cxn>
                <a:cxn ang="0">
                  <a:pos x="4" y="64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4" y="40"/>
                </a:cxn>
                <a:cxn ang="0">
                  <a:pos x="8" y="32"/>
                </a:cxn>
                <a:cxn ang="0">
                  <a:pos x="16" y="24"/>
                </a:cxn>
                <a:cxn ang="0">
                  <a:pos x="28" y="16"/>
                </a:cxn>
                <a:cxn ang="0">
                  <a:pos x="60" y="4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132" y="4"/>
                </a:cxn>
                <a:cxn ang="0">
                  <a:pos x="164" y="16"/>
                </a:cxn>
                <a:cxn ang="0">
                  <a:pos x="176" y="24"/>
                </a:cxn>
                <a:cxn ang="0">
                  <a:pos x="184" y="32"/>
                </a:cxn>
                <a:cxn ang="0">
                  <a:pos x="188" y="40"/>
                </a:cxn>
                <a:cxn ang="0">
                  <a:pos x="192" y="52"/>
                </a:cxn>
                <a:cxn ang="0">
                  <a:pos x="192" y="52"/>
                </a:cxn>
                <a:cxn ang="0">
                  <a:pos x="188" y="64"/>
                </a:cxn>
                <a:cxn ang="0">
                  <a:pos x="184" y="76"/>
                </a:cxn>
                <a:cxn ang="0">
                  <a:pos x="176" y="84"/>
                </a:cxn>
                <a:cxn ang="0">
                  <a:pos x="164" y="92"/>
                </a:cxn>
                <a:cxn ang="0">
                  <a:pos x="132" y="104"/>
                </a:cxn>
                <a:cxn ang="0">
                  <a:pos x="96" y="108"/>
                </a:cxn>
                <a:cxn ang="0">
                  <a:pos x="96" y="108"/>
                </a:cxn>
              </a:cxnLst>
              <a:rect l="0" t="0" r="r" b="b"/>
              <a:pathLst>
                <a:path w="192" h="108">
                  <a:moveTo>
                    <a:pt x="96" y="108"/>
                  </a:moveTo>
                  <a:lnTo>
                    <a:pt x="96" y="108"/>
                  </a:lnTo>
                  <a:lnTo>
                    <a:pt x="60" y="104"/>
                  </a:lnTo>
                  <a:lnTo>
                    <a:pt x="28" y="92"/>
                  </a:lnTo>
                  <a:lnTo>
                    <a:pt x="16" y="84"/>
                  </a:lnTo>
                  <a:lnTo>
                    <a:pt x="8" y="76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60" y="4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32" y="4"/>
                  </a:lnTo>
                  <a:lnTo>
                    <a:pt x="164" y="16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88" y="40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88" y="64"/>
                  </a:lnTo>
                  <a:lnTo>
                    <a:pt x="184" y="76"/>
                  </a:lnTo>
                  <a:lnTo>
                    <a:pt x="176" y="84"/>
                  </a:lnTo>
                  <a:lnTo>
                    <a:pt x="164" y="92"/>
                  </a:lnTo>
                  <a:lnTo>
                    <a:pt x="132" y="104"/>
                  </a:lnTo>
                  <a:lnTo>
                    <a:pt x="96" y="108"/>
                  </a:lnTo>
                  <a:lnTo>
                    <a:pt x="96" y="108"/>
                  </a:lnTo>
                  <a:close/>
                </a:path>
              </a:pathLst>
            </a:custGeom>
            <a:solidFill>
              <a:srgbClr val="FAB9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129"/>
            <p:cNvSpPr>
              <a:spLocks/>
            </p:cNvSpPr>
            <p:nvPr/>
          </p:nvSpPr>
          <p:spPr bwMode="auto">
            <a:xfrm>
              <a:off x="2311058" y="2700974"/>
              <a:ext cx="452576" cy="246240"/>
            </a:xfrm>
            <a:custGeom>
              <a:avLst/>
              <a:gdLst/>
              <a:ahLst/>
              <a:cxnLst>
                <a:cxn ang="0">
                  <a:pos x="88" y="96"/>
                </a:cxn>
                <a:cxn ang="0">
                  <a:pos x="88" y="96"/>
                </a:cxn>
                <a:cxn ang="0">
                  <a:pos x="52" y="92"/>
                </a:cxn>
                <a:cxn ang="0">
                  <a:pos x="24" y="84"/>
                </a:cxn>
                <a:cxn ang="0">
                  <a:pos x="12" y="76"/>
                </a:cxn>
                <a:cxn ang="0">
                  <a:pos x="4" y="68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4" y="28"/>
                </a:cxn>
                <a:cxn ang="0">
                  <a:pos x="12" y="20"/>
                </a:cxn>
                <a:cxn ang="0">
                  <a:pos x="24" y="12"/>
                </a:cxn>
                <a:cxn ang="0">
                  <a:pos x="52" y="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120" y="4"/>
                </a:cxn>
                <a:cxn ang="0">
                  <a:pos x="148" y="12"/>
                </a:cxn>
                <a:cxn ang="0">
                  <a:pos x="160" y="20"/>
                </a:cxn>
                <a:cxn ang="0">
                  <a:pos x="168" y="28"/>
                </a:cxn>
                <a:cxn ang="0">
                  <a:pos x="172" y="40"/>
                </a:cxn>
                <a:cxn ang="0">
                  <a:pos x="176" y="48"/>
                </a:cxn>
                <a:cxn ang="0">
                  <a:pos x="176" y="48"/>
                </a:cxn>
                <a:cxn ang="0">
                  <a:pos x="172" y="60"/>
                </a:cxn>
                <a:cxn ang="0">
                  <a:pos x="168" y="68"/>
                </a:cxn>
                <a:cxn ang="0">
                  <a:pos x="160" y="76"/>
                </a:cxn>
                <a:cxn ang="0">
                  <a:pos x="148" y="84"/>
                </a:cxn>
                <a:cxn ang="0">
                  <a:pos x="120" y="92"/>
                </a:cxn>
                <a:cxn ang="0">
                  <a:pos x="88" y="96"/>
                </a:cxn>
                <a:cxn ang="0">
                  <a:pos x="88" y="96"/>
                </a:cxn>
              </a:cxnLst>
              <a:rect l="0" t="0" r="r" b="b"/>
              <a:pathLst>
                <a:path w="176" h="96">
                  <a:moveTo>
                    <a:pt x="88" y="96"/>
                  </a:moveTo>
                  <a:lnTo>
                    <a:pt x="88" y="96"/>
                  </a:lnTo>
                  <a:lnTo>
                    <a:pt x="52" y="92"/>
                  </a:lnTo>
                  <a:lnTo>
                    <a:pt x="24" y="84"/>
                  </a:lnTo>
                  <a:lnTo>
                    <a:pt x="12" y="76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4" y="28"/>
                  </a:lnTo>
                  <a:lnTo>
                    <a:pt x="12" y="20"/>
                  </a:lnTo>
                  <a:lnTo>
                    <a:pt x="24" y="12"/>
                  </a:lnTo>
                  <a:lnTo>
                    <a:pt x="52" y="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20" y="4"/>
                  </a:lnTo>
                  <a:lnTo>
                    <a:pt x="148" y="12"/>
                  </a:lnTo>
                  <a:lnTo>
                    <a:pt x="160" y="20"/>
                  </a:lnTo>
                  <a:lnTo>
                    <a:pt x="168" y="28"/>
                  </a:lnTo>
                  <a:lnTo>
                    <a:pt x="172" y="40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2" y="60"/>
                  </a:lnTo>
                  <a:lnTo>
                    <a:pt x="168" y="68"/>
                  </a:lnTo>
                  <a:lnTo>
                    <a:pt x="160" y="76"/>
                  </a:lnTo>
                  <a:lnTo>
                    <a:pt x="148" y="84"/>
                  </a:lnTo>
                  <a:lnTo>
                    <a:pt x="120" y="92"/>
                  </a:lnTo>
                  <a:lnTo>
                    <a:pt x="88" y="96"/>
                  </a:lnTo>
                  <a:lnTo>
                    <a:pt x="88" y="96"/>
                  </a:lnTo>
                  <a:close/>
                </a:path>
              </a:pathLst>
            </a:custGeom>
            <a:solidFill>
              <a:srgbClr val="FCC7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130"/>
            <p:cNvSpPr>
              <a:spLocks/>
            </p:cNvSpPr>
            <p:nvPr/>
          </p:nvSpPr>
          <p:spPr bwMode="auto">
            <a:xfrm>
              <a:off x="2321344" y="2711234"/>
              <a:ext cx="421719" cy="225720"/>
            </a:xfrm>
            <a:custGeom>
              <a:avLst/>
              <a:gdLst/>
              <a:ahLst/>
              <a:cxnLst>
                <a:cxn ang="0">
                  <a:pos x="80" y="88"/>
                </a:cxn>
                <a:cxn ang="0">
                  <a:pos x="80" y="88"/>
                </a:cxn>
                <a:cxn ang="0">
                  <a:pos x="52" y="84"/>
                </a:cxn>
                <a:cxn ang="0">
                  <a:pos x="24" y="76"/>
                </a:cxn>
                <a:cxn ang="0">
                  <a:pos x="8" y="60"/>
                </a:cxn>
                <a:cxn ang="0">
                  <a:pos x="4" y="52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4" y="36"/>
                </a:cxn>
                <a:cxn ang="0">
                  <a:pos x="8" y="24"/>
                </a:cxn>
                <a:cxn ang="0">
                  <a:pos x="24" y="12"/>
                </a:cxn>
                <a:cxn ang="0">
                  <a:pos x="52" y="4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112" y="4"/>
                </a:cxn>
                <a:cxn ang="0">
                  <a:pos x="140" y="12"/>
                </a:cxn>
                <a:cxn ang="0">
                  <a:pos x="156" y="24"/>
                </a:cxn>
                <a:cxn ang="0">
                  <a:pos x="160" y="36"/>
                </a:cxn>
                <a:cxn ang="0">
                  <a:pos x="164" y="44"/>
                </a:cxn>
                <a:cxn ang="0">
                  <a:pos x="164" y="44"/>
                </a:cxn>
                <a:cxn ang="0">
                  <a:pos x="160" y="52"/>
                </a:cxn>
                <a:cxn ang="0">
                  <a:pos x="156" y="60"/>
                </a:cxn>
                <a:cxn ang="0">
                  <a:pos x="140" y="76"/>
                </a:cxn>
                <a:cxn ang="0">
                  <a:pos x="112" y="84"/>
                </a:cxn>
                <a:cxn ang="0">
                  <a:pos x="80" y="88"/>
                </a:cxn>
                <a:cxn ang="0">
                  <a:pos x="80" y="88"/>
                </a:cxn>
              </a:cxnLst>
              <a:rect l="0" t="0" r="r" b="b"/>
              <a:pathLst>
                <a:path w="164" h="88">
                  <a:moveTo>
                    <a:pt x="80" y="88"/>
                  </a:moveTo>
                  <a:lnTo>
                    <a:pt x="80" y="88"/>
                  </a:lnTo>
                  <a:lnTo>
                    <a:pt x="52" y="84"/>
                  </a:lnTo>
                  <a:lnTo>
                    <a:pt x="24" y="76"/>
                  </a:lnTo>
                  <a:lnTo>
                    <a:pt x="8" y="60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4" y="36"/>
                  </a:lnTo>
                  <a:lnTo>
                    <a:pt x="8" y="24"/>
                  </a:lnTo>
                  <a:lnTo>
                    <a:pt x="24" y="12"/>
                  </a:lnTo>
                  <a:lnTo>
                    <a:pt x="52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112" y="4"/>
                  </a:lnTo>
                  <a:lnTo>
                    <a:pt x="140" y="12"/>
                  </a:lnTo>
                  <a:lnTo>
                    <a:pt x="156" y="24"/>
                  </a:lnTo>
                  <a:lnTo>
                    <a:pt x="160" y="36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0" y="52"/>
                  </a:lnTo>
                  <a:lnTo>
                    <a:pt x="156" y="60"/>
                  </a:lnTo>
                  <a:lnTo>
                    <a:pt x="140" y="76"/>
                  </a:lnTo>
                  <a:lnTo>
                    <a:pt x="112" y="84"/>
                  </a:lnTo>
                  <a:lnTo>
                    <a:pt x="80" y="88"/>
                  </a:lnTo>
                  <a:lnTo>
                    <a:pt x="80" y="88"/>
                  </a:lnTo>
                  <a:close/>
                </a:path>
              </a:pathLst>
            </a:custGeom>
            <a:solidFill>
              <a:srgbClr val="FCD5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131"/>
            <p:cNvSpPr>
              <a:spLocks/>
            </p:cNvSpPr>
            <p:nvPr/>
          </p:nvSpPr>
          <p:spPr bwMode="auto">
            <a:xfrm>
              <a:off x="2341916" y="2721494"/>
              <a:ext cx="370290" cy="194940"/>
            </a:xfrm>
            <a:custGeom>
              <a:avLst/>
              <a:gdLst/>
              <a:ahLst/>
              <a:cxnLst>
                <a:cxn ang="0">
                  <a:pos x="72" y="76"/>
                </a:cxn>
                <a:cxn ang="0">
                  <a:pos x="72" y="76"/>
                </a:cxn>
                <a:cxn ang="0">
                  <a:pos x="44" y="76"/>
                </a:cxn>
                <a:cxn ang="0">
                  <a:pos x="20" y="68"/>
                </a:cxn>
                <a:cxn ang="0">
                  <a:pos x="4" y="52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4" y="24"/>
                </a:cxn>
                <a:cxn ang="0">
                  <a:pos x="20" y="12"/>
                </a:cxn>
                <a:cxn ang="0">
                  <a:pos x="44" y="4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100" y="4"/>
                </a:cxn>
                <a:cxn ang="0">
                  <a:pos x="124" y="12"/>
                </a:cxn>
                <a:cxn ang="0">
                  <a:pos x="140" y="24"/>
                </a:cxn>
                <a:cxn ang="0">
                  <a:pos x="144" y="32"/>
                </a:cxn>
                <a:cxn ang="0">
                  <a:pos x="144" y="40"/>
                </a:cxn>
                <a:cxn ang="0">
                  <a:pos x="144" y="40"/>
                </a:cxn>
                <a:cxn ang="0">
                  <a:pos x="144" y="48"/>
                </a:cxn>
                <a:cxn ang="0">
                  <a:pos x="140" y="52"/>
                </a:cxn>
                <a:cxn ang="0">
                  <a:pos x="124" y="68"/>
                </a:cxn>
                <a:cxn ang="0">
                  <a:pos x="100" y="76"/>
                </a:cxn>
                <a:cxn ang="0">
                  <a:pos x="72" y="76"/>
                </a:cxn>
                <a:cxn ang="0">
                  <a:pos x="72" y="76"/>
                </a:cxn>
              </a:cxnLst>
              <a:rect l="0" t="0" r="r" b="b"/>
              <a:pathLst>
                <a:path w="144" h="76">
                  <a:moveTo>
                    <a:pt x="72" y="76"/>
                  </a:moveTo>
                  <a:lnTo>
                    <a:pt x="72" y="76"/>
                  </a:lnTo>
                  <a:lnTo>
                    <a:pt x="44" y="76"/>
                  </a:lnTo>
                  <a:lnTo>
                    <a:pt x="20" y="68"/>
                  </a:lnTo>
                  <a:lnTo>
                    <a:pt x="4" y="52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20" y="12"/>
                  </a:lnTo>
                  <a:lnTo>
                    <a:pt x="44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00" y="4"/>
                  </a:lnTo>
                  <a:lnTo>
                    <a:pt x="124" y="12"/>
                  </a:lnTo>
                  <a:lnTo>
                    <a:pt x="140" y="24"/>
                  </a:lnTo>
                  <a:lnTo>
                    <a:pt x="144" y="32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4" y="48"/>
                  </a:lnTo>
                  <a:lnTo>
                    <a:pt x="140" y="52"/>
                  </a:lnTo>
                  <a:lnTo>
                    <a:pt x="124" y="68"/>
                  </a:lnTo>
                  <a:lnTo>
                    <a:pt x="100" y="76"/>
                  </a:lnTo>
                  <a:lnTo>
                    <a:pt x="72" y="76"/>
                  </a:lnTo>
                  <a:lnTo>
                    <a:pt x="72" y="76"/>
                  </a:lnTo>
                  <a:close/>
                </a:path>
              </a:pathLst>
            </a:custGeom>
            <a:solidFill>
              <a:srgbClr val="FDE3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132"/>
            <p:cNvSpPr>
              <a:spLocks/>
            </p:cNvSpPr>
            <p:nvPr/>
          </p:nvSpPr>
          <p:spPr bwMode="auto">
            <a:xfrm>
              <a:off x="2352201" y="2731754"/>
              <a:ext cx="339432" cy="174420"/>
            </a:xfrm>
            <a:custGeom>
              <a:avLst/>
              <a:gdLst/>
              <a:ahLst/>
              <a:cxnLst>
                <a:cxn ang="0">
                  <a:pos x="68" y="68"/>
                </a:cxn>
                <a:cxn ang="0">
                  <a:pos x="68" y="68"/>
                </a:cxn>
                <a:cxn ang="0">
                  <a:pos x="44" y="64"/>
                </a:cxn>
                <a:cxn ang="0">
                  <a:pos x="20" y="56"/>
                </a:cxn>
                <a:cxn ang="0">
                  <a:pos x="8" y="48"/>
                </a:cxn>
                <a:cxn ang="0">
                  <a:pos x="4" y="4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4" y="28"/>
                </a:cxn>
                <a:cxn ang="0">
                  <a:pos x="8" y="20"/>
                </a:cxn>
                <a:cxn ang="0">
                  <a:pos x="20" y="8"/>
                </a:cxn>
                <a:cxn ang="0">
                  <a:pos x="44" y="4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92" y="4"/>
                </a:cxn>
                <a:cxn ang="0">
                  <a:pos x="116" y="8"/>
                </a:cxn>
                <a:cxn ang="0">
                  <a:pos x="128" y="20"/>
                </a:cxn>
                <a:cxn ang="0">
                  <a:pos x="132" y="28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2" y="40"/>
                </a:cxn>
                <a:cxn ang="0">
                  <a:pos x="128" y="48"/>
                </a:cxn>
                <a:cxn ang="0">
                  <a:pos x="116" y="56"/>
                </a:cxn>
                <a:cxn ang="0">
                  <a:pos x="92" y="64"/>
                </a:cxn>
                <a:cxn ang="0">
                  <a:pos x="68" y="68"/>
                </a:cxn>
                <a:cxn ang="0">
                  <a:pos x="68" y="68"/>
                </a:cxn>
              </a:cxnLst>
              <a:rect l="0" t="0" r="r" b="b"/>
              <a:pathLst>
                <a:path w="132" h="68">
                  <a:moveTo>
                    <a:pt x="68" y="68"/>
                  </a:moveTo>
                  <a:lnTo>
                    <a:pt x="68" y="68"/>
                  </a:lnTo>
                  <a:lnTo>
                    <a:pt x="44" y="64"/>
                  </a:lnTo>
                  <a:lnTo>
                    <a:pt x="20" y="56"/>
                  </a:lnTo>
                  <a:lnTo>
                    <a:pt x="8" y="48"/>
                  </a:lnTo>
                  <a:lnTo>
                    <a:pt x="4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20" y="8"/>
                  </a:lnTo>
                  <a:lnTo>
                    <a:pt x="44" y="4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4"/>
                  </a:lnTo>
                  <a:lnTo>
                    <a:pt x="116" y="8"/>
                  </a:lnTo>
                  <a:lnTo>
                    <a:pt x="128" y="20"/>
                  </a:lnTo>
                  <a:lnTo>
                    <a:pt x="132" y="28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2" y="40"/>
                  </a:lnTo>
                  <a:lnTo>
                    <a:pt x="128" y="48"/>
                  </a:lnTo>
                  <a:lnTo>
                    <a:pt x="116" y="56"/>
                  </a:lnTo>
                  <a:lnTo>
                    <a:pt x="92" y="64"/>
                  </a:lnTo>
                  <a:lnTo>
                    <a:pt x="68" y="68"/>
                  </a:lnTo>
                  <a:lnTo>
                    <a:pt x="68" y="68"/>
                  </a:lnTo>
                  <a:close/>
                </a:path>
              </a:pathLst>
            </a:custGeom>
            <a:solidFill>
              <a:srgbClr val="FEF1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133"/>
            <p:cNvSpPr>
              <a:spLocks/>
            </p:cNvSpPr>
            <p:nvPr/>
          </p:nvSpPr>
          <p:spPr bwMode="auto">
            <a:xfrm>
              <a:off x="2372773" y="2742014"/>
              <a:ext cx="298289" cy="143640"/>
            </a:xfrm>
            <a:custGeom>
              <a:avLst/>
              <a:gdLst/>
              <a:ahLst/>
              <a:cxnLst>
                <a:cxn ang="0">
                  <a:pos x="116" y="28"/>
                </a:cxn>
                <a:cxn ang="0">
                  <a:pos x="116" y="28"/>
                </a:cxn>
                <a:cxn ang="0">
                  <a:pos x="112" y="40"/>
                </a:cxn>
                <a:cxn ang="0">
                  <a:pos x="100" y="48"/>
                </a:cxn>
                <a:cxn ang="0">
                  <a:pos x="80" y="56"/>
                </a:cxn>
                <a:cxn ang="0">
                  <a:pos x="60" y="56"/>
                </a:cxn>
                <a:cxn ang="0">
                  <a:pos x="60" y="56"/>
                </a:cxn>
                <a:cxn ang="0">
                  <a:pos x="36" y="56"/>
                </a:cxn>
                <a:cxn ang="0">
                  <a:pos x="16" y="48"/>
                </a:cxn>
                <a:cxn ang="0">
                  <a:pos x="4" y="4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4" y="16"/>
                </a:cxn>
                <a:cxn ang="0">
                  <a:pos x="16" y="8"/>
                </a:cxn>
                <a:cxn ang="0">
                  <a:pos x="36" y="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80" y="4"/>
                </a:cxn>
                <a:cxn ang="0">
                  <a:pos x="100" y="8"/>
                </a:cxn>
                <a:cxn ang="0">
                  <a:pos x="112" y="16"/>
                </a:cxn>
                <a:cxn ang="0">
                  <a:pos x="116" y="28"/>
                </a:cxn>
                <a:cxn ang="0">
                  <a:pos x="116" y="28"/>
                </a:cxn>
              </a:cxnLst>
              <a:rect l="0" t="0" r="r" b="b"/>
              <a:pathLst>
                <a:path w="116" h="56">
                  <a:moveTo>
                    <a:pt x="116" y="28"/>
                  </a:moveTo>
                  <a:lnTo>
                    <a:pt x="116" y="28"/>
                  </a:lnTo>
                  <a:lnTo>
                    <a:pt x="112" y="40"/>
                  </a:lnTo>
                  <a:lnTo>
                    <a:pt x="100" y="48"/>
                  </a:lnTo>
                  <a:lnTo>
                    <a:pt x="80" y="56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36" y="56"/>
                  </a:lnTo>
                  <a:lnTo>
                    <a:pt x="16" y="48"/>
                  </a:lnTo>
                  <a:lnTo>
                    <a:pt x="4" y="4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16" y="8"/>
                  </a:lnTo>
                  <a:lnTo>
                    <a:pt x="36" y="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80" y="4"/>
                  </a:lnTo>
                  <a:lnTo>
                    <a:pt x="100" y="8"/>
                  </a:lnTo>
                  <a:lnTo>
                    <a:pt x="112" y="16"/>
                  </a:lnTo>
                  <a:lnTo>
                    <a:pt x="116" y="28"/>
                  </a:lnTo>
                  <a:lnTo>
                    <a:pt x="11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134"/>
            <p:cNvSpPr>
              <a:spLocks/>
            </p:cNvSpPr>
            <p:nvPr/>
          </p:nvSpPr>
          <p:spPr bwMode="auto">
            <a:xfrm>
              <a:off x="2455060" y="2300834"/>
              <a:ext cx="1244585" cy="1721112"/>
            </a:xfrm>
            <a:custGeom>
              <a:avLst/>
              <a:gdLst/>
              <a:ahLst/>
              <a:cxnLst>
                <a:cxn ang="0">
                  <a:pos x="376" y="0"/>
                </a:cxn>
                <a:cxn ang="0">
                  <a:pos x="408" y="40"/>
                </a:cxn>
                <a:cxn ang="0">
                  <a:pos x="432" y="96"/>
                </a:cxn>
                <a:cxn ang="0">
                  <a:pos x="440" y="172"/>
                </a:cxn>
                <a:cxn ang="0">
                  <a:pos x="428" y="272"/>
                </a:cxn>
                <a:cxn ang="0">
                  <a:pos x="420" y="307"/>
                </a:cxn>
                <a:cxn ang="0">
                  <a:pos x="388" y="399"/>
                </a:cxn>
                <a:cxn ang="0">
                  <a:pos x="324" y="519"/>
                </a:cxn>
                <a:cxn ang="0">
                  <a:pos x="276" y="575"/>
                </a:cxn>
                <a:cxn ang="0">
                  <a:pos x="216" y="631"/>
                </a:cxn>
                <a:cxn ang="0">
                  <a:pos x="204" y="635"/>
                </a:cxn>
                <a:cxn ang="0">
                  <a:pos x="164" y="639"/>
                </a:cxn>
                <a:cxn ang="0">
                  <a:pos x="124" y="631"/>
                </a:cxn>
                <a:cxn ang="0">
                  <a:pos x="100" y="623"/>
                </a:cxn>
                <a:cxn ang="0">
                  <a:pos x="32" y="639"/>
                </a:cxn>
                <a:cxn ang="0">
                  <a:pos x="0" y="631"/>
                </a:cxn>
                <a:cxn ang="0">
                  <a:pos x="28" y="651"/>
                </a:cxn>
                <a:cxn ang="0">
                  <a:pos x="40" y="663"/>
                </a:cxn>
                <a:cxn ang="0">
                  <a:pos x="76" y="671"/>
                </a:cxn>
                <a:cxn ang="0">
                  <a:pos x="128" y="659"/>
                </a:cxn>
                <a:cxn ang="0">
                  <a:pos x="140" y="655"/>
                </a:cxn>
                <a:cxn ang="0">
                  <a:pos x="184" y="671"/>
                </a:cxn>
                <a:cxn ang="0">
                  <a:pos x="220" y="671"/>
                </a:cxn>
                <a:cxn ang="0">
                  <a:pos x="256" y="663"/>
                </a:cxn>
                <a:cxn ang="0">
                  <a:pos x="288" y="635"/>
                </a:cxn>
                <a:cxn ang="0">
                  <a:pos x="344" y="579"/>
                </a:cxn>
                <a:cxn ang="0">
                  <a:pos x="404" y="487"/>
                </a:cxn>
                <a:cxn ang="0">
                  <a:pos x="448" y="379"/>
                </a:cxn>
                <a:cxn ang="0">
                  <a:pos x="468" y="303"/>
                </a:cxn>
                <a:cxn ang="0">
                  <a:pos x="476" y="264"/>
                </a:cxn>
                <a:cxn ang="0">
                  <a:pos x="484" y="196"/>
                </a:cxn>
                <a:cxn ang="0">
                  <a:pos x="476" y="140"/>
                </a:cxn>
                <a:cxn ang="0">
                  <a:pos x="452" y="76"/>
                </a:cxn>
                <a:cxn ang="0">
                  <a:pos x="408" y="24"/>
                </a:cxn>
                <a:cxn ang="0">
                  <a:pos x="376" y="0"/>
                </a:cxn>
              </a:cxnLst>
              <a:rect l="0" t="0" r="r" b="b"/>
              <a:pathLst>
                <a:path w="484" h="671">
                  <a:moveTo>
                    <a:pt x="376" y="0"/>
                  </a:moveTo>
                  <a:lnTo>
                    <a:pt x="376" y="0"/>
                  </a:lnTo>
                  <a:lnTo>
                    <a:pt x="392" y="16"/>
                  </a:lnTo>
                  <a:lnTo>
                    <a:pt x="408" y="40"/>
                  </a:lnTo>
                  <a:lnTo>
                    <a:pt x="420" y="64"/>
                  </a:lnTo>
                  <a:lnTo>
                    <a:pt x="432" y="96"/>
                  </a:lnTo>
                  <a:lnTo>
                    <a:pt x="440" y="132"/>
                  </a:lnTo>
                  <a:lnTo>
                    <a:pt x="440" y="172"/>
                  </a:lnTo>
                  <a:lnTo>
                    <a:pt x="436" y="220"/>
                  </a:lnTo>
                  <a:lnTo>
                    <a:pt x="428" y="272"/>
                  </a:lnTo>
                  <a:lnTo>
                    <a:pt x="428" y="272"/>
                  </a:lnTo>
                  <a:lnTo>
                    <a:pt x="420" y="307"/>
                  </a:lnTo>
                  <a:lnTo>
                    <a:pt x="408" y="347"/>
                  </a:lnTo>
                  <a:lnTo>
                    <a:pt x="388" y="399"/>
                  </a:lnTo>
                  <a:lnTo>
                    <a:pt x="364" y="455"/>
                  </a:lnTo>
                  <a:lnTo>
                    <a:pt x="324" y="519"/>
                  </a:lnTo>
                  <a:lnTo>
                    <a:pt x="304" y="547"/>
                  </a:lnTo>
                  <a:lnTo>
                    <a:pt x="276" y="575"/>
                  </a:lnTo>
                  <a:lnTo>
                    <a:pt x="248" y="607"/>
                  </a:lnTo>
                  <a:lnTo>
                    <a:pt x="216" y="631"/>
                  </a:lnTo>
                  <a:lnTo>
                    <a:pt x="216" y="631"/>
                  </a:lnTo>
                  <a:lnTo>
                    <a:pt x="204" y="635"/>
                  </a:lnTo>
                  <a:lnTo>
                    <a:pt x="180" y="639"/>
                  </a:lnTo>
                  <a:lnTo>
                    <a:pt x="164" y="639"/>
                  </a:lnTo>
                  <a:lnTo>
                    <a:pt x="144" y="639"/>
                  </a:lnTo>
                  <a:lnTo>
                    <a:pt x="124" y="631"/>
                  </a:lnTo>
                  <a:lnTo>
                    <a:pt x="100" y="623"/>
                  </a:lnTo>
                  <a:lnTo>
                    <a:pt x="100" y="623"/>
                  </a:lnTo>
                  <a:lnTo>
                    <a:pt x="64" y="635"/>
                  </a:lnTo>
                  <a:lnTo>
                    <a:pt x="32" y="639"/>
                  </a:lnTo>
                  <a:lnTo>
                    <a:pt x="16" y="635"/>
                  </a:lnTo>
                  <a:lnTo>
                    <a:pt x="0" y="631"/>
                  </a:lnTo>
                  <a:lnTo>
                    <a:pt x="0" y="631"/>
                  </a:lnTo>
                  <a:lnTo>
                    <a:pt x="28" y="651"/>
                  </a:lnTo>
                  <a:lnTo>
                    <a:pt x="28" y="651"/>
                  </a:lnTo>
                  <a:lnTo>
                    <a:pt x="40" y="663"/>
                  </a:lnTo>
                  <a:lnTo>
                    <a:pt x="56" y="667"/>
                  </a:lnTo>
                  <a:lnTo>
                    <a:pt x="76" y="671"/>
                  </a:lnTo>
                  <a:lnTo>
                    <a:pt x="96" y="667"/>
                  </a:lnTo>
                  <a:lnTo>
                    <a:pt x="128" y="659"/>
                  </a:lnTo>
                  <a:lnTo>
                    <a:pt x="140" y="655"/>
                  </a:lnTo>
                  <a:lnTo>
                    <a:pt x="140" y="655"/>
                  </a:lnTo>
                  <a:lnTo>
                    <a:pt x="164" y="663"/>
                  </a:lnTo>
                  <a:lnTo>
                    <a:pt x="184" y="671"/>
                  </a:lnTo>
                  <a:lnTo>
                    <a:pt x="204" y="671"/>
                  </a:lnTo>
                  <a:lnTo>
                    <a:pt x="220" y="671"/>
                  </a:lnTo>
                  <a:lnTo>
                    <a:pt x="248" y="667"/>
                  </a:lnTo>
                  <a:lnTo>
                    <a:pt x="256" y="663"/>
                  </a:lnTo>
                  <a:lnTo>
                    <a:pt x="256" y="663"/>
                  </a:lnTo>
                  <a:lnTo>
                    <a:pt x="288" y="635"/>
                  </a:lnTo>
                  <a:lnTo>
                    <a:pt x="316" y="607"/>
                  </a:lnTo>
                  <a:lnTo>
                    <a:pt x="344" y="579"/>
                  </a:lnTo>
                  <a:lnTo>
                    <a:pt x="368" y="547"/>
                  </a:lnTo>
                  <a:lnTo>
                    <a:pt x="404" y="487"/>
                  </a:lnTo>
                  <a:lnTo>
                    <a:pt x="432" y="431"/>
                  </a:lnTo>
                  <a:lnTo>
                    <a:pt x="448" y="379"/>
                  </a:lnTo>
                  <a:lnTo>
                    <a:pt x="460" y="339"/>
                  </a:lnTo>
                  <a:lnTo>
                    <a:pt x="468" y="303"/>
                  </a:lnTo>
                  <a:lnTo>
                    <a:pt x="468" y="303"/>
                  </a:lnTo>
                  <a:lnTo>
                    <a:pt x="476" y="264"/>
                  </a:lnTo>
                  <a:lnTo>
                    <a:pt x="480" y="232"/>
                  </a:lnTo>
                  <a:lnTo>
                    <a:pt x="484" y="196"/>
                  </a:lnTo>
                  <a:lnTo>
                    <a:pt x="480" y="168"/>
                  </a:lnTo>
                  <a:lnTo>
                    <a:pt x="476" y="140"/>
                  </a:lnTo>
                  <a:lnTo>
                    <a:pt x="472" y="116"/>
                  </a:lnTo>
                  <a:lnTo>
                    <a:pt x="452" y="76"/>
                  </a:lnTo>
                  <a:lnTo>
                    <a:pt x="432" y="48"/>
                  </a:lnTo>
                  <a:lnTo>
                    <a:pt x="408" y="24"/>
                  </a:lnTo>
                  <a:lnTo>
                    <a:pt x="388" y="8"/>
                  </a:lnTo>
                  <a:lnTo>
                    <a:pt x="376" y="0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A116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135"/>
            <p:cNvSpPr>
              <a:spLocks/>
            </p:cNvSpPr>
            <p:nvPr/>
          </p:nvSpPr>
          <p:spPr bwMode="auto">
            <a:xfrm>
              <a:off x="2187628" y="2423954"/>
              <a:ext cx="936010" cy="25650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0" y="60"/>
                </a:cxn>
                <a:cxn ang="0">
                  <a:pos x="8" y="52"/>
                </a:cxn>
                <a:cxn ang="0">
                  <a:pos x="32" y="36"/>
                </a:cxn>
                <a:cxn ang="0">
                  <a:pos x="68" y="20"/>
                </a:cxn>
                <a:cxn ang="0">
                  <a:pos x="88" y="12"/>
                </a:cxn>
                <a:cxn ang="0">
                  <a:pos x="112" y="4"/>
                </a:cxn>
                <a:cxn ang="0">
                  <a:pos x="140" y="0"/>
                </a:cxn>
                <a:cxn ang="0">
                  <a:pos x="168" y="0"/>
                </a:cxn>
                <a:cxn ang="0">
                  <a:pos x="200" y="4"/>
                </a:cxn>
                <a:cxn ang="0">
                  <a:pos x="228" y="8"/>
                </a:cxn>
                <a:cxn ang="0">
                  <a:pos x="260" y="24"/>
                </a:cxn>
                <a:cxn ang="0">
                  <a:pos x="296" y="40"/>
                </a:cxn>
                <a:cxn ang="0">
                  <a:pos x="328" y="68"/>
                </a:cxn>
                <a:cxn ang="0">
                  <a:pos x="364" y="100"/>
                </a:cxn>
                <a:cxn ang="0">
                  <a:pos x="364" y="100"/>
                </a:cxn>
                <a:cxn ang="0">
                  <a:pos x="332" y="84"/>
                </a:cxn>
                <a:cxn ang="0">
                  <a:pos x="300" y="64"/>
                </a:cxn>
                <a:cxn ang="0">
                  <a:pos x="256" y="48"/>
                </a:cxn>
                <a:cxn ang="0">
                  <a:pos x="204" y="32"/>
                </a:cxn>
                <a:cxn ang="0">
                  <a:pos x="172" y="28"/>
                </a:cxn>
                <a:cxn ang="0">
                  <a:pos x="140" y="28"/>
                </a:cxn>
                <a:cxn ang="0">
                  <a:pos x="108" y="28"/>
                </a:cxn>
                <a:cxn ang="0">
                  <a:pos x="72" y="36"/>
                </a:cxn>
                <a:cxn ang="0">
                  <a:pos x="36" y="44"/>
                </a:cxn>
                <a:cxn ang="0">
                  <a:pos x="0" y="60"/>
                </a:cxn>
                <a:cxn ang="0">
                  <a:pos x="0" y="60"/>
                </a:cxn>
              </a:cxnLst>
              <a:rect l="0" t="0" r="r" b="b"/>
              <a:pathLst>
                <a:path w="364" h="100">
                  <a:moveTo>
                    <a:pt x="0" y="60"/>
                  </a:moveTo>
                  <a:lnTo>
                    <a:pt x="0" y="60"/>
                  </a:lnTo>
                  <a:lnTo>
                    <a:pt x="8" y="52"/>
                  </a:lnTo>
                  <a:lnTo>
                    <a:pt x="32" y="36"/>
                  </a:lnTo>
                  <a:lnTo>
                    <a:pt x="68" y="20"/>
                  </a:lnTo>
                  <a:lnTo>
                    <a:pt x="88" y="12"/>
                  </a:lnTo>
                  <a:lnTo>
                    <a:pt x="112" y="4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200" y="4"/>
                  </a:lnTo>
                  <a:lnTo>
                    <a:pt x="228" y="8"/>
                  </a:lnTo>
                  <a:lnTo>
                    <a:pt x="260" y="24"/>
                  </a:lnTo>
                  <a:lnTo>
                    <a:pt x="296" y="40"/>
                  </a:lnTo>
                  <a:lnTo>
                    <a:pt x="328" y="68"/>
                  </a:lnTo>
                  <a:lnTo>
                    <a:pt x="364" y="100"/>
                  </a:lnTo>
                  <a:lnTo>
                    <a:pt x="364" y="100"/>
                  </a:lnTo>
                  <a:lnTo>
                    <a:pt x="332" y="84"/>
                  </a:lnTo>
                  <a:lnTo>
                    <a:pt x="300" y="64"/>
                  </a:lnTo>
                  <a:lnTo>
                    <a:pt x="256" y="48"/>
                  </a:lnTo>
                  <a:lnTo>
                    <a:pt x="204" y="32"/>
                  </a:lnTo>
                  <a:lnTo>
                    <a:pt x="172" y="28"/>
                  </a:lnTo>
                  <a:lnTo>
                    <a:pt x="140" y="28"/>
                  </a:lnTo>
                  <a:lnTo>
                    <a:pt x="108" y="28"/>
                  </a:lnTo>
                  <a:lnTo>
                    <a:pt x="72" y="36"/>
                  </a:lnTo>
                  <a:lnTo>
                    <a:pt x="36" y="44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A116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136"/>
            <p:cNvSpPr>
              <a:spLocks/>
            </p:cNvSpPr>
            <p:nvPr/>
          </p:nvSpPr>
          <p:spPr bwMode="auto">
            <a:xfrm>
              <a:off x="2475631" y="1993035"/>
              <a:ext cx="236574" cy="47195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8" y="40"/>
                </a:cxn>
                <a:cxn ang="0">
                  <a:pos x="32" y="72"/>
                </a:cxn>
                <a:cxn ang="0">
                  <a:pos x="40" y="96"/>
                </a:cxn>
                <a:cxn ang="0">
                  <a:pos x="48" y="124"/>
                </a:cxn>
                <a:cxn ang="0">
                  <a:pos x="52" y="152"/>
                </a:cxn>
                <a:cxn ang="0">
                  <a:pos x="52" y="184"/>
                </a:cxn>
                <a:cxn ang="0">
                  <a:pos x="92" y="184"/>
                </a:cxn>
                <a:cxn ang="0">
                  <a:pos x="92" y="184"/>
                </a:cxn>
                <a:cxn ang="0">
                  <a:pos x="84" y="164"/>
                </a:cxn>
                <a:cxn ang="0">
                  <a:pos x="72" y="120"/>
                </a:cxn>
                <a:cxn ang="0">
                  <a:pos x="48" y="60"/>
                </a:cxn>
                <a:cxn ang="0">
                  <a:pos x="32" y="32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4" y="20"/>
                </a:cxn>
                <a:cxn ang="0">
                  <a:pos x="0" y="24"/>
                </a:cxn>
              </a:cxnLst>
              <a:rect l="0" t="0" r="r" b="b"/>
              <a:pathLst>
                <a:path w="92" h="184">
                  <a:moveTo>
                    <a:pt x="0" y="24"/>
                  </a:moveTo>
                  <a:lnTo>
                    <a:pt x="0" y="24"/>
                  </a:lnTo>
                  <a:lnTo>
                    <a:pt x="8" y="40"/>
                  </a:lnTo>
                  <a:lnTo>
                    <a:pt x="32" y="72"/>
                  </a:lnTo>
                  <a:lnTo>
                    <a:pt x="40" y="96"/>
                  </a:lnTo>
                  <a:lnTo>
                    <a:pt x="48" y="124"/>
                  </a:lnTo>
                  <a:lnTo>
                    <a:pt x="52" y="152"/>
                  </a:lnTo>
                  <a:lnTo>
                    <a:pt x="5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84" y="164"/>
                  </a:lnTo>
                  <a:lnTo>
                    <a:pt x="72" y="120"/>
                  </a:lnTo>
                  <a:lnTo>
                    <a:pt x="48" y="60"/>
                  </a:lnTo>
                  <a:lnTo>
                    <a:pt x="32" y="3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2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4509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137"/>
            <p:cNvSpPr>
              <a:spLocks/>
            </p:cNvSpPr>
            <p:nvPr/>
          </p:nvSpPr>
          <p:spPr bwMode="auto">
            <a:xfrm>
              <a:off x="2475631" y="1993035"/>
              <a:ext cx="236574" cy="47195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8" y="40"/>
                </a:cxn>
                <a:cxn ang="0">
                  <a:pos x="32" y="72"/>
                </a:cxn>
                <a:cxn ang="0">
                  <a:pos x="40" y="96"/>
                </a:cxn>
                <a:cxn ang="0">
                  <a:pos x="48" y="124"/>
                </a:cxn>
                <a:cxn ang="0">
                  <a:pos x="52" y="152"/>
                </a:cxn>
                <a:cxn ang="0">
                  <a:pos x="52" y="184"/>
                </a:cxn>
                <a:cxn ang="0">
                  <a:pos x="92" y="184"/>
                </a:cxn>
                <a:cxn ang="0">
                  <a:pos x="92" y="184"/>
                </a:cxn>
                <a:cxn ang="0">
                  <a:pos x="84" y="164"/>
                </a:cxn>
                <a:cxn ang="0">
                  <a:pos x="72" y="120"/>
                </a:cxn>
                <a:cxn ang="0">
                  <a:pos x="48" y="60"/>
                </a:cxn>
                <a:cxn ang="0">
                  <a:pos x="32" y="32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4" y="20"/>
                </a:cxn>
              </a:cxnLst>
              <a:rect l="0" t="0" r="r" b="b"/>
              <a:pathLst>
                <a:path w="92" h="184">
                  <a:moveTo>
                    <a:pt x="0" y="24"/>
                  </a:moveTo>
                  <a:lnTo>
                    <a:pt x="0" y="24"/>
                  </a:lnTo>
                  <a:lnTo>
                    <a:pt x="8" y="40"/>
                  </a:lnTo>
                  <a:lnTo>
                    <a:pt x="32" y="72"/>
                  </a:lnTo>
                  <a:lnTo>
                    <a:pt x="40" y="96"/>
                  </a:lnTo>
                  <a:lnTo>
                    <a:pt x="48" y="124"/>
                  </a:lnTo>
                  <a:lnTo>
                    <a:pt x="52" y="152"/>
                  </a:lnTo>
                  <a:lnTo>
                    <a:pt x="5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84" y="164"/>
                  </a:lnTo>
                  <a:lnTo>
                    <a:pt x="72" y="120"/>
                  </a:lnTo>
                  <a:lnTo>
                    <a:pt x="48" y="60"/>
                  </a:lnTo>
                  <a:lnTo>
                    <a:pt x="32" y="3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2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138"/>
            <p:cNvSpPr>
              <a:spLocks/>
            </p:cNvSpPr>
            <p:nvPr/>
          </p:nvSpPr>
          <p:spPr bwMode="auto">
            <a:xfrm>
              <a:off x="2547632" y="3662847"/>
              <a:ext cx="257146" cy="3283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12" y="56"/>
                </a:cxn>
                <a:cxn ang="0">
                  <a:pos x="20" y="80"/>
                </a:cxn>
                <a:cxn ang="0">
                  <a:pos x="36" y="100"/>
                </a:cxn>
                <a:cxn ang="0">
                  <a:pos x="52" y="116"/>
                </a:cxn>
                <a:cxn ang="0">
                  <a:pos x="76" y="128"/>
                </a:cxn>
                <a:cxn ang="0">
                  <a:pos x="100" y="108"/>
                </a:cxn>
                <a:cxn ang="0">
                  <a:pos x="100" y="108"/>
                </a:cxn>
                <a:cxn ang="0">
                  <a:pos x="92" y="104"/>
                </a:cxn>
                <a:cxn ang="0">
                  <a:pos x="68" y="88"/>
                </a:cxn>
                <a:cxn ang="0">
                  <a:pos x="56" y="76"/>
                </a:cxn>
                <a:cxn ang="0">
                  <a:pos x="36" y="56"/>
                </a:cxn>
                <a:cxn ang="0">
                  <a:pos x="20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" h="128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" y="56"/>
                  </a:lnTo>
                  <a:lnTo>
                    <a:pt x="20" y="80"/>
                  </a:lnTo>
                  <a:lnTo>
                    <a:pt x="36" y="100"/>
                  </a:lnTo>
                  <a:lnTo>
                    <a:pt x="52" y="116"/>
                  </a:lnTo>
                  <a:lnTo>
                    <a:pt x="76" y="12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2" y="104"/>
                  </a:lnTo>
                  <a:lnTo>
                    <a:pt x="68" y="88"/>
                  </a:lnTo>
                  <a:lnTo>
                    <a:pt x="56" y="76"/>
                  </a:lnTo>
                  <a:lnTo>
                    <a:pt x="36" y="56"/>
                  </a:lnTo>
                  <a:lnTo>
                    <a:pt x="2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16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139"/>
            <p:cNvSpPr>
              <a:spLocks/>
            </p:cNvSpPr>
            <p:nvPr/>
          </p:nvSpPr>
          <p:spPr bwMode="auto">
            <a:xfrm>
              <a:off x="2897350" y="2270054"/>
              <a:ext cx="576006" cy="32831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32" y="12"/>
                </a:cxn>
                <a:cxn ang="0">
                  <a:pos x="68" y="4"/>
                </a:cxn>
                <a:cxn ang="0">
                  <a:pos x="108" y="0"/>
                </a:cxn>
                <a:cxn ang="0">
                  <a:pos x="128" y="4"/>
                </a:cxn>
                <a:cxn ang="0">
                  <a:pos x="148" y="8"/>
                </a:cxn>
                <a:cxn ang="0">
                  <a:pos x="168" y="16"/>
                </a:cxn>
                <a:cxn ang="0">
                  <a:pos x="184" y="28"/>
                </a:cxn>
                <a:cxn ang="0">
                  <a:pos x="196" y="44"/>
                </a:cxn>
                <a:cxn ang="0">
                  <a:pos x="208" y="68"/>
                </a:cxn>
                <a:cxn ang="0">
                  <a:pos x="220" y="92"/>
                </a:cxn>
                <a:cxn ang="0">
                  <a:pos x="224" y="128"/>
                </a:cxn>
                <a:cxn ang="0">
                  <a:pos x="224" y="128"/>
                </a:cxn>
                <a:cxn ang="0">
                  <a:pos x="212" y="104"/>
                </a:cxn>
                <a:cxn ang="0">
                  <a:pos x="196" y="84"/>
                </a:cxn>
                <a:cxn ang="0">
                  <a:pos x="172" y="64"/>
                </a:cxn>
                <a:cxn ang="0">
                  <a:pos x="144" y="40"/>
                </a:cxn>
                <a:cxn ang="0">
                  <a:pos x="124" y="32"/>
                </a:cxn>
                <a:cxn ang="0">
                  <a:pos x="104" y="24"/>
                </a:cxn>
                <a:cxn ang="0">
                  <a:pos x="80" y="20"/>
                </a:cxn>
                <a:cxn ang="0">
                  <a:pos x="56" y="16"/>
                </a:cxn>
                <a:cxn ang="0">
                  <a:pos x="28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224" h="128">
                  <a:moveTo>
                    <a:pt x="0" y="24"/>
                  </a:moveTo>
                  <a:lnTo>
                    <a:pt x="0" y="24"/>
                  </a:lnTo>
                  <a:lnTo>
                    <a:pt x="32" y="12"/>
                  </a:lnTo>
                  <a:lnTo>
                    <a:pt x="68" y="4"/>
                  </a:lnTo>
                  <a:lnTo>
                    <a:pt x="108" y="0"/>
                  </a:lnTo>
                  <a:lnTo>
                    <a:pt x="128" y="4"/>
                  </a:lnTo>
                  <a:lnTo>
                    <a:pt x="148" y="8"/>
                  </a:lnTo>
                  <a:lnTo>
                    <a:pt x="168" y="16"/>
                  </a:lnTo>
                  <a:lnTo>
                    <a:pt x="184" y="28"/>
                  </a:lnTo>
                  <a:lnTo>
                    <a:pt x="196" y="44"/>
                  </a:lnTo>
                  <a:lnTo>
                    <a:pt x="208" y="68"/>
                  </a:lnTo>
                  <a:lnTo>
                    <a:pt x="220" y="92"/>
                  </a:lnTo>
                  <a:lnTo>
                    <a:pt x="224" y="128"/>
                  </a:lnTo>
                  <a:lnTo>
                    <a:pt x="224" y="128"/>
                  </a:lnTo>
                  <a:lnTo>
                    <a:pt x="212" y="104"/>
                  </a:lnTo>
                  <a:lnTo>
                    <a:pt x="196" y="84"/>
                  </a:lnTo>
                  <a:lnTo>
                    <a:pt x="172" y="64"/>
                  </a:lnTo>
                  <a:lnTo>
                    <a:pt x="144" y="40"/>
                  </a:lnTo>
                  <a:lnTo>
                    <a:pt x="124" y="32"/>
                  </a:lnTo>
                  <a:lnTo>
                    <a:pt x="104" y="24"/>
                  </a:lnTo>
                  <a:lnTo>
                    <a:pt x="80" y="20"/>
                  </a:lnTo>
                  <a:lnTo>
                    <a:pt x="56" y="16"/>
                  </a:lnTo>
                  <a:lnTo>
                    <a:pt x="28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771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140"/>
            <p:cNvSpPr>
              <a:spLocks/>
            </p:cNvSpPr>
            <p:nvPr/>
          </p:nvSpPr>
          <p:spPr bwMode="auto">
            <a:xfrm>
              <a:off x="2784206" y="3283228"/>
              <a:ext cx="123430" cy="143640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40" y="48"/>
                </a:cxn>
                <a:cxn ang="0">
                  <a:pos x="32" y="52"/>
                </a:cxn>
                <a:cxn ang="0">
                  <a:pos x="24" y="56"/>
                </a:cxn>
                <a:cxn ang="0">
                  <a:pos x="24" y="56"/>
                </a:cxn>
                <a:cxn ang="0">
                  <a:pos x="12" y="52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12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0" y="8"/>
                </a:cxn>
                <a:cxn ang="0">
                  <a:pos x="44" y="16"/>
                </a:cxn>
                <a:cxn ang="0">
                  <a:pos x="48" y="28"/>
                </a:cxn>
                <a:cxn ang="0">
                  <a:pos x="48" y="28"/>
                </a:cxn>
              </a:cxnLst>
              <a:rect l="0" t="0" r="r" b="b"/>
              <a:pathLst>
                <a:path w="48" h="56">
                  <a:moveTo>
                    <a:pt x="48" y="28"/>
                  </a:moveTo>
                  <a:lnTo>
                    <a:pt x="48" y="28"/>
                  </a:lnTo>
                  <a:lnTo>
                    <a:pt x="44" y="36"/>
                  </a:lnTo>
                  <a:lnTo>
                    <a:pt x="40" y="48"/>
                  </a:lnTo>
                  <a:lnTo>
                    <a:pt x="32" y="52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2" y="52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4" y="16"/>
                  </a:lnTo>
                  <a:lnTo>
                    <a:pt x="48" y="2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141"/>
            <p:cNvSpPr>
              <a:spLocks/>
            </p:cNvSpPr>
            <p:nvPr/>
          </p:nvSpPr>
          <p:spPr bwMode="auto">
            <a:xfrm>
              <a:off x="3072209" y="3170368"/>
              <a:ext cx="92572" cy="112860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36" y="20"/>
                </a:cxn>
                <a:cxn ang="0">
                  <a:pos x="36" y="32"/>
                </a:cxn>
                <a:cxn ang="0">
                  <a:pos x="32" y="36"/>
                </a:cxn>
                <a:cxn ang="0">
                  <a:pos x="24" y="40"/>
                </a:cxn>
                <a:cxn ang="0">
                  <a:pos x="20" y="44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6"/>
                </a:cxn>
                <a:cxn ang="0">
                  <a:pos x="4" y="32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12" y="4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4" y="4"/>
                </a:cxn>
                <a:cxn ang="0">
                  <a:pos x="32" y="8"/>
                </a:cxn>
                <a:cxn ang="0">
                  <a:pos x="36" y="12"/>
                </a:cxn>
                <a:cxn ang="0">
                  <a:pos x="36" y="20"/>
                </a:cxn>
                <a:cxn ang="0">
                  <a:pos x="36" y="20"/>
                </a:cxn>
              </a:cxnLst>
              <a:rect l="0" t="0" r="r" b="b"/>
              <a:pathLst>
                <a:path w="36" h="44">
                  <a:moveTo>
                    <a:pt x="36" y="20"/>
                  </a:moveTo>
                  <a:lnTo>
                    <a:pt x="36" y="20"/>
                  </a:lnTo>
                  <a:lnTo>
                    <a:pt x="36" y="32"/>
                  </a:lnTo>
                  <a:lnTo>
                    <a:pt x="32" y="36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32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6" y="20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142"/>
            <p:cNvSpPr>
              <a:spLocks/>
            </p:cNvSpPr>
            <p:nvPr/>
          </p:nvSpPr>
          <p:spPr bwMode="auto">
            <a:xfrm>
              <a:off x="3041352" y="3426867"/>
              <a:ext cx="61715" cy="71820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24" y="16"/>
                </a:cxn>
                <a:cxn ang="0">
                  <a:pos x="20" y="24"/>
                </a:cxn>
                <a:cxn ang="0">
                  <a:pos x="12" y="28"/>
                </a:cxn>
                <a:cxn ang="0">
                  <a:pos x="12" y="28"/>
                </a:cxn>
                <a:cxn ang="0">
                  <a:pos x="4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4" y="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20" y="4"/>
                </a:cxn>
                <a:cxn ang="0">
                  <a:pos x="24" y="16"/>
                </a:cxn>
                <a:cxn ang="0">
                  <a:pos x="24" y="16"/>
                </a:cxn>
              </a:cxnLst>
              <a:rect l="0" t="0" r="r" b="b"/>
              <a:pathLst>
                <a:path w="24" h="28">
                  <a:moveTo>
                    <a:pt x="24" y="16"/>
                  </a:moveTo>
                  <a:lnTo>
                    <a:pt x="24" y="16"/>
                  </a:lnTo>
                  <a:lnTo>
                    <a:pt x="20" y="2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4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4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143"/>
            <p:cNvSpPr>
              <a:spLocks/>
            </p:cNvSpPr>
            <p:nvPr/>
          </p:nvSpPr>
          <p:spPr bwMode="auto">
            <a:xfrm>
              <a:off x="2845921" y="3549987"/>
              <a:ext cx="61715" cy="82080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24" y="16"/>
                </a:cxn>
                <a:cxn ang="0">
                  <a:pos x="20" y="28"/>
                </a:cxn>
                <a:cxn ang="0">
                  <a:pos x="12" y="32"/>
                </a:cxn>
                <a:cxn ang="0">
                  <a:pos x="12" y="32"/>
                </a:cxn>
                <a:cxn ang="0">
                  <a:pos x="4" y="2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4" y="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20" y="4"/>
                </a:cxn>
                <a:cxn ang="0">
                  <a:pos x="24" y="16"/>
                </a:cxn>
                <a:cxn ang="0">
                  <a:pos x="24" y="16"/>
                </a:cxn>
              </a:cxnLst>
              <a:rect l="0" t="0" r="r" b="b"/>
              <a:pathLst>
                <a:path w="24" h="32">
                  <a:moveTo>
                    <a:pt x="24" y="16"/>
                  </a:moveTo>
                  <a:lnTo>
                    <a:pt x="24" y="16"/>
                  </a:lnTo>
                  <a:lnTo>
                    <a:pt x="20" y="28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4" y="2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4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6500826" y="1989412"/>
            <a:ext cx="1357322" cy="1725340"/>
            <a:chOff x="1714480" y="1633936"/>
            <a:chExt cx="2036594" cy="2439310"/>
          </a:xfrm>
        </p:grpSpPr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2064198" y="1982775"/>
              <a:ext cx="452576" cy="19494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2"/>
                </a:cxn>
                <a:cxn ang="0">
                  <a:pos x="16" y="20"/>
                </a:cxn>
                <a:cxn ang="0">
                  <a:pos x="32" y="12"/>
                </a:cxn>
                <a:cxn ang="0">
                  <a:pos x="56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12" y="4"/>
                </a:cxn>
                <a:cxn ang="0">
                  <a:pos x="128" y="8"/>
                </a:cxn>
                <a:cxn ang="0">
                  <a:pos x="144" y="16"/>
                </a:cxn>
                <a:cxn ang="0">
                  <a:pos x="160" y="32"/>
                </a:cxn>
                <a:cxn ang="0">
                  <a:pos x="176" y="48"/>
                </a:cxn>
                <a:cxn ang="0">
                  <a:pos x="176" y="48"/>
                </a:cxn>
                <a:cxn ang="0">
                  <a:pos x="160" y="56"/>
                </a:cxn>
                <a:cxn ang="0">
                  <a:pos x="144" y="64"/>
                </a:cxn>
                <a:cxn ang="0">
                  <a:pos x="120" y="72"/>
                </a:cxn>
                <a:cxn ang="0">
                  <a:pos x="96" y="76"/>
                </a:cxn>
                <a:cxn ang="0">
                  <a:pos x="64" y="72"/>
                </a:cxn>
                <a:cxn ang="0">
                  <a:pos x="48" y="64"/>
                </a:cxn>
                <a:cxn ang="0">
                  <a:pos x="32" y="56"/>
                </a:cxn>
                <a:cxn ang="0">
                  <a:pos x="16" y="48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176" h="76">
                  <a:moveTo>
                    <a:pt x="0" y="32"/>
                  </a:moveTo>
                  <a:lnTo>
                    <a:pt x="0" y="32"/>
                  </a:lnTo>
                  <a:lnTo>
                    <a:pt x="16" y="20"/>
                  </a:lnTo>
                  <a:lnTo>
                    <a:pt x="32" y="12"/>
                  </a:lnTo>
                  <a:lnTo>
                    <a:pt x="56" y="4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12" y="4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0" y="32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60" y="56"/>
                  </a:lnTo>
                  <a:lnTo>
                    <a:pt x="144" y="64"/>
                  </a:lnTo>
                  <a:lnTo>
                    <a:pt x="120" y="72"/>
                  </a:lnTo>
                  <a:lnTo>
                    <a:pt x="96" y="76"/>
                  </a:lnTo>
                  <a:lnTo>
                    <a:pt x="64" y="72"/>
                  </a:lnTo>
                  <a:lnTo>
                    <a:pt x="48" y="64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83B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2568204" y="1633936"/>
              <a:ext cx="596578" cy="554039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224" y="0"/>
                </a:cxn>
                <a:cxn ang="0">
                  <a:pos x="192" y="0"/>
                </a:cxn>
                <a:cxn ang="0">
                  <a:pos x="160" y="8"/>
                </a:cxn>
                <a:cxn ang="0">
                  <a:pos x="120" y="16"/>
                </a:cxn>
                <a:cxn ang="0">
                  <a:pos x="100" y="28"/>
                </a:cxn>
                <a:cxn ang="0">
                  <a:pos x="80" y="40"/>
                </a:cxn>
                <a:cxn ang="0">
                  <a:pos x="60" y="52"/>
                </a:cxn>
                <a:cxn ang="0">
                  <a:pos x="44" y="72"/>
                </a:cxn>
                <a:cxn ang="0">
                  <a:pos x="28" y="96"/>
                </a:cxn>
                <a:cxn ang="0">
                  <a:pos x="16" y="120"/>
                </a:cxn>
                <a:cxn ang="0">
                  <a:pos x="4" y="152"/>
                </a:cxn>
                <a:cxn ang="0">
                  <a:pos x="0" y="188"/>
                </a:cxn>
                <a:cxn ang="0">
                  <a:pos x="8" y="216"/>
                </a:cxn>
                <a:cxn ang="0">
                  <a:pos x="8" y="216"/>
                </a:cxn>
                <a:cxn ang="0">
                  <a:pos x="48" y="212"/>
                </a:cxn>
                <a:cxn ang="0">
                  <a:pos x="88" y="200"/>
                </a:cxn>
                <a:cxn ang="0">
                  <a:pos x="136" y="184"/>
                </a:cxn>
                <a:cxn ang="0">
                  <a:pos x="156" y="172"/>
                </a:cxn>
                <a:cxn ang="0">
                  <a:pos x="176" y="156"/>
                </a:cxn>
                <a:cxn ang="0">
                  <a:pos x="196" y="140"/>
                </a:cxn>
                <a:cxn ang="0">
                  <a:pos x="212" y="120"/>
                </a:cxn>
                <a:cxn ang="0">
                  <a:pos x="220" y="96"/>
                </a:cxn>
                <a:cxn ang="0">
                  <a:pos x="228" y="68"/>
                </a:cxn>
                <a:cxn ang="0">
                  <a:pos x="232" y="36"/>
                </a:cxn>
                <a:cxn ang="0">
                  <a:pos x="224" y="0"/>
                </a:cxn>
                <a:cxn ang="0">
                  <a:pos x="224" y="0"/>
                </a:cxn>
              </a:cxnLst>
              <a:rect l="0" t="0" r="r" b="b"/>
              <a:pathLst>
                <a:path w="232" h="216">
                  <a:moveTo>
                    <a:pt x="224" y="0"/>
                  </a:moveTo>
                  <a:lnTo>
                    <a:pt x="224" y="0"/>
                  </a:lnTo>
                  <a:lnTo>
                    <a:pt x="192" y="0"/>
                  </a:lnTo>
                  <a:lnTo>
                    <a:pt x="160" y="8"/>
                  </a:lnTo>
                  <a:lnTo>
                    <a:pt x="120" y="16"/>
                  </a:lnTo>
                  <a:lnTo>
                    <a:pt x="100" y="28"/>
                  </a:lnTo>
                  <a:lnTo>
                    <a:pt x="80" y="40"/>
                  </a:lnTo>
                  <a:lnTo>
                    <a:pt x="60" y="52"/>
                  </a:lnTo>
                  <a:lnTo>
                    <a:pt x="44" y="72"/>
                  </a:lnTo>
                  <a:lnTo>
                    <a:pt x="28" y="96"/>
                  </a:lnTo>
                  <a:lnTo>
                    <a:pt x="16" y="120"/>
                  </a:lnTo>
                  <a:lnTo>
                    <a:pt x="4" y="152"/>
                  </a:lnTo>
                  <a:lnTo>
                    <a:pt x="0" y="188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48" y="212"/>
                  </a:lnTo>
                  <a:lnTo>
                    <a:pt x="88" y="200"/>
                  </a:lnTo>
                  <a:lnTo>
                    <a:pt x="136" y="184"/>
                  </a:lnTo>
                  <a:lnTo>
                    <a:pt x="156" y="172"/>
                  </a:lnTo>
                  <a:lnTo>
                    <a:pt x="176" y="156"/>
                  </a:lnTo>
                  <a:lnTo>
                    <a:pt x="196" y="140"/>
                  </a:lnTo>
                  <a:lnTo>
                    <a:pt x="212" y="120"/>
                  </a:lnTo>
                  <a:lnTo>
                    <a:pt x="220" y="96"/>
                  </a:lnTo>
                  <a:lnTo>
                    <a:pt x="228" y="68"/>
                  </a:lnTo>
                  <a:lnTo>
                    <a:pt x="232" y="36"/>
                  </a:lnTo>
                  <a:lnTo>
                    <a:pt x="224" y="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385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2578490" y="1633936"/>
              <a:ext cx="586292" cy="554039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4" y="216"/>
                </a:cxn>
                <a:cxn ang="0">
                  <a:pos x="44" y="212"/>
                </a:cxn>
                <a:cxn ang="0">
                  <a:pos x="84" y="200"/>
                </a:cxn>
                <a:cxn ang="0">
                  <a:pos x="132" y="184"/>
                </a:cxn>
                <a:cxn ang="0">
                  <a:pos x="152" y="172"/>
                </a:cxn>
                <a:cxn ang="0">
                  <a:pos x="172" y="156"/>
                </a:cxn>
                <a:cxn ang="0">
                  <a:pos x="192" y="140"/>
                </a:cxn>
                <a:cxn ang="0">
                  <a:pos x="208" y="120"/>
                </a:cxn>
                <a:cxn ang="0">
                  <a:pos x="216" y="96"/>
                </a:cxn>
                <a:cxn ang="0">
                  <a:pos x="224" y="68"/>
                </a:cxn>
                <a:cxn ang="0">
                  <a:pos x="228" y="36"/>
                </a:cxn>
                <a:cxn ang="0">
                  <a:pos x="220" y="0"/>
                </a:cxn>
                <a:cxn ang="0">
                  <a:pos x="220" y="0"/>
                </a:cxn>
                <a:cxn ang="0">
                  <a:pos x="220" y="0"/>
                </a:cxn>
                <a:cxn ang="0">
                  <a:pos x="0" y="204"/>
                </a:cxn>
                <a:cxn ang="0">
                  <a:pos x="4" y="216"/>
                </a:cxn>
              </a:cxnLst>
              <a:rect l="0" t="0" r="r" b="b"/>
              <a:pathLst>
                <a:path w="228" h="216">
                  <a:moveTo>
                    <a:pt x="4" y="216"/>
                  </a:moveTo>
                  <a:lnTo>
                    <a:pt x="4" y="216"/>
                  </a:lnTo>
                  <a:lnTo>
                    <a:pt x="44" y="212"/>
                  </a:lnTo>
                  <a:lnTo>
                    <a:pt x="84" y="200"/>
                  </a:lnTo>
                  <a:lnTo>
                    <a:pt x="132" y="184"/>
                  </a:lnTo>
                  <a:lnTo>
                    <a:pt x="152" y="172"/>
                  </a:lnTo>
                  <a:lnTo>
                    <a:pt x="172" y="156"/>
                  </a:lnTo>
                  <a:lnTo>
                    <a:pt x="192" y="140"/>
                  </a:lnTo>
                  <a:lnTo>
                    <a:pt x="208" y="120"/>
                  </a:lnTo>
                  <a:lnTo>
                    <a:pt x="216" y="96"/>
                  </a:lnTo>
                  <a:lnTo>
                    <a:pt x="224" y="68"/>
                  </a:lnTo>
                  <a:lnTo>
                    <a:pt x="228" y="36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0" y="204"/>
                  </a:lnTo>
                  <a:lnTo>
                    <a:pt x="4" y="216"/>
                  </a:lnTo>
                  <a:close/>
                </a:path>
              </a:pathLst>
            </a:custGeom>
            <a:solidFill>
              <a:srgbClr val="083B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23"/>
            <p:cNvSpPr>
              <a:spLocks/>
            </p:cNvSpPr>
            <p:nvPr/>
          </p:nvSpPr>
          <p:spPr bwMode="auto">
            <a:xfrm>
              <a:off x="2537346" y="3036988"/>
              <a:ext cx="545149" cy="512999"/>
            </a:xfrm>
            <a:custGeom>
              <a:avLst/>
              <a:gdLst/>
              <a:ahLst/>
              <a:cxnLst>
                <a:cxn ang="0">
                  <a:pos x="212" y="200"/>
                </a:cxn>
                <a:cxn ang="0">
                  <a:pos x="212" y="200"/>
                </a:cxn>
                <a:cxn ang="0">
                  <a:pos x="196" y="192"/>
                </a:cxn>
                <a:cxn ang="0">
                  <a:pos x="156" y="168"/>
                </a:cxn>
                <a:cxn ang="0">
                  <a:pos x="136" y="152"/>
                </a:cxn>
                <a:cxn ang="0">
                  <a:pos x="112" y="132"/>
                </a:cxn>
                <a:cxn ang="0">
                  <a:pos x="96" y="112"/>
                </a:cxn>
                <a:cxn ang="0">
                  <a:pos x="88" y="92"/>
                </a:cxn>
                <a:cxn ang="0">
                  <a:pos x="88" y="92"/>
                </a:cxn>
                <a:cxn ang="0">
                  <a:pos x="80" y="60"/>
                </a:cxn>
                <a:cxn ang="0">
                  <a:pos x="80" y="40"/>
                </a:cxn>
                <a:cxn ang="0">
                  <a:pos x="84" y="28"/>
                </a:cxn>
                <a:cxn ang="0">
                  <a:pos x="88" y="24"/>
                </a:cxn>
                <a:cxn ang="0">
                  <a:pos x="88" y="24"/>
                </a:cxn>
                <a:cxn ang="0">
                  <a:pos x="76" y="24"/>
                </a:cxn>
                <a:cxn ang="0">
                  <a:pos x="68" y="20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44" y="8"/>
                </a:cxn>
                <a:cxn ang="0">
                  <a:pos x="2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8" y="12"/>
                </a:cxn>
                <a:cxn ang="0">
                  <a:pos x="20" y="20"/>
                </a:cxn>
                <a:cxn ang="0">
                  <a:pos x="28" y="24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4" y="24"/>
                </a:cxn>
                <a:cxn ang="0">
                  <a:pos x="48" y="28"/>
                </a:cxn>
                <a:cxn ang="0">
                  <a:pos x="52" y="36"/>
                </a:cxn>
                <a:cxn ang="0">
                  <a:pos x="52" y="36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56" y="48"/>
                </a:cxn>
                <a:cxn ang="0">
                  <a:pos x="56" y="52"/>
                </a:cxn>
                <a:cxn ang="0">
                  <a:pos x="52" y="68"/>
                </a:cxn>
                <a:cxn ang="0">
                  <a:pos x="56" y="84"/>
                </a:cxn>
                <a:cxn ang="0">
                  <a:pos x="64" y="96"/>
                </a:cxn>
                <a:cxn ang="0">
                  <a:pos x="76" y="116"/>
                </a:cxn>
                <a:cxn ang="0">
                  <a:pos x="100" y="140"/>
                </a:cxn>
                <a:cxn ang="0">
                  <a:pos x="100" y="140"/>
                </a:cxn>
                <a:cxn ang="0">
                  <a:pos x="124" y="160"/>
                </a:cxn>
                <a:cxn ang="0">
                  <a:pos x="148" y="176"/>
                </a:cxn>
                <a:cxn ang="0">
                  <a:pos x="184" y="196"/>
                </a:cxn>
                <a:cxn ang="0">
                  <a:pos x="204" y="200"/>
                </a:cxn>
                <a:cxn ang="0">
                  <a:pos x="212" y="200"/>
                </a:cxn>
                <a:cxn ang="0">
                  <a:pos x="212" y="200"/>
                </a:cxn>
              </a:cxnLst>
              <a:rect l="0" t="0" r="r" b="b"/>
              <a:pathLst>
                <a:path w="212" h="200">
                  <a:moveTo>
                    <a:pt x="212" y="200"/>
                  </a:moveTo>
                  <a:lnTo>
                    <a:pt x="212" y="200"/>
                  </a:lnTo>
                  <a:lnTo>
                    <a:pt x="196" y="192"/>
                  </a:lnTo>
                  <a:lnTo>
                    <a:pt x="156" y="168"/>
                  </a:lnTo>
                  <a:lnTo>
                    <a:pt x="136" y="152"/>
                  </a:lnTo>
                  <a:lnTo>
                    <a:pt x="112" y="132"/>
                  </a:lnTo>
                  <a:lnTo>
                    <a:pt x="96" y="112"/>
                  </a:lnTo>
                  <a:lnTo>
                    <a:pt x="88" y="92"/>
                  </a:lnTo>
                  <a:lnTo>
                    <a:pt x="88" y="92"/>
                  </a:lnTo>
                  <a:lnTo>
                    <a:pt x="80" y="60"/>
                  </a:lnTo>
                  <a:lnTo>
                    <a:pt x="80" y="40"/>
                  </a:lnTo>
                  <a:lnTo>
                    <a:pt x="84" y="28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76" y="24"/>
                  </a:lnTo>
                  <a:lnTo>
                    <a:pt x="68" y="20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44" y="8"/>
                  </a:lnTo>
                  <a:lnTo>
                    <a:pt x="2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12"/>
                  </a:lnTo>
                  <a:lnTo>
                    <a:pt x="20" y="20"/>
                  </a:lnTo>
                  <a:lnTo>
                    <a:pt x="28" y="24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24"/>
                  </a:lnTo>
                  <a:lnTo>
                    <a:pt x="48" y="28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6" y="48"/>
                  </a:lnTo>
                  <a:lnTo>
                    <a:pt x="56" y="52"/>
                  </a:lnTo>
                  <a:lnTo>
                    <a:pt x="52" y="68"/>
                  </a:lnTo>
                  <a:lnTo>
                    <a:pt x="56" y="84"/>
                  </a:lnTo>
                  <a:lnTo>
                    <a:pt x="64" y="96"/>
                  </a:lnTo>
                  <a:lnTo>
                    <a:pt x="76" y="116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124" y="160"/>
                  </a:lnTo>
                  <a:lnTo>
                    <a:pt x="148" y="176"/>
                  </a:lnTo>
                  <a:lnTo>
                    <a:pt x="184" y="196"/>
                  </a:lnTo>
                  <a:lnTo>
                    <a:pt x="204" y="200"/>
                  </a:lnTo>
                  <a:lnTo>
                    <a:pt x="212" y="200"/>
                  </a:lnTo>
                  <a:lnTo>
                    <a:pt x="212" y="2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114"/>
            <p:cNvSpPr>
              <a:spLocks/>
            </p:cNvSpPr>
            <p:nvPr/>
          </p:nvSpPr>
          <p:spPr bwMode="auto">
            <a:xfrm>
              <a:off x="1796767" y="2218755"/>
              <a:ext cx="1902878" cy="1803192"/>
            </a:xfrm>
            <a:custGeom>
              <a:avLst/>
              <a:gdLst/>
              <a:ahLst/>
              <a:cxnLst>
                <a:cxn ang="0">
                  <a:pos x="284" y="683"/>
                </a:cxn>
                <a:cxn ang="0">
                  <a:pos x="224" y="635"/>
                </a:cxn>
                <a:cxn ang="0">
                  <a:pos x="132" y="547"/>
                </a:cxn>
                <a:cxn ang="0">
                  <a:pos x="72" y="467"/>
                </a:cxn>
                <a:cxn ang="0">
                  <a:pos x="24" y="379"/>
                </a:cxn>
                <a:cxn ang="0">
                  <a:pos x="0" y="280"/>
                </a:cxn>
                <a:cxn ang="0">
                  <a:pos x="0" y="200"/>
                </a:cxn>
                <a:cxn ang="0">
                  <a:pos x="16" y="144"/>
                </a:cxn>
                <a:cxn ang="0">
                  <a:pos x="28" y="120"/>
                </a:cxn>
                <a:cxn ang="0">
                  <a:pos x="72" y="72"/>
                </a:cxn>
                <a:cxn ang="0">
                  <a:pos x="124" y="40"/>
                </a:cxn>
                <a:cxn ang="0">
                  <a:pos x="172" y="28"/>
                </a:cxn>
                <a:cxn ang="0">
                  <a:pos x="228" y="28"/>
                </a:cxn>
                <a:cxn ang="0">
                  <a:pos x="292" y="52"/>
                </a:cxn>
                <a:cxn ang="0">
                  <a:pos x="324" y="72"/>
                </a:cxn>
                <a:cxn ang="0">
                  <a:pos x="380" y="36"/>
                </a:cxn>
                <a:cxn ang="0">
                  <a:pos x="464" y="4"/>
                </a:cxn>
                <a:cxn ang="0">
                  <a:pos x="516" y="0"/>
                </a:cxn>
                <a:cxn ang="0">
                  <a:pos x="572" y="4"/>
                </a:cxn>
                <a:cxn ang="0">
                  <a:pos x="628" y="28"/>
                </a:cxn>
                <a:cxn ang="0">
                  <a:pos x="652" y="44"/>
                </a:cxn>
                <a:cxn ang="0">
                  <a:pos x="700" y="92"/>
                </a:cxn>
                <a:cxn ang="0">
                  <a:pos x="720" y="136"/>
                </a:cxn>
                <a:cxn ang="0">
                  <a:pos x="736" y="188"/>
                </a:cxn>
                <a:cxn ang="0">
                  <a:pos x="740" y="256"/>
                </a:cxn>
                <a:cxn ang="0">
                  <a:pos x="724" y="335"/>
                </a:cxn>
                <a:cxn ang="0">
                  <a:pos x="716" y="371"/>
                </a:cxn>
                <a:cxn ang="0">
                  <a:pos x="688" y="463"/>
                </a:cxn>
                <a:cxn ang="0">
                  <a:pos x="624" y="579"/>
                </a:cxn>
                <a:cxn ang="0">
                  <a:pos x="572" y="639"/>
                </a:cxn>
                <a:cxn ang="0">
                  <a:pos x="512" y="695"/>
                </a:cxn>
                <a:cxn ang="0">
                  <a:pos x="504" y="699"/>
                </a:cxn>
                <a:cxn ang="0">
                  <a:pos x="460" y="703"/>
                </a:cxn>
                <a:cxn ang="0">
                  <a:pos x="420" y="695"/>
                </a:cxn>
                <a:cxn ang="0">
                  <a:pos x="396" y="687"/>
                </a:cxn>
                <a:cxn ang="0">
                  <a:pos x="352" y="699"/>
                </a:cxn>
                <a:cxn ang="0">
                  <a:pos x="312" y="699"/>
                </a:cxn>
                <a:cxn ang="0">
                  <a:pos x="284" y="683"/>
                </a:cxn>
              </a:cxnLst>
              <a:rect l="0" t="0" r="r" b="b"/>
              <a:pathLst>
                <a:path w="740" h="703">
                  <a:moveTo>
                    <a:pt x="284" y="683"/>
                  </a:moveTo>
                  <a:lnTo>
                    <a:pt x="284" y="683"/>
                  </a:lnTo>
                  <a:lnTo>
                    <a:pt x="264" y="671"/>
                  </a:lnTo>
                  <a:lnTo>
                    <a:pt x="224" y="635"/>
                  </a:lnTo>
                  <a:lnTo>
                    <a:pt x="164" y="579"/>
                  </a:lnTo>
                  <a:lnTo>
                    <a:pt x="132" y="547"/>
                  </a:lnTo>
                  <a:lnTo>
                    <a:pt x="104" y="507"/>
                  </a:lnTo>
                  <a:lnTo>
                    <a:pt x="72" y="467"/>
                  </a:lnTo>
                  <a:lnTo>
                    <a:pt x="48" y="423"/>
                  </a:lnTo>
                  <a:lnTo>
                    <a:pt x="24" y="379"/>
                  </a:lnTo>
                  <a:lnTo>
                    <a:pt x="8" y="327"/>
                  </a:lnTo>
                  <a:lnTo>
                    <a:pt x="0" y="280"/>
                  </a:lnTo>
                  <a:lnTo>
                    <a:pt x="0" y="228"/>
                  </a:lnTo>
                  <a:lnTo>
                    <a:pt x="0" y="200"/>
                  </a:lnTo>
                  <a:lnTo>
                    <a:pt x="8" y="172"/>
                  </a:lnTo>
                  <a:lnTo>
                    <a:pt x="16" y="144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48" y="92"/>
                  </a:lnTo>
                  <a:lnTo>
                    <a:pt x="72" y="72"/>
                  </a:lnTo>
                  <a:lnTo>
                    <a:pt x="104" y="48"/>
                  </a:lnTo>
                  <a:lnTo>
                    <a:pt x="124" y="40"/>
                  </a:lnTo>
                  <a:lnTo>
                    <a:pt x="148" y="32"/>
                  </a:lnTo>
                  <a:lnTo>
                    <a:pt x="172" y="28"/>
                  </a:lnTo>
                  <a:lnTo>
                    <a:pt x="196" y="24"/>
                  </a:lnTo>
                  <a:lnTo>
                    <a:pt x="228" y="28"/>
                  </a:lnTo>
                  <a:lnTo>
                    <a:pt x="256" y="36"/>
                  </a:lnTo>
                  <a:lnTo>
                    <a:pt x="292" y="52"/>
                  </a:lnTo>
                  <a:lnTo>
                    <a:pt x="324" y="72"/>
                  </a:lnTo>
                  <a:lnTo>
                    <a:pt x="324" y="72"/>
                  </a:lnTo>
                  <a:lnTo>
                    <a:pt x="352" y="52"/>
                  </a:lnTo>
                  <a:lnTo>
                    <a:pt x="380" y="36"/>
                  </a:lnTo>
                  <a:lnTo>
                    <a:pt x="420" y="16"/>
                  </a:lnTo>
                  <a:lnTo>
                    <a:pt x="464" y="4"/>
                  </a:lnTo>
                  <a:lnTo>
                    <a:pt x="492" y="0"/>
                  </a:lnTo>
                  <a:lnTo>
                    <a:pt x="516" y="0"/>
                  </a:lnTo>
                  <a:lnTo>
                    <a:pt x="544" y="0"/>
                  </a:lnTo>
                  <a:lnTo>
                    <a:pt x="572" y="4"/>
                  </a:lnTo>
                  <a:lnTo>
                    <a:pt x="600" y="16"/>
                  </a:lnTo>
                  <a:lnTo>
                    <a:pt x="628" y="28"/>
                  </a:lnTo>
                  <a:lnTo>
                    <a:pt x="628" y="28"/>
                  </a:lnTo>
                  <a:lnTo>
                    <a:pt x="652" y="44"/>
                  </a:lnTo>
                  <a:lnTo>
                    <a:pt x="676" y="64"/>
                  </a:lnTo>
                  <a:lnTo>
                    <a:pt x="700" y="92"/>
                  </a:lnTo>
                  <a:lnTo>
                    <a:pt x="712" y="112"/>
                  </a:lnTo>
                  <a:lnTo>
                    <a:pt x="720" y="136"/>
                  </a:lnTo>
                  <a:lnTo>
                    <a:pt x="728" y="160"/>
                  </a:lnTo>
                  <a:lnTo>
                    <a:pt x="736" y="188"/>
                  </a:lnTo>
                  <a:lnTo>
                    <a:pt x="740" y="220"/>
                  </a:lnTo>
                  <a:lnTo>
                    <a:pt x="740" y="256"/>
                  </a:lnTo>
                  <a:lnTo>
                    <a:pt x="732" y="292"/>
                  </a:lnTo>
                  <a:lnTo>
                    <a:pt x="724" y="335"/>
                  </a:lnTo>
                  <a:lnTo>
                    <a:pt x="724" y="335"/>
                  </a:lnTo>
                  <a:lnTo>
                    <a:pt x="716" y="371"/>
                  </a:lnTo>
                  <a:lnTo>
                    <a:pt x="704" y="411"/>
                  </a:lnTo>
                  <a:lnTo>
                    <a:pt x="688" y="463"/>
                  </a:lnTo>
                  <a:lnTo>
                    <a:pt x="660" y="519"/>
                  </a:lnTo>
                  <a:lnTo>
                    <a:pt x="624" y="579"/>
                  </a:lnTo>
                  <a:lnTo>
                    <a:pt x="600" y="611"/>
                  </a:lnTo>
                  <a:lnTo>
                    <a:pt x="572" y="639"/>
                  </a:lnTo>
                  <a:lnTo>
                    <a:pt x="544" y="667"/>
                  </a:lnTo>
                  <a:lnTo>
                    <a:pt x="512" y="695"/>
                  </a:lnTo>
                  <a:lnTo>
                    <a:pt x="512" y="695"/>
                  </a:lnTo>
                  <a:lnTo>
                    <a:pt x="504" y="699"/>
                  </a:lnTo>
                  <a:lnTo>
                    <a:pt x="476" y="703"/>
                  </a:lnTo>
                  <a:lnTo>
                    <a:pt x="460" y="703"/>
                  </a:lnTo>
                  <a:lnTo>
                    <a:pt x="440" y="703"/>
                  </a:lnTo>
                  <a:lnTo>
                    <a:pt x="420" y="695"/>
                  </a:lnTo>
                  <a:lnTo>
                    <a:pt x="396" y="687"/>
                  </a:lnTo>
                  <a:lnTo>
                    <a:pt x="396" y="687"/>
                  </a:lnTo>
                  <a:lnTo>
                    <a:pt x="384" y="691"/>
                  </a:lnTo>
                  <a:lnTo>
                    <a:pt x="352" y="699"/>
                  </a:lnTo>
                  <a:lnTo>
                    <a:pt x="332" y="703"/>
                  </a:lnTo>
                  <a:lnTo>
                    <a:pt x="312" y="699"/>
                  </a:lnTo>
                  <a:lnTo>
                    <a:pt x="296" y="695"/>
                  </a:lnTo>
                  <a:lnTo>
                    <a:pt x="284" y="683"/>
                  </a:lnTo>
                  <a:lnTo>
                    <a:pt x="284" y="683"/>
                  </a:lnTo>
                  <a:close/>
                </a:path>
              </a:pathLst>
            </a:custGeom>
            <a:solidFill>
              <a:srgbClr val="F721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115"/>
            <p:cNvSpPr>
              <a:spLocks/>
            </p:cNvSpPr>
            <p:nvPr/>
          </p:nvSpPr>
          <p:spPr bwMode="auto">
            <a:xfrm>
              <a:off x="1714480" y="2157195"/>
              <a:ext cx="2036594" cy="1916051"/>
            </a:xfrm>
            <a:custGeom>
              <a:avLst/>
              <a:gdLst/>
              <a:ahLst/>
              <a:cxnLst>
                <a:cxn ang="0">
                  <a:pos x="668" y="32"/>
                </a:cxn>
                <a:cxn ang="0">
                  <a:pos x="616" y="12"/>
                </a:cxn>
                <a:cxn ang="0">
                  <a:pos x="568" y="0"/>
                </a:cxn>
                <a:cxn ang="0">
                  <a:pos x="476" y="8"/>
                </a:cxn>
                <a:cxn ang="0">
                  <a:pos x="404" y="40"/>
                </a:cxn>
                <a:cxn ang="0">
                  <a:pos x="356" y="68"/>
                </a:cxn>
                <a:cxn ang="0">
                  <a:pos x="312" y="44"/>
                </a:cxn>
                <a:cxn ang="0">
                  <a:pos x="224" y="28"/>
                </a:cxn>
                <a:cxn ang="0">
                  <a:pos x="180" y="32"/>
                </a:cxn>
                <a:cxn ang="0">
                  <a:pos x="120" y="56"/>
                </a:cxn>
                <a:cxn ang="0">
                  <a:pos x="76" y="88"/>
                </a:cxn>
                <a:cxn ang="0">
                  <a:pos x="40" y="132"/>
                </a:cxn>
                <a:cxn ang="0">
                  <a:pos x="24" y="168"/>
                </a:cxn>
                <a:cxn ang="0">
                  <a:pos x="4" y="236"/>
                </a:cxn>
                <a:cxn ang="0">
                  <a:pos x="0" y="272"/>
                </a:cxn>
                <a:cxn ang="0">
                  <a:pos x="12" y="359"/>
                </a:cxn>
                <a:cxn ang="0">
                  <a:pos x="44" y="443"/>
                </a:cxn>
                <a:cxn ang="0">
                  <a:pos x="92" y="519"/>
                </a:cxn>
                <a:cxn ang="0">
                  <a:pos x="144" y="587"/>
                </a:cxn>
                <a:cxn ang="0">
                  <a:pos x="248" y="683"/>
                </a:cxn>
                <a:cxn ang="0">
                  <a:pos x="300" y="727"/>
                </a:cxn>
                <a:cxn ang="0">
                  <a:pos x="332" y="743"/>
                </a:cxn>
                <a:cxn ang="0">
                  <a:pos x="372" y="747"/>
                </a:cxn>
                <a:cxn ang="0">
                  <a:pos x="428" y="735"/>
                </a:cxn>
                <a:cxn ang="0">
                  <a:pos x="452" y="743"/>
                </a:cxn>
                <a:cxn ang="0">
                  <a:pos x="516" y="747"/>
                </a:cxn>
                <a:cxn ang="0">
                  <a:pos x="552" y="743"/>
                </a:cxn>
                <a:cxn ang="0">
                  <a:pos x="556" y="739"/>
                </a:cxn>
                <a:cxn ang="0">
                  <a:pos x="592" y="711"/>
                </a:cxn>
                <a:cxn ang="0">
                  <a:pos x="648" y="651"/>
                </a:cxn>
                <a:cxn ang="0">
                  <a:pos x="712" y="559"/>
                </a:cxn>
                <a:cxn ang="0">
                  <a:pos x="760" y="447"/>
                </a:cxn>
                <a:cxn ang="0">
                  <a:pos x="780" y="363"/>
                </a:cxn>
                <a:cxn ang="0">
                  <a:pos x="792" y="308"/>
                </a:cxn>
                <a:cxn ang="0">
                  <a:pos x="792" y="256"/>
                </a:cxn>
                <a:cxn ang="0">
                  <a:pos x="788" y="200"/>
                </a:cxn>
                <a:cxn ang="0">
                  <a:pos x="776" y="152"/>
                </a:cxn>
                <a:cxn ang="0">
                  <a:pos x="736" y="84"/>
                </a:cxn>
                <a:cxn ang="0">
                  <a:pos x="692" y="48"/>
                </a:cxn>
                <a:cxn ang="0">
                  <a:pos x="668" y="32"/>
                </a:cxn>
              </a:cxnLst>
              <a:rect l="0" t="0" r="r" b="b"/>
              <a:pathLst>
                <a:path w="792" h="747">
                  <a:moveTo>
                    <a:pt x="668" y="32"/>
                  </a:moveTo>
                  <a:lnTo>
                    <a:pt x="668" y="32"/>
                  </a:lnTo>
                  <a:lnTo>
                    <a:pt x="644" y="20"/>
                  </a:lnTo>
                  <a:lnTo>
                    <a:pt x="616" y="12"/>
                  </a:lnTo>
                  <a:lnTo>
                    <a:pt x="592" y="4"/>
                  </a:lnTo>
                  <a:lnTo>
                    <a:pt x="568" y="0"/>
                  </a:lnTo>
                  <a:lnTo>
                    <a:pt x="520" y="0"/>
                  </a:lnTo>
                  <a:lnTo>
                    <a:pt x="476" y="8"/>
                  </a:lnTo>
                  <a:lnTo>
                    <a:pt x="436" y="24"/>
                  </a:lnTo>
                  <a:lnTo>
                    <a:pt x="404" y="40"/>
                  </a:lnTo>
                  <a:lnTo>
                    <a:pt x="376" y="56"/>
                  </a:lnTo>
                  <a:lnTo>
                    <a:pt x="356" y="68"/>
                  </a:lnTo>
                  <a:lnTo>
                    <a:pt x="356" y="68"/>
                  </a:lnTo>
                  <a:lnTo>
                    <a:pt x="312" y="44"/>
                  </a:lnTo>
                  <a:lnTo>
                    <a:pt x="264" y="32"/>
                  </a:lnTo>
                  <a:lnTo>
                    <a:pt x="224" y="28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48" y="40"/>
                  </a:lnTo>
                  <a:lnTo>
                    <a:pt x="120" y="56"/>
                  </a:lnTo>
                  <a:lnTo>
                    <a:pt x="96" y="72"/>
                  </a:lnTo>
                  <a:lnTo>
                    <a:pt x="76" y="88"/>
                  </a:lnTo>
                  <a:lnTo>
                    <a:pt x="48" y="116"/>
                  </a:lnTo>
                  <a:lnTo>
                    <a:pt x="40" y="132"/>
                  </a:lnTo>
                  <a:lnTo>
                    <a:pt x="40" y="132"/>
                  </a:lnTo>
                  <a:lnTo>
                    <a:pt x="24" y="168"/>
                  </a:lnTo>
                  <a:lnTo>
                    <a:pt x="12" y="204"/>
                  </a:lnTo>
                  <a:lnTo>
                    <a:pt x="4" y="23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4" y="316"/>
                  </a:lnTo>
                  <a:lnTo>
                    <a:pt x="12" y="359"/>
                  </a:lnTo>
                  <a:lnTo>
                    <a:pt x="28" y="403"/>
                  </a:lnTo>
                  <a:lnTo>
                    <a:pt x="44" y="443"/>
                  </a:lnTo>
                  <a:lnTo>
                    <a:pt x="68" y="483"/>
                  </a:lnTo>
                  <a:lnTo>
                    <a:pt x="92" y="519"/>
                  </a:lnTo>
                  <a:lnTo>
                    <a:pt x="116" y="555"/>
                  </a:lnTo>
                  <a:lnTo>
                    <a:pt x="144" y="587"/>
                  </a:lnTo>
                  <a:lnTo>
                    <a:pt x="200" y="643"/>
                  </a:lnTo>
                  <a:lnTo>
                    <a:pt x="248" y="683"/>
                  </a:lnTo>
                  <a:lnTo>
                    <a:pt x="300" y="727"/>
                  </a:lnTo>
                  <a:lnTo>
                    <a:pt x="300" y="727"/>
                  </a:lnTo>
                  <a:lnTo>
                    <a:pt x="316" y="739"/>
                  </a:lnTo>
                  <a:lnTo>
                    <a:pt x="332" y="743"/>
                  </a:lnTo>
                  <a:lnTo>
                    <a:pt x="352" y="747"/>
                  </a:lnTo>
                  <a:lnTo>
                    <a:pt x="372" y="747"/>
                  </a:lnTo>
                  <a:lnTo>
                    <a:pt x="404" y="743"/>
                  </a:lnTo>
                  <a:lnTo>
                    <a:pt x="428" y="735"/>
                  </a:lnTo>
                  <a:lnTo>
                    <a:pt x="428" y="735"/>
                  </a:lnTo>
                  <a:lnTo>
                    <a:pt x="452" y="743"/>
                  </a:lnTo>
                  <a:lnTo>
                    <a:pt x="476" y="747"/>
                  </a:lnTo>
                  <a:lnTo>
                    <a:pt x="516" y="747"/>
                  </a:lnTo>
                  <a:lnTo>
                    <a:pt x="540" y="743"/>
                  </a:lnTo>
                  <a:lnTo>
                    <a:pt x="552" y="743"/>
                  </a:lnTo>
                  <a:lnTo>
                    <a:pt x="556" y="739"/>
                  </a:lnTo>
                  <a:lnTo>
                    <a:pt x="556" y="739"/>
                  </a:lnTo>
                  <a:lnTo>
                    <a:pt x="556" y="739"/>
                  </a:lnTo>
                  <a:lnTo>
                    <a:pt x="592" y="711"/>
                  </a:lnTo>
                  <a:lnTo>
                    <a:pt x="620" y="683"/>
                  </a:lnTo>
                  <a:lnTo>
                    <a:pt x="648" y="651"/>
                  </a:lnTo>
                  <a:lnTo>
                    <a:pt x="672" y="619"/>
                  </a:lnTo>
                  <a:lnTo>
                    <a:pt x="712" y="559"/>
                  </a:lnTo>
                  <a:lnTo>
                    <a:pt x="740" y="499"/>
                  </a:lnTo>
                  <a:lnTo>
                    <a:pt x="760" y="447"/>
                  </a:lnTo>
                  <a:lnTo>
                    <a:pt x="772" y="407"/>
                  </a:lnTo>
                  <a:lnTo>
                    <a:pt x="780" y="363"/>
                  </a:lnTo>
                  <a:lnTo>
                    <a:pt x="780" y="363"/>
                  </a:lnTo>
                  <a:lnTo>
                    <a:pt x="792" y="308"/>
                  </a:lnTo>
                  <a:lnTo>
                    <a:pt x="792" y="256"/>
                  </a:lnTo>
                  <a:lnTo>
                    <a:pt x="792" y="256"/>
                  </a:lnTo>
                  <a:lnTo>
                    <a:pt x="792" y="228"/>
                  </a:lnTo>
                  <a:lnTo>
                    <a:pt x="788" y="200"/>
                  </a:lnTo>
                  <a:lnTo>
                    <a:pt x="784" y="176"/>
                  </a:lnTo>
                  <a:lnTo>
                    <a:pt x="776" y="152"/>
                  </a:lnTo>
                  <a:lnTo>
                    <a:pt x="756" y="116"/>
                  </a:lnTo>
                  <a:lnTo>
                    <a:pt x="736" y="84"/>
                  </a:lnTo>
                  <a:lnTo>
                    <a:pt x="712" y="64"/>
                  </a:lnTo>
                  <a:lnTo>
                    <a:pt x="692" y="48"/>
                  </a:lnTo>
                  <a:lnTo>
                    <a:pt x="668" y="32"/>
                  </a:lnTo>
                  <a:lnTo>
                    <a:pt x="668" y="32"/>
                  </a:lnTo>
                  <a:close/>
                </a:path>
              </a:pathLst>
            </a:custGeom>
            <a:solidFill>
              <a:srgbClr val="4509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116"/>
            <p:cNvSpPr>
              <a:spLocks/>
            </p:cNvSpPr>
            <p:nvPr/>
          </p:nvSpPr>
          <p:spPr bwMode="auto">
            <a:xfrm>
              <a:off x="1796767" y="2218755"/>
              <a:ext cx="1902878" cy="1803192"/>
            </a:xfrm>
            <a:custGeom>
              <a:avLst/>
              <a:gdLst/>
              <a:ahLst/>
              <a:cxnLst>
                <a:cxn ang="0">
                  <a:pos x="284" y="683"/>
                </a:cxn>
                <a:cxn ang="0">
                  <a:pos x="224" y="635"/>
                </a:cxn>
                <a:cxn ang="0">
                  <a:pos x="132" y="547"/>
                </a:cxn>
                <a:cxn ang="0">
                  <a:pos x="72" y="467"/>
                </a:cxn>
                <a:cxn ang="0">
                  <a:pos x="24" y="379"/>
                </a:cxn>
                <a:cxn ang="0">
                  <a:pos x="0" y="280"/>
                </a:cxn>
                <a:cxn ang="0">
                  <a:pos x="0" y="200"/>
                </a:cxn>
                <a:cxn ang="0">
                  <a:pos x="16" y="144"/>
                </a:cxn>
                <a:cxn ang="0">
                  <a:pos x="28" y="120"/>
                </a:cxn>
                <a:cxn ang="0">
                  <a:pos x="72" y="72"/>
                </a:cxn>
                <a:cxn ang="0">
                  <a:pos x="124" y="40"/>
                </a:cxn>
                <a:cxn ang="0">
                  <a:pos x="172" y="28"/>
                </a:cxn>
                <a:cxn ang="0">
                  <a:pos x="228" y="28"/>
                </a:cxn>
                <a:cxn ang="0">
                  <a:pos x="292" y="52"/>
                </a:cxn>
                <a:cxn ang="0">
                  <a:pos x="324" y="72"/>
                </a:cxn>
                <a:cxn ang="0">
                  <a:pos x="380" y="36"/>
                </a:cxn>
                <a:cxn ang="0">
                  <a:pos x="464" y="4"/>
                </a:cxn>
                <a:cxn ang="0">
                  <a:pos x="516" y="0"/>
                </a:cxn>
                <a:cxn ang="0">
                  <a:pos x="572" y="4"/>
                </a:cxn>
                <a:cxn ang="0">
                  <a:pos x="628" y="28"/>
                </a:cxn>
                <a:cxn ang="0">
                  <a:pos x="652" y="44"/>
                </a:cxn>
                <a:cxn ang="0">
                  <a:pos x="700" y="92"/>
                </a:cxn>
                <a:cxn ang="0">
                  <a:pos x="720" y="136"/>
                </a:cxn>
                <a:cxn ang="0">
                  <a:pos x="736" y="188"/>
                </a:cxn>
                <a:cxn ang="0">
                  <a:pos x="740" y="256"/>
                </a:cxn>
                <a:cxn ang="0">
                  <a:pos x="724" y="335"/>
                </a:cxn>
                <a:cxn ang="0">
                  <a:pos x="716" y="371"/>
                </a:cxn>
                <a:cxn ang="0">
                  <a:pos x="688" y="463"/>
                </a:cxn>
                <a:cxn ang="0">
                  <a:pos x="624" y="579"/>
                </a:cxn>
                <a:cxn ang="0">
                  <a:pos x="572" y="639"/>
                </a:cxn>
                <a:cxn ang="0">
                  <a:pos x="512" y="695"/>
                </a:cxn>
                <a:cxn ang="0">
                  <a:pos x="504" y="699"/>
                </a:cxn>
                <a:cxn ang="0">
                  <a:pos x="460" y="703"/>
                </a:cxn>
                <a:cxn ang="0">
                  <a:pos x="420" y="695"/>
                </a:cxn>
                <a:cxn ang="0">
                  <a:pos x="396" y="687"/>
                </a:cxn>
                <a:cxn ang="0">
                  <a:pos x="352" y="699"/>
                </a:cxn>
                <a:cxn ang="0">
                  <a:pos x="312" y="699"/>
                </a:cxn>
                <a:cxn ang="0">
                  <a:pos x="284" y="683"/>
                </a:cxn>
              </a:cxnLst>
              <a:rect l="0" t="0" r="r" b="b"/>
              <a:pathLst>
                <a:path w="740" h="703">
                  <a:moveTo>
                    <a:pt x="284" y="683"/>
                  </a:moveTo>
                  <a:lnTo>
                    <a:pt x="284" y="683"/>
                  </a:lnTo>
                  <a:lnTo>
                    <a:pt x="264" y="671"/>
                  </a:lnTo>
                  <a:lnTo>
                    <a:pt x="224" y="635"/>
                  </a:lnTo>
                  <a:lnTo>
                    <a:pt x="164" y="579"/>
                  </a:lnTo>
                  <a:lnTo>
                    <a:pt x="132" y="547"/>
                  </a:lnTo>
                  <a:lnTo>
                    <a:pt x="104" y="507"/>
                  </a:lnTo>
                  <a:lnTo>
                    <a:pt x="72" y="467"/>
                  </a:lnTo>
                  <a:lnTo>
                    <a:pt x="48" y="423"/>
                  </a:lnTo>
                  <a:lnTo>
                    <a:pt x="24" y="379"/>
                  </a:lnTo>
                  <a:lnTo>
                    <a:pt x="8" y="327"/>
                  </a:lnTo>
                  <a:lnTo>
                    <a:pt x="0" y="280"/>
                  </a:lnTo>
                  <a:lnTo>
                    <a:pt x="0" y="228"/>
                  </a:lnTo>
                  <a:lnTo>
                    <a:pt x="0" y="200"/>
                  </a:lnTo>
                  <a:lnTo>
                    <a:pt x="8" y="172"/>
                  </a:lnTo>
                  <a:lnTo>
                    <a:pt x="16" y="144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48" y="92"/>
                  </a:lnTo>
                  <a:lnTo>
                    <a:pt x="72" y="72"/>
                  </a:lnTo>
                  <a:lnTo>
                    <a:pt x="104" y="48"/>
                  </a:lnTo>
                  <a:lnTo>
                    <a:pt x="124" y="40"/>
                  </a:lnTo>
                  <a:lnTo>
                    <a:pt x="148" y="32"/>
                  </a:lnTo>
                  <a:lnTo>
                    <a:pt x="172" y="28"/>
                  </a:lnTo>
                  <a:lnTo>
                    <a:pt x="196" y="24"/>
                  </a:lnTo>
                  <a:lnTo>
                    <a:pt x="228" y="28"/>
                  </a:lnTo>
                  <a:lnTo>
                    <a:pt x="256" y="36"/>
                  </a:lnTo>
                  <a:lnTo>
                    <a:pt x="292" y="52"/>
                  </a:lnTo>
                  <a:lnTo>
                    <a:pt x="324" y="72"/>
                  </a:lnTo>
                  <a:lnTo>
                    <a:pt x="324" y="72"/>
                  </a:lnTo>
                  <a:lnTo>
                    <a:pt x="352" y="52"/>
                  </a:lnTo>
                  <a:lnTo>
                    <a:pt x="380" y="36"/>
                  </a:lnTo>
                  <a:lnTo>
                    <a:pt x="420" y="16"/>
                  </a:lnTo>
                  <a:lnTo>
                    <a:pt x="464" y="4"/>
                  </a:lnTo>
                  <a:lnTo>
                    <a:pt x="492" y="0"/>
                  </a:lnTo>
                  <a:lnTo>
                    <a:pt x="516" y="0"/>
                  </a:lnTo>
                  <a:lnTo>
                    <a:pt x="544" y="0"/>
                  </a:lnTo>
                  <a:lnTo>
                    <a:pt x="572" y="4"/>
                  </a:lnTo>
                  <a:lnTo>
                    <a:pt x="600" y="16"/>
                  </a:lnTo>
                  <a:lnTo>
                    <a:pt x="628" y="28"/>
                  </a:lnTo>
                  <a:lnTo>
                    <a:pt x="628" y="28"/>
                  </a:lnTo>
                  <a:lnTo>
                    <a:pt x="652" y="44"/>
                  </a:lnTo>
                  <a:lnTo>
                    <a:pt x="676" y="64"/>
                  </a:lnTo>
                  <a:lnTo>
                    <a:pt x="700" y="92"/>
                  </a:lnTo>
                  <a:lnTo>
                    <a:pt x="712" y="112"/>
                  </a:lnTo>
                  <a:lnTo>
                    <a:pt x="720" y="136"/>
                  </a:lnTo>
                  <a:lnTo>
                    <a:pt x="728" y="160"/>
                  </a:lnTo>
                  <a:lnTo>
                    <a:pt x="736" y="188"/>
                  </a:lnTo>
                  <a:lnTo>
                    <a:pt x="740" y="220"/>
                  </a:lnTo>
                  <a:lnTo>
                    <a:pt x="740" y="256"/>
                  </a:lnTo>
                  <a:lnTo>
                    <a:pt x="732" y="292"/>
                  </a:lnTo>
                  <a:lnTo>
                    <a:pt x="724" y="335"/>
                  </a:lnTo>
                  <a:lnTo>
                    <a:pt x="724" y="335"/>
                  </a:lnTo>
                  <a:lnTo>
                    <a:pt x="716" y="371"/>
                  </a:lnTo>
                  <a:lnTo>
                    <a:pt x="704" y="411"/>
                  </a:lnTo>
                  <a:lnTo>
                    <a:pt x="688" y="463"/>
                  </a:lnTo>
                  <a:lnTo>
                    <a:pt x="660" y="519"/>
                  </a:lnTo>
                  <a:lnTo>
                    <a:pt x="624" y="579"/>
                  </a:lnTo>
                  <a:lnTo>
                    <a:pt x="600" y="611"/>
                  </a:lnTo>
                  <a:lnTo>
                    <a:pt x="572" y="639"/>
                  </a:lnTo>
                  <a:lnTo>
                    <a:pt x="544" y="667"/>
                  </a:lnTo>
                  <a:lnTo>
                    <a:pt x="512" y="695"/>
                  </a:lnTo>
                  <a:lnTo>
                    <a:pt x="512" y="695"/>
                  </a:lnTo>
                  <a:lnTo>
                    <a:pt x="504" y="699"/>
                  </a:lnTo>
                  <a:lnTo>
                    <a:pt x="476" y="703"/>
                  </a:lnTo>
                  <a:lnTo>
                    <a:pt x="460" y="703"/>
                  </a:lnTo>
                  <a:lnTo>
                    <a:pt x="440" y="703"/>
                  </a:lnTo>
                  <a:lnTo>
                    <a:pt x="420" y="695"/>
                  </a:lnTo>
                  <a:lnTo>
                    <a:pt x="396" y="687"/>
                  </a:lnTo>
                  <a:lnTo>
                    <a:pt x="396" y="687"/>
                  </a:lnTo>
                  <a:lnTo>
                    <a:pt x="384" y="691"/>
                  </a:lnTo>
                  <a:lnTo>
                    <a:pt x="352" y="699"/>
                  </a:lnTo>
                  <a:lnTo>
                    <a:pt x="332" y="703"/>
                  </a:lnTo>
                  <a:lnTo>
                    <a:pt x="312" y="699"/>
                  </a:lnTo>
                  <a:lnTo>
                    <a:pt x="296" y="695"/>
                  </a:lnTo>
                  <a:lnTo>
                    <a:pt x="284" y="683"/>
                  </a:lnTo>
                  <a:lnTo>
                    <a:pt x="284" y="683"/>
                  </a:lnTo>
                  <a:close/>
                </a:path>
              </a:pathLst>
            </a:custGeom>
            <a:solidFill>
              <a:srgbClr val="F721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117"/>
            <p:cNvSpPr>
              <a:spLocks/>
            </p:cNvSpPr>
            <p:nvPr/>
          </p:nvSpPr>
          <p:spPr bwMode="auto">
            <a:xfrm>
              <a:off x="2115627" y="2567594"/>
              <a:ext cx="894867" cy="561734"/>
            </a:xfrm>
            <a:custGeom>
              <a:avLst/>
              <a:gdLst/>
              <a:ahLst/>
              <a:cxnLst>
                <a:cxn ang="0">
                  <a:pos x="348" y="108"/>
                </a:cxn>
                <a:cxn ang="0">
                  <a:pos x="348" y="108"/>
                </a:cxn>
                <a:cxn ang="0">
                  <a:pos x="344" y="132"/>
                </a:cxn>
                <a:cxn ang="0">
                  <a:pos x="336" y="152"/>
                </a:cxn>
                <a:cxn ang="0">
                  <a:pos x="320" y="171"/>
                </a:cxn>
                <a:cxn ang="0">
                  <a:pos x="296" y="187"/>
                </a:cxn>
                <a:cxn ang="0">
                  <a:pos x="272" y="199"/>
                </a:cxn>
                <a:cxn ang="0">
                  <a:pos x="244" y="211"/>
                </a:cxn>
                <a:cxn ang="0">
                  <a:pos x="208" y="219"/>
                </a:cxn>
                <a:cxn ang="0">
                  <a:pos x="176" y="219"/>
                </a:cxn>
                <a:cxn ang="0">
                  <a:pos x="176" y="219"/>
                </a:cxn>
                <a:cxn ang="0">
                  <a:pos x="140" y="219"/>
                </a:cxn>
                <a:cxn ang="0">
                  <a:pos x="108" y="211"/>
                </a:cxn>
                <a:cxn ang="0">
                  <a:pos x="76" y="199"/>
                </a:cxn>
                <a:cxn ang="0">
                  <a:pos x="52" y="187"/>
                </a:cxn>
                <a:cxn ang="0">
                  <a:pos x="28" y="171"/>
                </a:cxn>
                <a:cxn ang="0">
                  <a:pos x="12" y="152"/>
                </a:cxn>
                <a:cxn ang="0">
                  <a:pos x="4" y="132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4" y="88"/>
                </a:cxn>
                <a:cxn ang="0">
                  <a:pos x="12" y="68"/>
                </a:cxn>
                <a:cxn ang="0">
                  <a:pos x="28" y="48"/>
                </a:cxn>
                <a:cxn ang="0">
                  <a:pos x="52" y="32"/>
                </a:cxn>
                <a:cxn ang="0">
                  <a:pos x="76" y="20"/>
                </a:cxn>
                <a:cxn ang="0">
                  <a:pos x="108" y="8"/>
                </a:cxn>
                <a:cxn ang="0">
                  <a:pos x="140" y="0"/>
                </a:cxn>
                <a:cxn ang="0">
                  <a:pos x="176" y="0"/>
                </a:cxn>
                <a:cxn ang="0">
                  <a:pos x="176" y="0"/>
                </a:cxn>
                <a:cxn ang="0">
                  <a:pos x="208" y="0"/>
                </a:cxn>
                <a:cxn ang="0">
                  <a:pos x="244" y="8"/>
                </a:cxn>
                <a:cxn ang="0">
                  <a:pos x="272" y="20"/>
                </a:cxn>
                <a:cxn ang="0">
                  <a:pos x="296" y="32"/>
                </a:cxn>
                <a:cxn ang="0">
                  <a:pos x="320" y="48"/>
                </a:cxn>
                <a:cxn ang="0">
                  <a:pos x="336" y="68"/>
                </a:cxn>
                <a:cxn ang="0">
                  <a:pos x="344" y="88"/>
                </a:cxn>
                <a:cxn ang="0">
                  <a:pos x="348" y="108"/>
                </a:cxn>
                <a:cxn ang="0">
                  <a:pos x="348" y="108"/>
                </a:cxn>
              </a:cxnLst>
              <a:rect l="0" t="0" r="r" b="b"/>
              <a:pathLst>
                <a:path w="348" h="219">
                  <a:moveTo>
                    <a:pt x="348" y="108"/>
                  </a:moveTo>
                  <a:lnTo>
                    <a:pt x="348" y="108"/>
                  </a:lnTo>
                  <a:lnTo>
                    <a:pt x="344" y="132"/>
                  </a:lnTo>
                  <a:lnTo>
                    <a:pt x="336" y="152"/>
                  </a:lnTo>
                  <a:lnTo>
                    <a:pt x="320" y="171"/>
                  </a:lnTo>
                  <a:lnTo>
                    <a:pt x="296" y="187"/>
                  </a:lnTo>
                  <a:lnTo>
                    <a:pt x="272" y="199"/>
                  </a:lnTo>
                  <a:lnTo>
                    <a:pt x="244" y="211"/>
                  </a:lnTo>
                  <a:lnTo>
                    <a:pt x="208" y="219"/>
                  </a:lnTo>
                  <a:lnTo>
                    <a:pt x="176" y="219"/>
                  </a:lnTo>
                  <a:lnTo>
                    <a:pt x="176" y="219"/>
                  </a:lnTo>
                  <a:lnTo>
                    <a:pt x="140" y="219"/>
                  </a:lnTo>
                  <a:lnTo>
                    <a:pt x="108" y="211"/>
                  </a:lnTo>
                  <a:lnTo>
                    <a:pt x="76" y="199"/>
                  </a:lnTo>
                  <a:lnTo>
                    <a:pt x="52" y="187"/>
                  </a:lnTo>
                  <a:lnTo>
                    <a:pt x="28" y="171"/>
                  </a:lnTo>
                  <a:lnTo>
                    <a:pt x="12" y="152"/>
                  </a:lnTo>
                  <a:lnTo>
                    <a:pt x="4" y="132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88"/>
                  </a:lnTo>
                  <a:lnTo>
                    <a:pt x="12" y="68"/>
                  </a:lnTo>
                  <a:lnTo>
                    <a:pt x="28" y="48"/>
                  </a:lnTo>
                  <a:lnTo>
                    <a:pt x="52" y="32"/>
                  </a:lnTo>
                  <a:lnTo>
                    <a:pt x="76" y="20"/>
                  </a:lnTo>
                  <a:lnTo>
                    <a:pt x="108" y="8"/>
                  </a:lnTo>
                  <a:lnTo>
                    <a:pt x="140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208" y="0"/>
                  </a:lnTo>
                  <a:lnTo>
                    <a:pt x="244" y="8"/>
                  </a:lnTo>
                  <a:lnTo>
                    <a:pt x="272" y="20"/>
                  </a:lnTo>
                  <a:lnTo>
                    <a:pt x="296" y="32"/>
                  </a:lnTo>
                  <a:lnTo>
                    <a:pt x="320" y="48"/>
                  </a:lnTo>
                  <a:lnTo>
                    <a:pt x="336" y="68"/>
                  </a:lnTo>
                  <a:lnTo>
                    <a:pt x="344" y="88"/>
                  </a:lnTo>
                  <a:lnTo>
                    <a:pt x="348" y="108"/>
                  </a:lnTo>
                  <a:lnTo>
                    <a:pt x="348" y="108"/>
                  </a:lnTo>
                  <a:close/>
                </a:path>
              </a:pathLst>
            </a:custGeom>
            <a:solidFill>
              <a:srgbClr val="F721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118"/>
            <p:cNvSpPr>
              <a:spLocks/>
            </p:cNvSpPr>
            <p:nvPr/>
          </p:nvSpPr>
          <p:spPr bwMode="auto">
            <a:xfrm>
              <a:off x="2125913" y="2577854"/>
              <a:ext cx="864010" cy="541214"/>
            </a:xfrm>
            <a:custGeom>
              <a:avLst/>
              <a:gdLst/>
              <a:ahLst/>
              <a:cxnLst>
                <a:cxn ang="0">
                  <a:pos x="168" y="211"/>
                </a:cxn>
                <a:cxn ang="0">
                  <a:pos x="168" y="211"/>
                </a:cxn>
                <a:cxn ang="0">
                  <a:pos x="136" y="207"/>
                </a:cxn>
                <a:cxn ang="0">
                  <a:pos x="104" y="203"/>
                </a:cxn>
                <a:cxn ang="0">
                  <a:pos x="76" y="191"/>
                </a:cxn>
                <a:cxn ang="0">
                  <a:pos x="52" y="179"/>
                </a:cxn>
                <a:cxn ang="0">
                  <a:pos x="32" y="164"/>
                </a:cxn>
                <a:cxn ang="0">
                  <a:pos x="16" y="148"/>
                </a:cxn>
                <a:cxn ang="0">
                  <a:pos x="4" y="12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4" y="84"/>
                </a:cxn>
                <a:cxn ang="0">
                  <a:pos x="16" y="64"/>
                </a:cxn>
                <a:cxn ang="0">
                  <a:pos x="32" y="48"/>
                </a:cxn>
                <a:cxn ang="0">
                  <a:pos x="52" y="32"/>
                </a:cxn>
                <a:cxn ang="0">
                  <a:pos x="76" y="16"/>
                </a:cxn>
                <a:cxn ang="0">
                  <a:pos x="104" y="8"/>
                </a:cxn>
                <a:cxn ang="0">
                  <a:pos x="136" y="4"/>
                </a:cxn>
                <a:cxn ang="0">
                  <a:pos x="168" y="0"/>
                </a:cxn>
                <a:cxn ang="0">
                  <a:pos x="168" y="0"/>
                </a:cxn>
                <a:cxn ang="0">
                  <a:pos x="204" y="4"/>
                </a:cxn>
                <a:cxn ang="0">
                  <a:pos x="236" y="8"/>
                </a:cxn>
                <a:cxn ang="0">
                  <a:pos x="264" y="16"/>
                </a:cxn>
                <a:cxn ang="0">
                  <a:pos x="288" y="32"/>
                </a:cxn>
                <a:cxn ang="0">
                  <a:pos x="308" y="48"/>
                </a:cxn>
                <a:cxn ang="0">
                  <a:pos x="324" y="64"/>
                </a:cxn>
                <a:cxn ang="0">
                  <a:pos x="332" y="84"/>
                </a:cxn>
                <a:cxn ang="0">
                  <a:pos x="336" y="104"/>
                </a:cxn>
                <a:cxn ang="0">
                  <a:pos x="336" y="104"/>
                </a:cxn>
                <a:cxn ang="0">
                  <a:pos x="332" y="128"/>
                </a:cxn>
                <a:cxn ang="0">
                  <a:pos x="324" y="148"/>
                </a:cxn>
                <a:cxn ang="0">
                  <a:pos x="308" y="164"/>
                </a:cxn>
                <a:cxn ang="0">
                  <a:pos x="288" y="179"/>
                </a:cxn>
                <a:cxn ang="0">
                  <a:pos x="264" y="191"/>
                </a:cxn>
                <a:cxn ang="0">
                  <a:pos x="236" y="203"/>
                </a:cxn>
                <a:cxn ang="0">
                  <a:pos x="204" y="207"/>
                </a:cxn>
                <a:cxn ang="0">
                  <a:pos x="168" y="211"/>
                </a:cxn>
                <a:cxn ang="0">
                  <a:pos x="168" y="211"/>
                </a:cxn>
              </a:cxnLst>
              <a:rect l="0" t="0" r="r" b="b"/>
              <a:pathLst>
                <a:path w="336" h="211">
                  <a:moveTo>
                    <a:pt x="168" y="211"/>
                  </a:moveTo>
                  <a:lnTo>
                    <a:pt x="168" y="211"/>
                  </a:lnTo>
                  <a:lnTo>
                    <a:pt x="136" y="207"/>
                  </a:lnTo>
                  <a:lnTo>
                    <a:pt x="104" y="203"/>
                  </a:lnTo>
                  <a:lnTo>
                    <a:pt x="76" y="191"/>
                  </a:lnTo>
                  <a:lnTo>
                    <a:pt x="52" y="179"/>
                  </a:lnTo>
                  <a:lnTo>
                    <a:pt x="32" y="164"/>
                  </a:lnTo>
                  <a:lnTo>
                    <a:pt x="16" y="148"/>
                  </a:lnTo>
                  <a:lnTo>
                    <a:pt x="4" y="12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4" y="84"/>
                  </a:lnTo>
                  <a:lnTo>
                    <a:pt x="16" y="64"/>
                  </a:lnTo>
                  <a:lnTo>
                    <a:pt x="32" y="48"/>
                  </a:lnTo>
                  <a:lnTo>
                    <a:pt x="52" y="32"/>
                  </a:lnTo>
                  <a:lnTo>
                    <a:pt x="76" y="16"/>
                  </a:lnTo>
                  <a:lnTo>
                    <a:pt x="104" y="8"/>
                  </a:lnTo>
                  <a:lnTo>
                    <a:pt x="136" y="4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204" y="4"/>
                  </a:lnTo>
                  <a:lnTo>
                    <a:pt x="236" y="8"/>
                  </a:lnTo>
                  <a:lnTo>
                    <a:pt x="264" y="16"/>
                  </a:lnTo>
                  <a:lnTo>
                    <a:pt x="288" y="32"/>
                  </a:lnTo>
                  <a:lnTo>
                    <a:pt x="308" y="48"/>
                  </a:lnTo>
                  <a:lnTo>
                    <a:pt x="324" y="64"/>
                  </a:lnTo>
                  <a:lnTo>
                    <a:pt x="332" y="84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2" y="128"/>
                  </a:lnTo>
                  <a:lnTo>
                    <a:pt x="324" y="148"/>
                  </a:lnTo>
                  <a:lnTo>
                    <a:pt x="308" y="164"/>
                  </a:lnTo>
                  <a:lnTo>
                    <a:pt x="288" y="179"/>
                  </a:lnTo>
                  <a:lnTo>
                    <a:pt x="264" y="191"/>
                  </a:lnTo>
                  <a:lnTo>
                    <a:pt x="236" y="203"/>
                  </a:lnTo>
                  <a:lnTo>
                    <a:pt x="204" y="207"/>
                  </a:lnTo>
                  <a:lnTo>
                    <a:pt x="168" y="211"/>
                  </a:lnTo>
                  <a:lnTo>
                    <a:pt x="168" y="211"/>
                  </a:lnTo>
                  <a:close/>
                </a:path>
              </a:pathLst>
            </a:custGeom>
            <a:solidFill>
              <a:srgbClr val="F62F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119"/>
            <p:cNvSpPr>
              <a:spLocks/>
            </p:cNvSpPr>
            <p:nvPr/>
          </p:nvSpPr>
          <p:spPr bwMode="auto">
            <a:xfrm>
              <a:off x="2146485" y="2588114"/>
              <a:ext cx="822866" cy="510434"/>
            </a:xfrm>
            <a:custGeom>
              <a:avLst/>
              <a:gdLst/>
              <a:ahLst/>
              <a:cxnLst>
                <a:cxn ang="0">
                  <a:pos x="160" y="199"/>
                </a:cxn>
                <a:cxn ang="0">
                  <a:pos x="160" y="199"/>
                </a:cxn>
                <a:cxn ang="0">
                  <a:pos x="128" y="199"/>
                </a:cxn>
                <a:cxn ang="0">
                  <a:pos x="96" y="191"/>
                </a:cxn>
                <a:cxn ang="0">
                  <a:pos x="72" y="183"/>
                </a:cxn>
                <a:cxn ang="0">
                  <a:pos x="48" y="171"/>
                </a:cxn>
                <a:cxn ang="0">
                  <a:pos x="28" y="156"/>
                </a:cxn>
                <a:cxn ang="0">
                  <a:pos x="12" y="140"/>
                </a:cxn>
                <a:cxn ang="0">
                  <a:pos x="4" y="120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4" y="80"/>
                </a:cxn>
                <a:cxn ang="0">
                  <a:pos x="12" y="60"/>
                </a:cxn>
                <a:cxn ang="0">
                  <a:pos x="28" y="44"/>
                </a:cxn>
                <a:cxn ang="0">
                  <a:pos x="48" y="28"/>
                </a:cxn>
                <a:cxn ang="0">
                  <a:pos x="72" y="16"/>
                </a:cxn>
                <a:cxn ang="0">
                  <a:pos x="96" y="8"/>
                </a:cxn>
                <a:cxn ang="0">
                  <a:pos x="128" y="4"/>
                </a:cxn>
                <a:cxn ang="0">
                  <a:pos x="160" y="0"/>
                </a:cxn>
                <a:cxn ang="0">
                  <a:pos x="160" y="0"/>
                </a:cxn>
                <a:cxn ang="0">
                  <a:pos x="192" y="4"/>
                </a:cxn>
                <a:cxn ang="0">
                  <a:pos x="224" y="8"/>
                </a:cxn>
                <a:cxn ang="0">
                  <a:pos x="248" y="16"/>
                </a:cxn>
                <a:cxn ang="0">
                  <a:pos x="272" y="28"/>
                </a:cxn>
                <a:cxn ang="0">
                  <a:pos x="292" y="44"/>
                </a:cxn>
                <a:cxn ang="0">
                  <a:pos x="308" y="60"/>
                </a:cxn>
                <a:cxn ang="0">
                  <a:pos x="316" y="80"/>
                </a:cxn>
                <a:cxn ang="0">
                  <a:pos x="320" y="100"/>
                </a:cxn>
                <a:cxn ang="0">
                  <a:pos x="320" y="100"/>
                </a:cxn>
                <a:cxn ang="0">
                  <a:pos x="316" y="120"/>
                </a:cxn>
                <a:cxn ang="0">
                  <a:pos x="308" y="140"/>
                </a:cxn>
                <a:cxn ang="0">
                  <a:pos x="292" y="156"/>
                </a:cxn>
                <a:cxn ang="0">
                  <a:pos x="272" y="171"/>
                </a:cxn>
                <a:cxn ang="0">
                  <a:pos x="248" y="183"/>
                </a:cxn>
                <a:cxn ang="0">
                  <a:pos x="224" y="191"/>
                </a:cxn>
                <a:cxn ang="0">
                  <a:pos x="192" y="199"/>
                </a:cxn>
                <a:cxn ang="0">
                  <a:pos x="160" y="199"/>
                </a:cxn>
                <a:cxn ang="0">
                  <a:pos x="160" y="199"/>
                </a:cxn>
              </a:cxnLst>
              <a:rect l="0" t="0" r="r" b="b"/>
              <a:pathLst>
                <a:path w="320" h="199">
                  <a:moveTo>
                    <a:pt x="160" y="199"/>
                  </a:moveTo>
                  <a:lnTo>
                    <a:pt x="160" y="199"/>
                  </a:lnTo>
                  <a:lnTo>
                    <a:pt x="128" y="199"/>
                  </a:lnTo>
                  <a:lnTo>
                    <a:pt x="96" y="191"/>
                  </a:lnTo>
                  <a:lnTo>
                    <a:pt x="72" y="183"/>
                  </a:lnTo>
                  <a:lnTo>
                    <a:pt x="48" y="171"/>
                  </a:lnTo>
                  <a:lnTo>
                    <a:pt x="28" y="156"/>
                  </a:lnTo>
                  <a:lnTo>
                    <a:pt x="12" y="140"/>
                  </a:lnTo>
                  <a:lnTo>
                    <a:pt x="4" y="12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80"/>
                  </a:lnTo>
                  <a:lnTo>
                    <a:pt x="12" y="60"/>
                  </a:lnTo>
                  <a:lnTo>
                    <a:pt x="28" y="44"/>
                  </a:lnTo>
                  <a:lnTo>
                    <a:pt x="48" y="28"/>
                  </a:lnTo>
                  <a:lnTo>
                    <a:pt x="72" y="16"/>
                  </a:lnTo>
                  <a:lnTo>
                    <a:pt x="96" y="8"/>
                  </a:lnTo>
                  <a:lnTo>
                    <a:pt x="128" y="4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92" y="4"/>
                  </a:lnTo>
                  <a:lnTo>
                    <a:pt x="224" y="8"/>
                  </a:lnTo>
                  <a:lnTo>
                    <a:pt x="248" y="16"/>
                  </a:lnTo>
                  <a:lnTo>
                    <a:pt x="272" y="28"/>
                  </a:lnTo>
                  <a:lnTo>
                    <a:pt x="292" y="44"/>
                  </a:lnTo>
                  <a:lnTo>
                    <a:pt x="308" y="60"/>
                  </a:lnTo>
                  <a:lnTo>
                    <a:pt x="316" y="80"/>
                  </a:lnTo>
                  <a:lnTo>
                    <a:pt x="320" y="100"/>
                  </a:lnTo>
                  <a:lnTo>
                    <a:pt x="320" y="100"/>
                  </a:lnTo>
                  <a:lnTo>
                    <a:pt x="316" y="120"/>
                  </a:lnTo>
                  <a:lnTo>
                    <a:pt x="308" y="140"/>
                  </a:lnTo>
                  <a:lnTo>
                    <a:pt x="292" y="156"/>
                  </a:lnTo>
                  <a:lnTo>
                    <a:pt x="272" y="171"/>
                  </a:lnTo>
                  <a:lnTo>
                    <a:pt x="248" y="183"/>
                  </a:lnTo>
                  <a:lnTo>
                    <a:pt x="224" y="191"/>
                  </a:lnTo>
                  <a:lnTo>
                    <a:pt x="192" y="199"/>
                  </a:lnTo>
                  <a:lnTo>
                    <a:pt x="160" y="199"/>
                  </a:lnTo>
                  <a:lnTo>
                    <a:pt x="160" y="199"/>
                  </a:lnTo>
                  <a:close/>
                </a:path>
              </a:pathLst>
            </a:custGeom>
            <a:solidFill>
              <a:srgbClr val="F73C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120"/>
            <p:cNvSpPr>
              <a:spLocks/>
            </p:cNvSpPr>
            <p:nvPr/>
          </p:nvSpPr>
          <p:spPr bwMode="auto">
            <a:xfrm>
              <a:off x="2167056" y="2598374"/>
              <a:ext cx="781723" cy="489914"/>
            </a:xfrm>
            <a:custGeom>
              <a:avLst/>
              <a:gdLst/>
              <a:ahLst/>
              <a:cxnLst>
                <a:cxn ang="0">
                  <a:pos x="152" y="191"/>
                </a:cxn>
                <a:cxn ang="0">
                  <a:pos x="152" y="191"/>
                </a:cxn>
                <a:cxn ang="0">
                  <a:pos x="120" y="187"/>
                </a:cxn>
                <a:cxn ang="0">
                  <a:pos x="92" y="183"/>
                </a:cxn>
                <a:cxn ang="0">
                  <a:pos x="64" y="175"/>
                </a:cxn>
                <a:cxn ang="0">
                  <a:pos x="44" y="163"/>
                </a:cxn>
                <a:cxn ang="0">
                  <a:pos x="24" y="148"/>
                </a:cxn>
                <a:cxn ang="0">
                  <a:pos x="12" y="132"/>
                </a:cxn>
                <a:cxn ang="0">
                  <a:pos x="0" y="116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76"/>
                </a:cxn>
                <a:cxn ang="0">
                  <a:pos x="12" y="60"/>
                </a:cxn>
                <a:cxn ang="0">
                  <a:pos x="24" y="44"/>
                </a:cxn>
                <a:cxn ang="0">
                  <a:pos x="44" y="28"/>
                </a:cxn>
                <a:cxn ang="0">
                  <a:pos x="64" y="16"/>
                </a:cxn>
                <a:cxn ang="0">
                  <a:pos x="92" y="8"/>
                </a:cxn>
                <a:cxn ang="0">
                  <a:pos x="120" y="4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84" y="4"/>
                </a:cxn>
                <a:cxn ang="0">
                  <a:pos x="212" y="8"/>
                </a:cxn>
                <a:cxn ang="0">
                  <a:pos x="236" y="16"/>
                </a:cxn>
                <a:cxn ang="0">
                  <a:pos x="260" y="28"/>
                </a:cxn>
                <a:cxn ang="0">
                  <a:pos x="280" y="44"/>
                </a:cxn>
                <a:cxn ang="0">
                  <a:pos x="292" y="60"/>
                </a:cxn>
                <a:cxn ang="0">
                  <a:pos x="300" y="76"/>
                </a:cxn>
                <a:cxn ang="0">
                  <a:pos x="304" y="96"/>
                </a:cxn>
                <a:cxn ang="0">
                  <a:pos x="304" y="96"/>
                </a:cxn>
                <a:cxn ang="0">
                  <a:pos x="300" y="116"/>
                </a:cxn>
                <a:cxn ang="0">
                  <a:pos x="292" y="132"/>
                </a:cxn>
                <a:cxn ang="0">
                  <a:pos x="280" y="148"/>
                </a:cxn>
                <a:cxn ang="0">
                  <a:pos x="260" y="163"/>
                </a:cxn>
                <a:cxn ang="0">
                  <a:pos x="236" y="175"/>
                </a:cxn>
                <a:cxn ang="0">
                  <a:pos x="212" y="183"/>
                </a:cxn>
                <a:cxn ang="0">
                  <a:pos x="184" y="187"/>
                </a:cxn>
                <a:cxn ang="0">
                  <a:pos x="152" y="191"/>
                </a:cxn>
                <a:cxn ang="0">
                  <a:pos x="152" y="191"/>
                </a:cxn>
              </a:cxnLst>
              <a:rect l="0" t="0" r="r" b="b"/>
              <a:pathLst>
                <a:path w="304" h="191">
                  <a:moveTo>
                    <a:pt x="152" y="191"/>
                  </a:moveTo>
                  <a:lnTo>
                    <a:pt x="152" y="191"/>
                  </a:lnTo>
                  <a:lnTo>
                    <a:pt x="120" y="187"/>
                  </a:lnTo>
                  <a:lnTo>
                    <a:pt x="92" y="183"/>
                  </a:lnTo>
                  <a:lnTo>
                    <a:pt x="64" y="175"/>
                  </a:lnTo>
                  <a:lnTo>
                    <a:pt x="44" y="163"/>
                  </a:lnTo>
                  <a:lnTo>
                    <a:pt x="24" y="148"/>
                  </a:lnTo>
                  <a:lnTo>
                    <a:pt x="12" y="132"/>
                  </a:lnTo>
                  <a:lnTo>
                    <a:pt x="0" y="11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76"/>
                  </a:lnTo>
                  <a:lnTo>
                    <a:pt x="12" y="60"/>
                  </a:lnTo>
                  <a:lnTo>
                    <a:pt x="24" y="44"/>
                  </a:lnTo>
                  <a:lnTo>
                    <a:pt x="44" y="28"/>
                  </a:lnTo>
                  <a:lnTo>
                    <a:pt x="64" y="16"/>
                  </a:lnTo>
                  <a:lnTo>
                    <a:pt x="92" y="8"/>
                  </a:lnTo>
                  <a:lnTo>
                    <a:pt x="120" y="4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84" y="4"/>
                  </a:lnTo>
                  <a:lnTo>
                    <a:pt x="212" y="8"/>
                  </a:lnTo>
                  <a:lnTo>
                    <a:pt x="236" y="16"/>
                  </a:lnTo>
                  <a:lnTo>
                    <a:pt x="260" y="28"/>
                  </a:lnTo>
                  <a:lnTo>
                    <a:pt x="280" y="44"/>
                  </a:lnTo>
                  <a:lnTo>
                    <a:pt x="292" y="60"/>
                  </a:lnTo>
                  <a:lnTo>
                    <a:pt x="300" y="76"/>
                  </a:lnTo>
                  <a:lnTo>
                    <a:pt x="304" y="96"/>
                  </a:lnTo>
                  <a:lnTo>
                    <a:pt x="304" y="96"/>
                  </a:lnTo>
                  <a:lnTo>
                    <a:pt x="300" y="116"/>
                  </a:lnTo>
                  <a:lnTo>
                    <a:pt x="292" y="132"/>
                  </a:lnTo>
                  <a:lnTo>
                    <a:pt x="280" y="148"/>
                  </a:lnTo>
                  <a:lnTo>
                    <a:pt x="260" y="163"/>
                  </a:lnTo>
                  <a:lnTo>
                    <a:pt x="236" y="175"/>
                  </a:lnTo>
                  <a:lnTo>
                    <a:pt x="212" y="183"/>
                  </a:lnTo>
                  <a:lnTo>
                    <a:pt x="184" y="187"/>
                  </a:lnTo>
                  <a:lnTo>
                    <a:pt x="152" y="191"/>
                  </a:lnTo>
                  <a:lnTo>
                    <a:pt x="152" y="191"/>
                  </a:lnTo>
                  <a:close/>
                </a:path>
              </a:pathLst>
            </a:custGeom>
            <a:solidFill>
              <a:srgbClr val="F64A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121"/>
            <p:cNvSpPr>
              <a:spLocks/>
            </p:cNvSpPr>
            <p:nvPr/>
          </p:nvSpPr>
          <p:spPr bwMode="auto">
            <a:xfrm>
              <a:off x="2177342" y="2608634"/>
              <a:ext cx="750866" cy="459134"/>
            </a:xfrm>
            <a:custGeom>
              <a:avLst/>
              <a:gdLst/>
              <a:ahLst/>
              <a:cxnLst>
                <a:cxn ang="0">
                  <a:pos x="148" y="179"/>
                </a:cxn>
                <a:cxn ang="0">
                  <a:pos x="148" y="179"/>
                </a:cxn>
                <a:cxn ang="0">
                  <a:pos x="116" y="179"/>
                </a:cxn>
                <a:cxn ang="0">
                  <a:pos x="88" y="171"/>
                </a:cxn>
                <a:cxn ang="0">
                  <a:pos x="64" y="163"/>
                </a:cxn>
                <a:cxn ang="0">
                  <a:pos x="44" y="155"/>
                </a:cxn>
                <a:cxn ang="0">
                  <a:pos x="24" y="140"/>
                </a:cxn>
                <a:cxn ang="0">
                  <a:pos x="12" y="124"/>
                </a:cxn>
                <a:cxn ang="0">
                  <a:pos x="4" y="108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4" y="72"/>
                </a:cxn>
                <a:cxn ang="0">
                  <a:pos x="12" y="56"/>
                </a:cxn>
                <a:cxn ang="0">
                  <a:pos x="24" y="40"/>
                </a:cxn>
                <a:cxn ang="0">
                  <a:pos x="44" y="28"/>
                </a:cxn>
                <a:cxn ang="0">
                  <a:pos x="64" y="16"/>
                </a:cxn>
                <a:cxn ang="0">
                  <a:pos x="88" y="8"/>
                </a:cxn>
                <a:cxn ang="0">
                  <a:pos x="116" y="4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76" y="4"/>
                </a:cxn>
                <a:cxn ang="0">
                  <a:pos x="204" y="8"/>
                </a:cxn>
                <a:cxn ang="0">
                  <a:pos x="228" y="16"/>
                </a:cxn>
                <a:cxn ang="0">
                  <a:pos x="248" y="28"/>
                </a:cxn>
                <a:cxn ang="0">
                  <a:pos x="268" y="40"/>
                </a:cxn>
                <a:cxn ang="0">
                  <a:pos x="280" y="56"/>
                </a:cxn>
                <a:cxn ang="0">
                  <a:pos x="288" y="72"/>
                </a:cxn>
                <a:cxn ang="0">
                  <a:pos x="292" y="92"/>
                </a:cxn>
                <a:cxn ang="0">
                  <a:pos x="292" y="92"/>
                </a:cxn>
                <a:cxn ang="0">
                  <a:pos x="288" y="108"/>
                </a:cxn>
                <a:cxn ang="0">
                  <a:pos x="280" y="124"/>
                </a:cxn>
                <a:cxn ang="0">
                  <a:pos x="268" y="140"/>
                </a:cxn>
                <a:cxn ang="0">
                  <a:pos x="248" y="155"/>
                </a:cxn>
                <a:cxn ang="0">
                  <a:pos x="228" y="163"/>
                </a:cxn>
                <a:cxn ang="0">
                  <a:pos x="204" y="171"/>
                </a:cxn>
                <a:cxn ang="0">
                  <a:pos x="176" y="179"/>
                </a:cxn>
                <a:cxn ang="0">
                  <a:pos x="148" y="179"/>
                </a:cxn>
                <a:cxn ang="0">
                  <a:pos x="148" y="179"/>
                </a:cxn>
              </a:cxnLst>
              <a:rect l="0" t="0" r="r" b="b"/>
              <a:pathLst>
                <a:path w="292" h="179">
                  <a:moveTo>
                    <a:pt x="148" y="179"/>
                  </a:moveTo>
                  <a:lnTo>
                    <a:pt x="148" y="179"/>
                  </a:lnTo>
                  <a:lnTo>
                    <a:pt x="116" y="179"/>
                  </a:lnTo>
                  <a:lnTo>
                    <a:pt x="88" y="171"/>
                  </a:lnTo>
                  <a:lnTo>
                    <a:pt x="64" y="163"/>
                  </a:lnTo>
                  <a:lnTo>
                    <a:pt x="44" y="155"/>
                  </a:lnTo>
                  <a:lnTo>
                    <a:pt x="24" y="140"/>
                  </a:lnTo>
                  <a:lnTo>
                    <a:pt x="12" y="124"/>
                  </a:lnTo>
                  <a:lnTo>
                    <a:pt x="4" y="10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4" y="72"/>
                  </a:lnTo>
                  <a:lnTo>
                    <a:pt x="12" y="56"/>
                  </a:lnTo>
                  <a:lnTo>
                    <a:pt x="24" y="40"/>
                  </a:lnTo>
                  <a:lnTo>
                    <a:pt x="44" y="28"/>
                  </a:lnTo>
                  <a:lnTo>
                    <a:pt x="64" y="16"/>
                  </a:lnTo>
                  <a:lnTo>
                    <a:pt x="88" y="8"/>
                  </a:lnTo>
                  <a:lnTo>
                    <a:pt x="116" y="4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76" y="4"/>
                  </a:lnTo>
                  <a:lnTo>
                    <a:pt x="204" y="8"/>
                  </a:lnTo>
                  <a:lnTo>
                    <a:pt x="228" y="16"/>
                  </a:lnTo>
                  <a:lnTo>
                    <a:pt x="248" y="28"/>
                  </a:lnTo>
                  <a:lnTo>
                    <a:pt x="268" y="40"/>
                  </a:lnTo>
                  <a:lnTo>
                    <a:pt x="280" y="56"/>
                  </a:lnTo>
                  <a:lnTo>
                    <a:pt x="288" y="72"/>
                  </a:lnTo>
                  <a:lnTo>
                    <a:pt x="292" y="92"/>
                  </a:lnTo>
                  <a:lnTo>
                    <a:pt x="292" y="92"/>
                  </a:lnTo>
                  <a:lnTo>
                    <a:pt x="288" y="108"/>
                  </a:lnTo>
                  <a:lnTo>
                    <a:pt x="280" y="124"/>
                  </a:lnTo>
                  <a:lnTo>
                    <a:pt x="268" y="140"/>
                  </a:lnTo>
                  <a:lnTo>
                    <a:pt x="248" y="155"/>
                  </a:lnTo>
                  <a:lnTo>
                    <a:pt x="228" y="163"/>
                  </a:lnTo>
                  <a:lnTo>
                    <a:pt x="204" y="171"/>
                  </a:lnTo>
                  <a:lnTo>
                    <a:pt x="176" y="179"/>
                  </a:lnTo>
                  <a:lnTo>
                    <a:pt x="148" y="179"/>
                  </a:lnTo>
                  <a:lnTo>
                    <a:pt x="148" y="179"/>
                  </a:lnTo>
                  <a:close/>
                </a:path>
              </a:pathLst>
            </a:custGeom>
            <a:solidFill>
              <a:srgbClr val="F75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122"/>
            <p:cNvSpPr>
              <a:spLocks/>
            </p:cNvSpPr>
            <p:nvPr/>
          </p:nvSpPr>
          <p:spPr bwMode="auto">
            <a:xfrm>
              <a:off x="2197914" y="2618894"/>
              <a:ext cx="709722" cy="438614"/>
            </a:xfrm>
            <a:custGeom>
              <a:avLst/>
              <a:gdLst/>
              <a:ahLst/>
              <a:cxnLst>
                <a:cxn ang="0">
                  <a:pos x="136" y="171"/>
                </a:cxn>
                <a:cxn ang="0">
                  <a:pos x="136" y="171"/>
                </a:cxn>
                <a:cxn ang="0">
                  <a:pos x="108" y="167"/>
                </a:cxn>
                <a:cxn ang="0">
                  <a:pos x="84" y="163"/>
                </a:cxn>
                <a:cxn ang="0">
                  <a:pos x="60" y="155"/>
                </a:cxn>
                <a:cxn ang="0">
                  <a:pos x="40" y="144"/>
                </a:cxn>
                <a:cxn ang="0">
                  <a:pos x="24" y="132"/>
                </a:cxn>
                <a:cxn ang="0">
                  <a:pos x="8" y="120"/>
                </a:cxn>
                <a:cxn ang="0">
                  <a:pos x="0" y="10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68"/>
                </a:cxn>
                <a:cxn ang="0">
                  <a:pos x="8" y="52"/>
                </a:cxn>
                <a:cxn ang="0">
                  <a:pos x="24" y="40"/>
                </a:cxn>
                <a:cxn ang="0">
                  <a:pos x="40" y="24"/>
                </a:cxn>
                <a:cxn ang="0">
                  <a:pos x="60" y="16"/>
                </a:cxn>
                <a:cxn ang="0">
                  <a:pos x="84" y="8"/>
                </a:cxn>
                <a:cxn ang="0">
                  <a:pos x="108" y="4"/>
                </a:cxn>
                <a:cxn ang="0">
                  <a:pos x="136" y="0"/>
                </a:cxn>
                <a:cxn ang="0">
                  <a:pos x="136" y="0"/>
                </a:cxn>
                <a:cxn ang="0">
                  <a:pos x="164" y="4"/>
                </a:cxn>
                <a:cxn ang="0">
                  <a:pos x="192" y="8"/>
                </a:cxn>
                <a:cxn ang="0">
                  <a:pos x="216" y="16"/>
                </a:cxn>
                <a:cxn ang="0">
                  <a:pos x="236" y="24"/>
                </a:cxn>
                <a:cxn ang="0">
                  <a:pos x="252" y="40"/>
                </a:cxn>
                <a:cxn ang="0">
                  <a:pos x="264" y="52"/>
                </a:cxn>
                <a:cxn ang="0">
                  <a:pos x="272" y="68"/>
                </a:cxn>
                <a:cxn ang="0">
                  <a:pos x="276" y="84"/>
                </a:cxn>
                <a:cxn ang="0">
                  <a:pos x="276" y="84"/>
                </a:cxn>
                <a:cxn ang="0">
                  <a:pos x="272" y="104"/>
                </a:cxn>
                <a:cxn ang="0">
                  <a:pos x="264" y="120"/>
                </a:cxn>
                <a:cxn ang="0">
                  <a:pos x="252" y="132"/>
                </a:cxn>
                <a:cxn ang="0">
                  <a:pos x="236" y="144"/>
                </a:cxn>
                <a:cxn ang="0">
                  <a:pos x="216" y="155"/>
                </a:cxn>
                <a:cxn ang="0">
                  <a:pos x="192" y="163"/>
                </a:cxn>
                <a:cxn ang="0">
                  <a:pos x="164" y="167"/>
                </a:cxn>
                <a:cxn ang="0">
                  <a:pos x="136" y="171"/>
                </a:cxn>
                <a:cxn ang="0">
                  <a:pos x="136" y="171"/>
                </a:cxn>
              </a:cxnLst>
              <a:rect l="0" t="0" r="r" b="b"/>
              <a:pathLst>
                <a:path w="276" h="171">
                  <a:moveTo>
                    <a:pt x="136" y="171"/>
                  </a:moveTo>
                  <a:lnTo>
                    <a:pt x="136" y="171"/>
                  </a:lnTo>
                  <a:lnTo>
                    <a:pt x="108" y="167"/>
                  </a:lnTo>
                  <a:lnTo>
                    <a:pt x="84" y="163"/>
                  </a:lnTo>
                  <a:lnTo>
                    <a:pt x="60" y="155"/>
                  </a:lnTo>
                  <a:lnTo>
                    <a:pt x="40" y="144"/>
                  </a:lnTo>
                  <a:lnTo>
                    <a:pt x="24" y="132"/>
                  </a:lnTo>
                  <a:lnTo>
                    <a:pt x="8" y="120"/>
                  </a:lnTo>
                  <a:lnTo>
                    <a:pt x="0" y="10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68"/>
                  </a:lnTo>
                  <a:lnTo>
                    <a:pt x="8" y="52"/>
                  </a:lnTo>
                  <a:lnTo>
                    <a:pt x="24" y="40"/>
                  </a:lnTo>
                  <a:lnTo>
                    <a:pt x="40" y="24"/>
                  </a:lnTo>
                  <a:lnTo>
                    <a:pt x="60" y="16"/>
                  </a:lnTo>
                  <a:lnTo>
                    <a:pt x="84" y="8"/>
                  </a:lnTo>
                  <a:lnTo>
                    <a:pt x="108" y="4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64" y="4"/>
                  </a:lnTo>
                  <a:lnTo>
                    <a:pt x="192" y="8"/>
                  </a:lnTo>
                  <a:lnTo>
                    <a:pt x="216" y="16"/>
                  </a:lnTo>
                  <a:lnTo>
                    <a:pt x="236" y="24"/>
                  </a:lnTo>
                  <a:lnTo>
                    <a:pt x="252" y="40"/>
                  </a:lnTo>
                  <a:lnTo>
                    <a:pt x="264" y="52"/>
                  </a:lnTo>
                  <a:lnTo>
                    <a:pt x="272" y="68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2" y="104"/>
                  </a:lnTo>
                  <a:lnTo>
                    <a:pt x="264" y="120"/>
                  </a:lnTo>
                  <a:lnTo>
                    <a:pt x="252" y="132"/>
                  </a:lnTo>
                  <a:lnTo>
                    <a:pt x="236" y="144"/>
                  </a:lnTo>
                  <a:lnTo>
                    <a:pt x="216" y="155"/>
                  </a:lnTo>
                  <a:lnTo>
                    <a:pt x="192" y="163"/>
                  </a:lnTo>
                  <a:lnTo>
                    <a:pt x="164" y="167"/>
                  </a:lnTo>
                  <a:lnTo>
                    <a:pt x="136" y="171"/>
                  </a:lnTo>
                  <a:lnTo>
                    <a:pt x="136" y="171"/>
                  </a:lnTo>
                  <a:close/>
                </a:path>
              </a:pathLst>
            </a:custGeom>
            <a:solidFill>
              <a:srgbClr val="F766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123"/>
            <p:cNvSpPr>
              <a:spLocks/>
            </p:cNvSpPr>
            <p:nvPr/>
          </p:nvSpPr>
          <p:spPr bwMode="auto">
            <a:xfrm>
              <a:off x="2208200" y="2629154"/>
              <a:ext cx="678865" cy="407834"/>
            </a:xfrm>
            <a:custGeom>
              <a:avLst/>
              <a:gdLst/>
              <a:ahLst/>
              <a:cxnLst>
                <a:cxn ang="0">
                  <a:pos x="132" y="159"/>
                </a:cxn>
                <a:cxn ang="0">
                  <a:pos x="132" y="159"/>
                </a:cxn>
                <a:cxn ang="0">
                  <a:pos x="104" y="159"/>
                </a:cxn>
                <a:cxn ang="0">
                  <a:pos x="80" y="155"/>
                </a:cxn>
                <a:cxn ang="0">
                  <a:pos x="60" y="147"/>
                </a:cxn>
                <a:cxn ang="0">
                  <a:pos x="40" y="136"/>
                </a:cxn>
                <a:cxn ang="0">
                  <a:pos x="24" y="124"/>
                </a:cxn>
                <a:cxn ang="0">
                  <a:pos x="12" y="112"/>
                </a:cxn>
                <a:cxn ang="0">
                  <a:pos x="4" y="96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4" y="64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0" y="24"/>
                </a:cxn>
                <a:cxn ang="0">
                  <a:pos x="60" y="16"/>
                </a:cxn>
                <a:cxn ang="0">
                  <a:pos x="80" y="8"/>
                </a:cxn>
                <a:cxn ang="0">
                  <a:pos x="104" y="4"/>
                </a:cxn>
                <a:cxn ang="0">
                  <a:pos x="132" y="0"/>
                </a:cxn>
                <a:cxn ang="0">
                  <a:pos x="132" y="0"/>
                </a:cxn>
                <a:cxn ang="0">
                  <a:pos x="160" y="4"/>
                </a:cxn>
                <a:cxn ang="0">
                  <a:pos x="184" y="8"/>
                </a:cxn>
                <a:cxn ang="0">
                  <a:pos x="204" y="16"/>
                </a:cxn>
                <a:cxn ang="0">
                  <a:pos x="224" y="24"/>
                </a:cxn>
                <a:cxn ang="0">
                  <a:pos x="240" y="36"/>
                </a:cxn>
                <a:cxn ang="0">
                  <a:pos x="252" y="48"/>
                </a:cxn>
                <a:cxn ang="0">
                  <a:pos x="260" y="64"/>
                </a:cxn>
                <a:cxn ang="0">
                  <a:pos x="264" y="80"/>
                </a:cxn>
                <a:cxn ang="0">
                  <a:pos x="264" y="80"/>
                </a:cxn>
                <a:cxn ang="0">
                  <a:pos x="260" y="96"/>
                </a:cxn>
                <a:cxn ang="0">
                  <a:pos x="252" y="112"/>
                </a:cxn>
                <a:cxn ang="0">
                  <a:pos x="240" y="124"/>
                </a:cxn>
                <a:cxn ang="0">
                  <a:pos x="224" y="136"/>
                </a:cxn>
                <a:cxn ang="0">
                  <a:pos x="204" y="147"/>
                </a:cxn>
                <a:cxn ang="0">
                  <a:pos x="184" y="155"/>
                </a:cxn>
                <a:cxn ang="0">
                  <a:pos x="160" y="159"/>
                </a:cxn>
                <a:cxn ang="0">
                  <a:pos x="132" y="159"/>
                </a:cxn>
                <a:cxn ang="0">
                  <a:pos x="132" y="159"/>
                </a:cxn>
              </a:cxnLst>
              <a:rect l="0" t="0" r="r" b="b"/>
              <a:pathLst>
                <a:path w="264" h="159">
                  <a:moveTo>
                    <a:pt x="132" y="159"/>
                  </a:moveTo>
                  <a:lnTo>
                    <a:pt x="132" y="159"/>
                  </a:lnTo>
                  <a:lnTo>
                    <a:pt x="104" y="159"/>
                  </a:lnTo>
                  <a:lnTo>
                    <a:pt x="80" y="155"/>
                  </a:lnTo>
                  <a:lnTo>
                    <a:pt x="60" y="147"/>
                  </a:lnTo>
                  <a:lnTo>
                    <a:pt x="40" y="136"/>
                  </a:lnTo>
                  <a:lnTo>
                    <a:pt x="24" y="124"/>
                  </a:lnTo>
                  <a:lnTo>
                    <a:pt x="12" y="112"/>
                  </a:lnTo>
                  <a:lnTo>
                    <a:pt x="4" y="9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4" y="64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0" y="24"/>
                  </a:lnTo>
                  <a:lnTo>
                    <a:pt x="60" y="16"/>
                  </a:lnTo>
                  <a:lnTo>
                    <a:pt x="80" y="8"/>
                  </a:lnTo>
                  <a:lnTo>
                    <a:pt x="104" y="4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60" y="4"/>
                  </a:lnTo>
                  <a:lnTo>
                    <a:pt x="184" y="8"/>
                  </a:lnTo>
                  <a:lnTo>
                    <a:pt x="204" y="16"/>
                  </a:lnTo>
                  <a:lnTo>
                    <a:pt x="224" y="24"/>
                  </a:lnTo>
                  <a:lnTo>
                    <a:pt x="240" y="36"/>
                  </a:lnTo>
                  <a:lnTo>
                    <a:pt x="252" y="48"/>
                  </a:lnTo>
                  <a:lnTo>
                    <a:pt x="260" y="64"/>
                  </a:lnTo>
                  <a:lnTo>
                    <a:pt x="264" y="80"/>
                  </a:lnTo>
                  <a:lnTo>
                    <a:pt x="264" y="80"/>
                  </a:lnTo>
                  <a:lnTo>
                    <a:pt x="260" y="96"/>
                  </a:lnTo>
                  <a:lnTo>
                    <a:pt x="252" y="112"/>
                  </a:lnTo>
                  <a:lnTo>
                    <a:pt x="240" y="124"/>
                  </a:lnTo>
                  <a:lnTo>
                    <a:pt x="224" y="136"/>
                  </a:lnTo>
                  <a:lnTo>
                    <a:pt x="204" y="147"/>
                  </a:lnTo>
                  <a:lnTo>
                    <a:pt x="184" y="155"/>
                  </a:lnTo>
                  <a:lnTo>
                    <a:pt x="160" y="159"/>
                  </a:lnTo>
                  <a:lnTo>
                    <a:pt x="132" y="159"/>
                  </a:lnTo>
                  <a:lnTo>
                    <a:pt x="132" y="159"/>
                  </a:lnTo>
                  <a:close/>
                </a:path>
              </a:pathLst>
            </a:custGeom>
            <a:solidFill>
              <a:srgbClr val="F774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124"/>
            <p:cNvSpPr>
              <a:spLocks/>
            </p:cNvSpPr>
            <p:nvPr/>
          </p:nvSpPr>
          <p:spPr bwMode="auto">
            <a:xfrm>
              <a:off x="2228771" y="2639414"/>
              <a:ext cx="637721" cy="387314"/>
            </a:xfrm>
            <a:custGeom>
              <a:avLst/>
              <a:gdLst/>
              <a:ahLst/>
              <a:cxnLst>
                <a:cxn ang="0">
                  <a:pos x="124" y="151"/>
                </a:cxn>
                <a:cxn ang="0">
                  <a:pos x="124" y="151"/>
                </a:cxn>
                <a:cxn ang="0">
                  <a:pos x="100" y="147"/>
                </a:cxn>
                <a:cxn ang="0">
                  <a:pos x="76" y="143"/>
                </a:cxn>
                <a:cxn ang="0">
                  <a:pos x="56" y="140"/>
                </a:cxn>
                <a:cxn ang="0">
                  <a:pos x="36" y="128"/>
                </a:cxn>
                <a:cxn ang="0">
                  <a:pos x="20" y="116"/>
                </a:cxn>
                <a:cxn ang="0">
                  <a:pos x="8" y="104"/>
                </a:cxn>
                <a:cxn ang="0">
                  <a:pos x="0" y="92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60"/>
                </a:cxn>
                <a:cxn ang="0">
                  <a:pos x="8" y="48"/>
                </a:cxn>
                <a:cxn ang="0">
                  <a:pos x="20" y="36"/>
                </a:cxn>
                <a:cxn ang="0">
                  <a:pos x="36" y="24"/>
                </a:cxn>
                <a:cxn ang="0">
                  <a:pos x="56" y="16"/>
                </a:cxn>
                <a:cxn ang="0">
                  <a:pos x="76" y="8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48" y="4"/>
                </a:cxn>
                <a:cxn ang="0">
                  <a:pos x="172" y="8"/>
                </a:cxn>
                <a:cxn ang="0">
                  <a:pos x="192" y="16"/>
                </a:cxn>
                <a:cxn ang="0">
                  <a:pos x="212" y="24"/>
                </a:cxn>
                <a:cxn ang="0">
                  <a:pos x="228" y="36"/>
                </a:cxn>
                <a:cxn ang="0">
                  <a:pos x="236" y="48"/>
                </a:cxn>
                <a:cxn ang="0">
                  <a:pos x="244" y="60"/>
                </a:cxn>
                <a:cxn ang="0">
                  <a:pos x="248" y="76"/>
                </a:cxn>
                <a:cxn ang="0">
                  <a:pos x="248" y="76"/>
                </a:cxn>
                <a:cxn ang="0">
                  <a:pos x="244" y="92"/>
                </a:cxn>
                <a:cxn ang="0">
                  <a:pos x="236" y="104"/>
                </a:cxn>
                <a:cxn ang="0">
                  <a:pos x="228" y="116"/>
                </a:cxn>
                <a:cxn ang="0">
                  <a:pos x="212" y="128"/>
                </a:cxn>
                <a:cxn ang="0">
                  <a:pos x="192" y="140"/>
                </a:cxn>
                <a:cxn ang="0">
                  <a:pos x="172" y="143"/>
                </a:cxn>
                <a:cxn ang="0">
                  <a:pos x="148" y="147"/>
                </a:cxn>
                <a:cxn ang="0">
                  <a:pos x="124" y="151"/>
                </a:cxn>
                <a:cxn ang="0">
                  <a:pos x="124" y="151"/>
                </a:cxn>
              </a:cxnLst>
              <a:rect l="0" t="0" r="r" b="b"/>
              <a:pathLst>
                <a:path w="248" h="151">
                  <a:moveTo>
                    <a:pt x="124" y="151"/>
                  </a:moveTo>
                  <a:lnTo>
                    <a:pt x="124" y="151"/>
                  </a:lnTo>
                  <a:lnTo>
                    <a:pt x="100" y="147"/>
                  </a:lnTo>
                  <a:lnTo>
                    <a:pt x="76" y="143"/>
                  </a:lnTo>
                  <a:lnTo>
                    <a:pt x="56" y="140"/>
                  </a:lnTo>
                  <a:lnTo>
                    <a:pt x="36" y="128"/>
                  </a:lnTo>
                  <a:lnTo>
                    <a:pt x="20" y="116"/>
                  </a:lnTo>
                  <a:lnTo>
                    <a:pt x="8" y="104"/>
                  </a:lnTo>
                  <a:lnTo>
                    <a:pt x="0" y="9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60"/>
                  </a:lnTo>
                  <a:lnTo>
                    <a:pt x="8" y="48"/>
                  </a:lnTo>
                  <a:lnTo>
                    <a:pt x="20" y="36"/>
                  </a:lnTo>
                  <a:lnTo>
                    <a:pt x="36" y="24"/>
                  </a:lnTo>
                  <a:lnTo>
                    <a:pt x="56" y="16"/>
                  </a:lnTo>
                  <a:lnTo>
                    <a:pt x="76" y="8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48" y="4"/>
                  </a:lnTo>
                  <a:lnTo>
                    <a:pt x="172" y="8"/>
                  </a:lnTo>
                  <a:lnTo>
                    <a:pt x="192" y="16"/>
                  </a:lnTo>
                  <a:lnTo>
                    <a:pt x="212" y="24"/>
                  </a:lnTo>
                  <a:lnTo>
                    <a:pt x="228" y="36"/>
                  </a:lnTo>
                  <a:lnTo>
                    <a:pt x="236" y="48"/>
                  </a:lnTo>
                  <a:lnTo>
                    <a:pt x="244" y="60"/>
                  </a:lnTo>
                  <a:lnTo>
                    <a:pt x="248" y="76"/>
                  </a:lnTo>
                  <a:lnTo>
                    <a:pt x="248" y="76"/>
                  </a:lnTo>
                  <a:lnTo>
                    <a:pt x="244" y="92"/>
                  </a:lnTo>
                  <a:lnTo>
                    <a:pt x="236" y="104"/>
                  </a:lnTo>
                  <a:lnTo>
                    <a:pt x="228" y="116"/>
                  </a:lnTo>
                  <a:lnTo>
                    <a:pt x="212" y="128"/>
                  </a:lnTo>
                  <a:lnTo>
                    <a:pt x="192" y="140"/>
                  </a:lnTo>
                  <a:lnTo>
                    <a:pt x="172" y="143"/>
                  </a:lnTo>
                  <a:lnTo>
                    <a:pt x="148" y="147"/>
                  </a:lnTo>
                  <a:lnTo>
                    <a:pt x="124" y="151"/>
                  </a:lnTo>
                  <a:lnTo>
                    <a:pt x="124" y="151"/>
                  </a:lnTo>
                  <a:close/>
                </a:path>
              </a:pathLst>
            </a:custGeom>
            <a:solidFill>
              <a:srgbClr val="F882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125"/>
            <p:cNvSpPr>
              <a:spLocks/>
            </p:cNvSpPr>
            <p:nvPr/>
          </p:nvSpPr>
          <p:spPr bwMode="auto">
            <a:xfrm>
              <a:off x="2239057" y="2649674"/>
              <a:ext cx="606864" cy="356534"/>
            </a:xfrm>
            <a:custGeom>
              <a:avLst/>
              <a:gdLst/>
              <a:ahLst/>
              <a:cxnLst>
                <a:cxn ang="0">
                  <a:pos x="120" y="139"/>
                </a:cxn>
                <a:cxn ang="0">
                  <a:pos x="120" y="139"/>
                </a:cxn>
                <a:cxn ang="0">
                  <a:pos x="96" y="139"/>
                </a:cxn>
                <a:cxn ang="0">
                  <a:pos x="72" y="136"/>
                </a:cxn>
                <a:cxn ang="0">
                  <a:pos x="52" y="128"/>
                </a:cxn>
                <a:cxn ang="0">
                  <a:pos x="36" y="120"/>
                </a:cxn>
                <a:cxn ang="0">
                  <a:pos x="20" y="112"/>
                </a:cxn>
                <a:cxn ang="0">
                  <a:pos x="12" y="100"/>
                </a:cxn>
                <a:cxn ang="0">
                  <a:pos x="4" y="84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4" y="56"/>
                </a:cxn>
                <a:cxn ang="0">
                  <a:pos x="12" y="44"/>
                </a:cxn>
                <a:cxn ang="0">
                  <a:pos x="20" y="32"/>
                </a:cxn>
                <a:cxn ang="0">
                  <a:pos x="36" y="24"/>
                </a:cxn>
                <a:cxn ang="0">
                  <a:pos x="52" y="12"/>
                </a:cxn>
                <a:cxn ang="0">
                  <a:pos x="72" y="8"/>
                </a:cxn>
                <a:cxn ang="0">
                  <a:pos x="96" y="4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40" y="4"/>
                </a:cxn>
                <a:cxn ang="0">
                  <a:pos x="164" y="8"/>
                </a:cxn>
                <a:cxn ang="0">
                  <a:pos x="184" y="12"/>
                </a:cxn>
                <a:cxn ang="0">
                  <a:pos x="200" y="24"/>
                </a:cxn>
                <a:cxn ang="0">
                  <a:pos x="216" y="32"/>
                </a:cxn>
                <a:cxn ang="0">
                  <a:pos x="228" y="44"/>
                </a:cxn>
                <a:cxn ang="0">
                  <a:pos x="232" y="56"/>
                </a:cxn>
                <a:cxn ang="0">
                  <a:pos x="236" y="72"/>
                </a:cxn>
                <a:cxn ang="0">
                  <a:pos x="236" y="72"/>
                </a:cxn>
                <a:cxn ang="0">
                  <a:pos x="232" y="84"/>
                </a:cxn>
                <a:cxn ang="0">
                  <a:pos x="228" y="100"/>
                </a:cxn>
                <a:cxn ang="0">
                  <a:pos x="216" y="112"/>
                </a:cxn>
                <a:cxn ang="0">
                  <a:pos x="200" y="120"/>
                </a:cxn>
                <a:cxn ang="0">
                  <a:pos x="184" y="128"/>
                </a:cxn>
                <a:cxn ang="0">
                  <a:pos x="164" y="136"/>
                </a:cxn>
                <a:cxn ang="0">
                  <a:pos x="140" y="139"/>
                </a:cxn>
                <a:cxn ang="0">
                  <a:pos x="120" y="139"/>
                </a:cxn>
                <a:cxn ang="0">
                  <a:pos x="120" y="139"/>
                </a:cxn>
              </a:cxnLst>
              <a:rect l="0" t="0" r="r" b="b"/>
              <a:pathLst>
                <a:path w="236" h="139">
                  <a:moveTo>
                    <a:pt x="120" y="139"/>
                  </a:moveTo>
                  <a:lnTo>
                    <a:pt x="120" y="139"/>
                  </a:lnTo>
                  <a:lnTo>
                    <a:pt x="96" y="139"/>
                  </a:lnTo>
                  <a:lnTo>
                    <a:pt x="72" y="136"/>
                  </a:lnTo>
                  <a:lnTo>
                    <a:pt x="52" y="128"/>
                  </a:lnTo>
                  <a:lnTo>
                    <a:pt x="36" y="120"/>
                  </a:lnTo>
                  <a:lnTo>
                    <a:pt x="20" y="112"/>
                  </a:lnTo>
                  <a:lnTo>
                    <a:pt x="12" y="100"/>
                  </a:lnTo>
                  <a:lnTo>
                    <a:pt x="4" y="8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4" y="56"/>
                  </a:lnTo>
                  <a:lnTo>
                    <a:pt x="12" y="44"/>
                  </a:lnTo>
                  <a:lnTo>
                    <a:pt x="20" y="32"/>
                  </a:lnTo>
                  <a:lnTo>
                    <a:pt x="36" y="24"/>
                  </a:lnTo>
                  <a:lnTo>
                    <a:pt x="52" y="12"/>
                  </a:lnTo>
                  <a:lnTo>
                    <a:pt x="72" y="8"/>
                  </a:lnTo>
                  <a:lnTo>
                    <a:pt x="96" y="4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40" y="4"/>
                  </a:lnTo>
                  <a:lnTo>
                    <a:pt x="164" y="8"/>
                  </a:lnTo>
                  <a:lnTo>
                    <a:pt x="184" y="12"/>
                  </a:lnTo>
                  <a:lnTo>
                    <a:pt x="200" y="24"/>
                  </a:lnTo>
                  <a:lnTo>
                    <a:pt x="216" y="32"/>
                  </a:lnTo>
                  <a:lnTo>
                    <a:pt x="228" y="44"/>
                  </a:lnTo>
                  <a:lnTo>
                    <a:pt x="232" y="56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2" y="84"/>
                  </a:lnTo>
                  <a:lnTo>
                    <a:pt x="228" y="100"/>
                  </a:lnTo>
                  <a:lnTo>
                    <a:pt x="216" y="112"/>
                  </a:lnTo>
                  <a:lnTo>
                    <a:pt x="200" y="120"/>
                  </a:lnTo>
                  <a:lnTo>
                    <a:pt x="184" y="128"/>
                  </a:lnTo>
                  <a:lnTo>
                    <a:pt x="164" y="136"/>
                  </a:lnTo>
                  <a:lnTo>
                    <a:pt x="140" y="139"/>
                  </a:lnTo>
                  <a:lnTo>
                    <a:pt x="120" y="139"/>
                  </a:lnTo>
                  <a:lnTo>
                    <a:pt x="120" y="139"/>
                  </a:lnTo>
                  <a:close/>
                </a:path>
              </a:pathLst>
            </a:custGeom>
            <a:solidFill>
              <a:srgbClr val="F990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126"/>
            <p:cNvSpPr>
              <a:spLocks/>
            </p:cNvSpPr>
            <p:nvPr/>
          </p:nvSpPr>
          <p:spPr bwMode="auto">
            <a:xfrm>
              <a:off x="2259629" y="2659934"/>
              <a:ext cx="565721" cy="338579"/>
            </a:xfrm>
            <a:custGeom>
              <a:avLst/>
              <a:gdLst/>
              <a:ahLst/>
              <a:cxnLst>
                <a:cxn ang="0">
                  <a:pos x="108" y="132"/>
                </a:cxn>
                <a:cxn ang="0">
                  <a:pos x="108" y="132"/>
                </a:cxn>
                <a:cxn ang="0">
                  <a:pos x="88" y="128"/>
                </a:cxn>
                <a:cxn ang="0">
                  <a:pos x="68" y="128"/>
                </a:cxn>
                <a:cxn ang="0">
                  <a:pos x="48" y="120"/>
                </a:cxn>
                <a:cxn ang="0">
                  <a:pos x="32" y="112"/>
                </a:cxn>
                <a:cxn ang="0">
                  <a:pos x="20" y="104"/>
                </a:cxn>
                <a:cxn ang="0">
                  <a:pos x="8" y="92"/>
                </a:cxn>
                <a:cxn ang="0">
                  <a:pos x="4" y="80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4" y="52"/>
                </a:cxn>
                <a:cxn ang="0">
                  <a:pos x="8" y="40"/>
                </a:cxn>
                <a:cxn ang="0">
                  <a:pos x="20" y="32"/>
                </a:cxn>
                <a:cxn ang="0">
                  <a:pos x="32" y="20"/>
                </a:cxn>
                <a:cxn ang="0">
                  <a:pos x="48" y="12"/>
                </a:cxn>
                <a:cxn ang="0">
                  <a:pos x="68" y="8"/>
                </a:cxn>
                <a:cxn ang="0">
                  <a:pos x="88" y="4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132" y="4"/>
                </a:cxn>
                <a:cxn ang="0">
                  <a:pos x="152" y="8"/>
                </a:cxn>
                <a:cxn ang="0">
                  <a:pos x="172" y="12"/>
                </a:cxn>
                <a:cxn ang="0">
                  <a:pos x="188" y="20"/>
                </a:cxn>
                <a:cxn ang="0">
                  <a:pos x="200" y="32"/>
                </a:cxn>
                <a:cxn ang="0">
                  <a:pos x="212" y="40"/>
                </a:cxn>
                <a:cxn ang="0">
                  <a:pos x="216" y="52"/>
                </a:cxn>
                <a:cxn ang="0">
                  <a:pos x="220" y="68"/>
                </a:cxn>
                <a:cxn ang="0">
                  <a:pos x="220" y="68"/>
                </a:cxn>
                <a:cxn ang="0">
                  <a:pos x="216" y="80"/>
                </a:cxn>
                <a:cxn ang="0">
                  <a:pos x="212" y="92"/>
                </a:cxn>
                <a:cxn ang="0">
                  <a:pos x="200" y="104"/>
                </a:cxn>
                <a:cxn ang="0">
                  <a:pos x="188" y="112"/>
                </a:cxn>
                <a:cxn ang="0">
                  <a:pos x="172" y="120"/>
                </a:cxn>
                <a:cxn ang="0">
                  <a:pos x="152" y="128"/>
                </a:cxn>
                <a:cxn ang="0">
                  <a:pos x="132" y="128"/>
                </a:cxn>
                <a:cxn ang="0">
                  <a:pos x="108" y="132"/>
                </a:cxn>
                <a:cxn ang="0">
                  <a:pos x="108" y="132"/>
                </a:cxn>
              </a:cxnLst>
              <a:rect l="0" t="0" r="r" b="b"/>
              <a:pathLst>
                <a:path w="220" h="132">
                  <a:moveTo>
                    <a:pt x="108" y="132"/>
                  </a:moveTo>
                  <a:lnTo>
                    <a:pt x="108" y="132"/>
                  </a:lnTo>
                  <a:lnTo>
                    <a:pt x="88" y="128"/>
                  </a:lnTo>
                  <a:lnTo>
                    <a:pt x="68" y="128"/>
                  </a:lnTo>
                  <a:lnTo>
                    <a:pt x="48" y="120"/>
                  </a:lnTo>
                  <a:lnTo>
                    <a:pt x="32" y="112"/>
                  </a:lnTo>
                  <a:lnTo>
                    <a:pt x="20" y="104"/>
                  </a:lnTo>
                  <a:lnTo>
                    <a:pt x="8" y="92"/>
                  </a:lnTo>
                  <a:lnTo>
                    <a:pt x="4" y="8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8" y="40"/>
                  </a:lnTo>
                  <a:lnTo>
                    <a:pt x="20" y="32"/>
                  </a:lnTo>
                  <a:lnTo>
                    <a:pt x="32" y="20"/>
                  </a:lnTo>
                  <a:lnTo>
                    <a:pt x="48" y="12"/>
                  </a:lnTo>
                  <a:lnTo>
                    <a:pt x="68" y="8"/>
                  </a:lnTo>
                  <a:lnTo>
                    <a:pt x="88" y="4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32" y="4"/>
                  </a:lnTo>
                  <a:lnTo>
                    <a:pt x="152" y="8"/>
                  </a:lnTo>
                  <a:lnTo>
                    <a:pt x="172" y="12"/>
                  </a:lnTo>
                  <a:lnTo>
                    <a:pt x="188" y="20"/>
                  </a:lnTo>
                  <a:lnTo>
                    <a:pt x="200" y="32"/>
                  </a:lnTo>
                  <a:lnTo>
                    <a:pt x="212" y="40"/>
                  </a:lnTo>
                  <a:lnTo>
                    <a:pt x="216" y="52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16" y="80"/>
                  </a:lnTo>
                  <a:lnTo>
                    <a:pt x="212" y="92"/>
                  </a:lnTo>
                  <a:lnTo>
                    <a:pt x="200" y="104"/>
                  </a:lnTo>
                  <a:lnTo>
                    <a:pt x="188" y="112"/>
                  </a:lnTo>
                  <a:lnTo>
                    <a:pt x="172" y="120"/>
                  </a:lnTo>
                  <a:lnTo>
                    <a:pt x="152" y="128"/>
                  </a:lnTo>
                  <a:lnTo>
                    <a:pt x="132" y="128"/>
                  </a:lnTo>
                  <a:lnTo>
                    <a:pt x="108" y="132"/>
                  </a:lnTo>
                  <a:lnTo>
                    <a:pt x="108" y="132"/>
                  </a:lnTo>
                  <a:close/>
                </a:path>
              </a:pathLst>
            </a:custGeom>
            <a:solidFill>
              <a:srgbClr val="F99D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127"/>
            <p:cNvSpPr>
              <a:spLocks/>
            </p:cNvSpPr>
            <p:nvPr/>
          </p:nvSpPr>
          <p:spPr bwMode="auto">
            <a:xfrm>
              <a:off x="2280201" y="2680454"/>
              <a:ext cx="524577" cy="297539"/>
            </a:xfrm>
            <a:custGeom>
              <a:avLst/>
              <a:gdLst/>
              <a:ahLst/>
              <a:cxnLst>
                <a:cxn ang="0">
                  <a:pos x="100" y="116"/>
                </a:cxn>
                <a:cxn ang="0">
                  <a:pos x="100" y="116"/>
                </a:cxn>
                <a:cxn ang="0">
                  <a:pos x="80" y="116"/>
                </a:cxn>
                <a:cxn ang="0">
                  <a:pos x="60" y="112"/>
                </a:cxn>
                <a:cxn ang="0">
                  <a:pos x="44" y="108"/>
                </a:cxn>
                <a:cxn ang="0">
                  <a:pos x="28" y="100"/>
                </a:cxn>
                <a:cxn ang="0">
                  <a:pos x="16" y="92"/>
                </a:cxn>
                <a:cxn ang="0">
                  <a:pos x="8" y="80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8" y="36"/>
                </a:cxn>
                <a:cxn ang="0">
                  <a:pos x="16" y="24"/>
                </a:cxn>
                <a:cxn ang="0">
                  <a:pos x="28" y="16"/>
                </a:cxn>
                <a:cxn ang="0">
                  <a:pos x="44" y="8"/>
                </a:cxn>
                <a:cxn ang="0">
                  <a:pos x="60" y="4"/>
                </a:cxn>
                <a:cxn ang="0">
                  <a:pos x="80" y="0"/>
                </a:cxn>
                <a:cxn ang="0">
                  <a:pos x="100" y="0"/>
                </a:cxn>
                <a:cxn ang="0">
                  <a:pos x="100" y="0"/>
                </a:cxn>
                <a:cxn ang="0">
                  <a:pos x="120" y="0"/>
                </a:cxn>
                <a:cxn ang="0">
                  <a:pos x="140" y="4"/>
                </a:cxn>
                <a:cxn ang="0">
                  <a:pos x="156" y="8"/>
                </a:cxn>
                <a:cxn ang="0">
                  <a:pos x="172" y="16"/>
                </a:cxn>
                <a:cxn ang="0">
                  <a:pos x="184" y="24"/>
                </a:cxn>
                <a:cxn ang="0">
                  <a:pos x="196" y="36"/>
                </a:cxn>
                <a:cxn ang="0">
                  <a:pos x="200" y="44"/>
                </a:cxn>
                <a:cxn ang="0">
                  <a:pos x="204" y="56"/>
                </a:cxn>
                <a:cxn ang="0">
                  <a:pos x="204" y="56"/>
                </a:cxn>
                <a:cxn ang="0">
                  <a:pos x="200" y="68"/>
                </a:cxn>
                <a:cxn ang="0">
                  <a:pos x="196" y="80"/>
                </a:cxn>
                <a:cxn ang="0">
                  <a:pos x="184" y="92"/>
                </a:cxn>
                <a:cxn ang="0">
                  <a:pos x="172" y="100"/>
                </a:cxn>
                <a:cxn ang="0">
                  <a:pos x="156" y="108"/>
                </a:cxn>
                <a:cxn ang="0">
                  <a:pos x="140" y="112"/>
                </a:cxn>
                <a:cxn ang="0">
                  <a:pos x="120" y="116"/>
                </a:cxn>
                <a:cxn ang="0">
                  <a:pos x="100" y="116"/>
                </a:cxn>
                <a:cxn ang="0">
                  <a:pos x="100" y="116"/>
                </a:cxn>
              </a:cxnLst>
              <a:rect l="0" t="0" r="r" b="b"/>
              <a:pathLst>
                <a:path w="204" h="116">
                  <a:moveTo>
                    <a:pt x="100" y="116"/>
                  </a:moveTo>
                  <a:lnTo>
                    <a:pt x="100" y="116"/>
                  </a:lnTo>
                  <a:lnTo>
                    <a:pt x="80" y="116"/>
                  </a:lnTo>
                  <a:lnTo>
                    <a:pt x="60" y="112"/>
                  </a:lnTo>
                  <a:lnTo>
                    <a:pt x="44" y="108"/>
                  </a:lnTo>
                  <a:lnTo>
                    <a:pt x="28" y="100"/>
                  </a:lnTo>
                  <a:lnTo>
                    <a:pt x="16" y="92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8" y="36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44" y="8"/>
                  </a:lnTo>
                  <a:lnTo>
                    <a:pt x="60" y="4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20" y="0"/>
                  </a:lnTo>
                  <a:lnTo>
                    <a:pt x="140" y="4"/>
                  </a:lnTo>
                  <a:lnTo>
                    <a:pt x="156" y="8"/>
                  </a:lnTo>
                  <a:lnTo>
                    <a:pt x="172" y="16"/>
                  </a:lnTo>
                  <a:lnTo>
                    <a:pt x="184" y="24"/>
                  </a:lnTo>
                  <a:lnTo>
                    <a:pt x="196" y="36"/>
                  </a:lnTo>
                  <a:lnTo>
                    <a:pt x="200" y="44"/>
                  </a:lnTo>
                  <a:lnTo>
                    <a:pt x="204" y="56"/>
                  </a:lnTo>
                  <a:lnTo>
                    <a:pt x="204" y="56"/>
                  </a:lnTo>
                  <a:lnTo>
                    <a:pt x="200" y="68"/>
                  </a:lnTo>
                  <a:lnTo>
                    <a:pt x="196" y="80"/>
                  </a:lnTo>
                  <a:lnTo>
                    <a:pt x="184" y="92"/>
                  </a:lnTo>
                  <a:lnTo>
                    <a:pt x="172" y="100"/>
                  </a:lnTo>
                  <a:lnTo>
                    <a:pt x="156" y="108"/>
                  </a:lnTo>
                  <a:lnTo>
                    <a:pt x="140" y="112"/>
                  </a:lnTo>
                  <a:lnTo>
                    <a:pt x="120" y="116"/>
                  </a:lnTo>
                  <a:lnTo>
                    <a:pt x="100" y="116"/>
                  </a:lnTo>
                  <a:lnTo>
                    <a:pt x="100" y="116"/>
                  </a:lnTo>
                  <a:close/>
                </a:path>
              </a:pathLst>
            </a:custGeom>
            <a:solidFill>
              <a:srgbClr val="FAA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128"/>
            <p:cNvSpPr>
              <a:spLocks/>
            </p:cNvSpPr>
            <p:nvPr/>
          </p:nvSpPr>
          <p:spPr bwMode="auto">
            <a:xfrm>
              <a:off x="2290486" y="2690714"/>
              <a:ext cx="493720" cy="277019"/>
            </a:xfrm>
            <a:custGeom>
              <a:avLst/>
              <a:gdLst/>
              <a:ahLst/>
              <a:cxnLst>
                <a:cxn ang="0">
                  <a:pos x="96" y="108"/>
                </a:cxn>
                <a:cxn ang="0">
                  <a:pos x="96" y="108"/>
                </a:cxn>
                <a:cxn ang="0">
                  <a:pos x="60" y="104"/>
                </a:cxn>
                <a:cxn ang="0">
                  <a:pos x="28" y="92"/>
                </a:cxn>
                <a:cxn ang="0">
                  <a:pos x="16" y="84"/>
                </a:cxn>
                <a:cxn ang="0">
                  <a:pos x="8" y="76"/>
                </a:cxn>
                <a:cxn ang="0">
                  <a:pos x="4" y="64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4" y="40"/>
                </a:cxn>
                <a:cxn ang="0">
                  <a:pos x="8" y="32"/>
                </a:cxn>
                <a:cxn ang="0">
                  <a:pos x="16" y="24"/>
                </a:cxn>
                <a:cxn ang="0">
                  <a:pos x="28" y="16"/>
                </a:cxn>
                <a:cxn ang="0">
                  <a:pos x="60" y="4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132" y="4"/>
                </a:cxn>
                <a:cxn ang="0">
                  <a:pos x="164" y="16"/>
                </a:cxn>
                <a:cxn ang="0">
                  <a:pos x="176" y="24"/>
                </a:cxn>
                <a:cxn ang="0">
                  <a:pos x="184" y="32"/>
                </a:cxn>
                <a:cxn ang="0">
                  <a:pos x="188" y="40"/>
                </a:cxn>
                <a:cxn ang="0">
                  <a:pos x="192" y="52"/>
                </a:cxn>
                <a:cxn ang="0">
                  <a:pos x="192" y="52"/>
                </a:cxn>
                <a:cxn ang="0">
                  <a:pos x="188" y="64"/>
                </a:cxn>
                <a:cxn ang="0">
                  <a:pos x="184" y="76"/>
                </a:cxn>
                <a:cxn ang="0">
                  <a:pos x="176" y="84"/>
                </a:cxn>
                <a:cxn ang="0">
                  <a:pos x="164" y="92"/>
                </a:cxn>
                <a:cxn ang="0">
                  <a:pos x="132" y="104"/>
                </a:cxn>
                <a:cxn ang="0">
                  <a:pos x="96" y="108"/>
                </a:cxn>
                <a:cxn ang="0">
                  <a:pos x="96" y="108"/>
                </a:cxn>
              </a:cxnLst>
              <a:rect l="0" t="0" r="r" b="b"/>
              <a:pathLst>
                <a:path w="192" h="108">
                  <a:moveTo>
                    <a:pt x="96" y="108"/>
                  </a:moveTo>
                  <a:lnTo>
                    <a:pt x="96" y="108"/>
                  </a:lnTo>
                  <a:lnTo>
                    <a:pt x="60" y="104"/>
                  </a:lnTo>
                  <a:lnTo>
                    <a:pt x="28" y="92"/>
                  </a:lnTo>
                  <a:lnTo>
                    <a:pt x="16" y="84"/>
                  </a:lnTo>
                  <a:lnTo>
                    <a:pt x="8" y="76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60" y="4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32" y="4"/>
                  </a:lnTo>
                  <a:lnTo>
                    <a:pt x="164" y="16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88" y="40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88" y="64"/>
                  </a:lnTo>
                  <a:lnTo>
                    <a:pt x="184" y="76"/>
                  </a:lnTo>
                  <a:lnTo>
                    <a:pt x="176" y="84"/>
                  </a:lnTo>
                  <a:lnTo>
                    <a:pt x="164" y="92"/>
                  </a:lnTo>
                  <a:lnTo>
                    <a:pt x="132" y="104"/>
                  </a:lnTo>
                  <a:lnTo>
                    <a:pt x="96" y="108"/>
                  </a:lnTo>
                  <a:lnTo>
                    <a:pt x="96" y="108"/>
                  </a:lnTo>
                  <a:close/>
                </a:path>
              </a:pathLst>
            </a:custGeom>
            <a:solidFill>
              <a:srgbClr val="FAB9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129"/>
            <p:cNvSpPr>
              <a:spLocks/>
            </p:cNvSpPr>
            <p:nvPr/>
          </p:nvSpPr>
          <p:spPr bwMode="auto">
            <a:xfrm>
              <a:off x="2311058" y="2700974"/>
              <a:ext cx="452576" cy="246240"/>
            </a:xfrm>
            <a:custGeom>
              <a:avLst/>
              <a:gdLst/>
              <a:ahLst/>
              <a:cxnLst>
                <a:cxn ang="0">
                  <a:pos x="88" y="96"/>
                </a:cxn>
                <a:cxn ang="0">
                  <a:pos x="88" y="96"/>
                </a:cxn>
                <a:cxn ang="0">
                  <a:pos x="52" y="92"/>
                </a:cxn>
                <a:cxn ang="0">
                  <a:pos x="24" y="84"/>
                </a:cxn>
                <a:cxn ang="0">
                  <a:pos x="12" y="76"/>
                </a:cxn>
                <a:cxn ang="0">
                  <a:pos x="4" y="68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4" y="28"/>
                </a:cxn>
                <a:cxn ang="0">
                  <a:pos x="12" y="20"/>
                </a:cxn>
                <a:cxn ang="0">
                  <a:pos x="24" y="12"/>
                </a:cxn>
                <a:cxn ang="0">
                  <a:pos x="52" y="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120" y="4"/>
                </a:cxn>
                <a:cxn ang="0">
                  <a:pos x="148" y="12"/>
                </a:cxn>
                <a:cxn ang="0">
                  <a:pos x="160" y="20"/>
                </a:cxn>
                <a:cxn ang="0">
                  <a:pos x="168" y="28"/>
                </a:cxn>
                <a:cxn ang="0">
                  <a:pos x="172" y="40"/>
                </a:cxn>
                <a:cxn ang="0">
                  <a:pos x="176" y="48"/>
                </a:cxn>
                <a:cxn ang="0">
                  <a:pos x="176" y="48"/>
                </a:cxn>
                <a:cxn ang="0">
                  <a:pos x="172" y="60"/>
                </a:cxn>
                <a:cxn ang="0">
                  <a:pos x="168" y="68"/>
                </a:cxn>
                <a:cxn ang="0">
                  <a:pos x="160" y="76"/>
                </a:cxn>
                <a:cxn ang="0">
                  <a:pos x="148" y="84"/>
                </a:cxn>
                <a:cxn ang="0">
                  <a:pos x="120" y="92"/>
                </a:cxn>
                <a:cxn ang="0">
                  <a:pos x="88" y="96"/>
                </a:cxn>
                <a:cxn ang="0">
                  <a:pos x="88" y="96"/>
                </a:cxn>
              </a:cxnLst>
              <a:rect l="0" t="0" r="r" b="b"/>
              <a:pathLst>
                <a:path w="176" h="96">
                  <a:moveTo>
                    <a:pt x="88" y="96"/>
                  </a:moveTo>
                  <a:lnTo>
                    <a:pt x="88" y="96"/>
                  </a:lnTo>
                  <a:lnTo>
                    <a:pt x="52" y="92"/>
                  </a:lnTo>
                  <a:lnTo>
                    <a:pt x="24" y="84"/>
                  </a:lnTo>
                  <a:lnTo>
                    <a:pt x="12" y="76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4" y="28"/>
                  </a:lnTo>
                  <a:lnTo>
                    <a:pt x="12" y="20"/>
                  </a:lnTo>
                  <a:lnTo>
                    <a:pt x="24" y="12"/>
                  </a:lnTo>
                  <a:lnTo>
                    <a:pt x="52" y="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20" y="4"/>
                  </a:lnTo>
                  <a:lnTo>
                    <a:pt x="148" y="12"/>
                  </a:lnTo>
                  <a:lnTo>
                    <a:pt x="160" y="20"/>
                  </a:lnTo>
                  <a:lnTo>
                    <a:pt x="168" y="28"/>
                  </a:lnTo>
                  <a:lnTo>
                    <a:pt x="172" y="40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2" y="60"/>
                  </a:lnTo>
                  <a:lnTo>
                    <a:pt x="168" y="68"/>
                  </a:lnTo>
                  <a:lnTo>
                    <a:pt x="160" y="76"/>
                  </a:lnTo>
                  <a:lnTo>
                    <a:pt x="148" y="84"/>
                  </a:lnTo>
                  <a:lnTo>
                    <a:pt x="120" y="92"/>
                  </a:lnTo>
                  <a:lnTo>
                    <a:pt x="88" y="96"/>
                  </a:lnTo>
                  <a:lnTo>
                    <a:pt x="88" y="96"/>
                  </a:lnTo>
                  <a:close/>
                </a:path>
              </a:pathLst>
            </a:custGeom>
            <a:solidFill>
              <a:srgbClr val="FCC7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130"/>
            <p:cNvSpPr>
              <a:spLocks/>
            </p:cNvSpPr>
            <p:nvPr/>
          </p:nvSpPr>
          <p:spPr bwMode="auto">
            <a:xfrm>
              <a:off x="2321344" y="2711234"/>
              <a:ext cx="421719" cy="225720"/>
            </a:xfrm>
            <a:custGeom>
              <a:avLst/>
              <a:gdLst/>
              <a:ahLst/>
              <a:cxnLst>
                <a:cxn ang="0">
                  <a:pos x="80" y="88"/>
                </a:cxn>
                <a:cxn ang="0">
                  <a:pos x="80" y="88"/>
                </a:cxn>
                <a:cxn ang="0">
                  <a:pos x="52" y="84"/>
                </a:cxn>
                <a:cxn ang="0">
                  <a:pos x="24" y="76"/>
                </a:cxn>
                <a:cxn ang="0">
                  <a:pos x="8" y="60"/>
                </a:cxn>
                <a:cxn ang="0">
                  <a:pos x="4" y="52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4" y="36"/>
                </a:cxn>
                <a:cxn ang="0">
                  <a:pos x="8" y="24"/>
                </a:cxn>
                <a:cxn ang="0">
                  <a:pos x="24" y="12"/>
                </a:cxn>
                <a:cxn ang="0">
                  <a:pos x="52" y="4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112" y="4"/>
                </a:cxn>
                <a:cxn ang="0">
                  <a:pos x="140" y="12"/>
                </a:cxn>
                <a:cxn ang="0">
                  <a:pos x="156" y="24"/>
                </a:cxn>
                <a:cxn ang="0">
                  <a:pos x="160" y="36"/>
                </a:cxn>
                <a:cxn ang="0">
                  <a:pos x="164" y="44"/>
                </a:cxn>
                <a:cxn ang="0">
                  <a:pos x="164" y="44"/>
                </a:cxn>
                <a:cxn ang="0">
                  <a:pos x="160" y="52"/>
                </a:cxn>
                <a:cxn ang="0">
                  <a:pos x="156" y="60"/>
                </a:cxn>
                <a:cxn ang="0">
                  <a:pos x="140" y="76"/>
                </a:cxn>
                <a:cxn ang="0">
                  <a:pos x="112" y="84"/>
                </a:cxn>
                <a:cxn ang="0">
                  <a:pos x="80" y="88"/>
                </a:cxn>
                <a:cxn ang="0">
                  <a:pos x="80" y="88"/>
                </a:cxn>
              </a:cxnLst>
              <a:rect l="0" t="0" r="r" b="b"/>
              <a:pathLst>
                <a:path w="164" h="88">
                  <a:moveTo>
                    <a:pt x="80" y="88"/>
                  </a:moveTo>
                  <a:lnTo>
                    <a:pt x="80" y="88"/>
                  </a:lnTo>
                  <a:lnTo>
                    <a:pt x="52" y="84"/>
                  </a:lnTo>
                  <a:lnTo>
                    <a:pt x="24" y="76"/>
                  </a:lnTo>
                  <a:lnTo>
                    <a:pt x="8" y="60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4" y="36"/>
                  </a:lnTo>
                  <a:lnTo>
                    <a:pt x="8" y="24"/>
                  </a:lnTo>
                  <a:lnTo>
                    <a:pt x="24" y="12"/>
                  </a:lnTo>
                  <a:lnTo>
                    <a:pt x="52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112" y="4"/>
                  </a:lnTo>
                  <a:lnTo>
                    <a:pt x="140" y="12"/>
                  </a:lnTo>
                  <a:lnTo>
                    <a:pt x="156" y="24"/>
                  </a:lnTo>
                  <a:lnTo>
                    <a:pt x="160" y="36"/>
                  </a:lnTo>
                  <a:lnTo>
                    <a:pt x="164" y="44"/>
                  </a:lnTo>
                  <a:lnTo>
                    <a:pt x="164" y="44"/>
                  </a:lnTo>
                  <a:lnTo>
                    <a:pt x="160" y="52"/>
                  </a:lnTo>
                  <a:lnTo>
                    <a:pt x="156" y="60"/>
                  </a:lnTo>
                  <a:lnTo>
                    <a:pt x="140" y="76"/>
                  </a:lnTo>
                  <a:lnTo>
                    <a:pt x="112" y="84"/>
                  </a:lnTo>
                  <a:lnTo>
                    <a:pt x="80" y="88"/>
                  </a:lnTo>
                  <a:lnTo>
                    <a:pt x="80" y="88"/>
                  </a:lnTo>
                  <a:close/>
                </a:path>
              </a:pathLst>
            </a:custGeom>
            <a:solidFill>
              <a:srgbClr val="FCD5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131"/>
            <p:cNvSpPr>
              <a:spLocks/>
            </p:cNvSpPr>
            <p:nvPr/>
          </p:nvSpPr>
          <p:spPr bwMode="auto">
            <a:xfrm>
              <a:off x="2341916" y="2721494"/>
              <a:ext cx="370290" cy="194940"/>
            </a:xfrm>
            <a:custGeom>
              <a:avLst/>
              <a:gdLst/>
              <a:ahLst/>
              <a:cxnLst>
                <a:cxn ang="0">
                  <a:pos x="72" y="76"/>
                </a:cxn>
                <a:cxn ang="0">
                  <a:pos x="72" y="76"/>
                </a:cxn>
                <a:cxn ang="0">
                  <a:pos x="44" y="76"/>
                </a:cxn>
                <a:cxn ang="0">
                  <a:pos x="20" y="68"/>
                </a:cxn>
                <a:cxn ang="0">
                  <a:pos x="4" y="52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4" y="24"/>
                </a:cxn>
                <a:cxn ang="0">
                  <a:pos x="20" y="12"/>
                </a:cxn>
                <a:cxn ang="0">
                  <a:pos x="44" y="4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100" y="4"/>
                </a:cxn>
                <a:cxn ang="0">
                  <a:pos x="124" y="12"/>
                </a:cxn>
                <a:cxn ang="0">
                  <a:pos x="140" y="24"/>
                </a:cxn>
                <a:cxn ang="0">
                  <a:pos x="144" y="32"/>
                </a:cxn>
                <a:cxn ang="0">
                  <a:pos x="144" y="40"/>
                </a:cxn>
                <a:cxn ang="0">
                  <a:pos x="144" y="40"/>
                </a:cxn>
                <a:cxn ang="0">
                  <a:pos x="144" y="48"/>
                </a:cxn>
                <a:cxn ang="0">
                  <a:pos x="140" y="52"/>
                </a:cxn>
                <a:cxn ang="0">
                  <a:pos x="124" y="68"/>
                </a:cxn>
                <a:cxn ang="0">
                  <a:pos x="100" y="76"/>
                </a:cxn>
                <a:cxn ang="0">
                  <a:pos x="72" y="76"/>
                </a:cxn>
                <a:cxn ang="0">
                  <a:pos x="72" y="76"/>
                </a:cxn>
              </a:cxnLst>
              <a:rect l="0" t="0" r="r" b="b"/>
              <a:pathLst>
                <a:path w="144" h="76">
                  <a:moveTo>
                    <a:pt x="72" y="76"/>
                  </a:moveTo>
                  <a:lnTo>
                    <a:pt x="72" y="76"/>
                  </a:lnTo>
                  <a:lnTo>
                    <a:pt x="44" y="76"/>
                  </a:lnTo>
                  <a:lnTo>
                    <a:pt x="20" y="68"/>
                  </a:lnTo>
                  <a:lnTo>
                    <a:pt x="4" y="52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20" y="12"/>
                  </a:lnTo>
                  <a:lnTo>
                    <a:pt x="44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00" y="4"/>
                  </a:lnTo>
                  <a:lnTo>
                    <a:pt x="124" y="12"/>
                  </a:lnTo>
                  <a:lnTo>
                    <a:pt x="140" y="24"/>
                  </a:lnTo>
                  <a:lnTo>
                    <a:pt x="144" y="32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4" y="48"/>
                  </a:lnTo>
                  <a:lnTo>
                    <a:pt x="140" y="52"/>
                  </a:lnTo>
                  <a:lnTo>
                    <a:pt x="124" y="68"/>
                  </a:lnTo>
                  <a:lnTo>
                    <a:pt x="100" y="76"/>
                  </a:lnTo>
                  <a:lnTo>
                    <a:pt x="72" y="76"/>
                  </a:lnTo>
                  <a:lnTo>
                    <a:pt x="72" y="76"/>
                  </a:lnTo>
                  <a:close/>
                </a:path>
              </a:pathLst>
            </a:custGeom>
            <a:solidFill>
              <a:srgbClr val="FDE3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132"/>
            <p:cNvSpPr>
              <a:spLocks/>
            </p:cNvSpPr>
            <p:nvPr/>
          </p:nvSpPr>
          <p:spPr bwMode="auto">
            <a:xfrm>
              <a:off x="2352201" y="2731754"/>
              <a:ext cx="339432" cy="174420"/>
            </a:xfrm>
            <a:custGeom>
              <a:avLst/>
              <a:gdLst/>
              <a:ahLst/>
              <a:cxnLst>
                <a:cxn ang="0">
                  <a:pos x="68" y="68"/>
                </a:cxn>
                <a:cxn ang="0">
                  <a:pos x="68" y="68"/>
                </a:cxn>
                <a:cxn ang="0">
                  <a:pos x="44" y="64"/>
                </a:cxn>
                <a:cxn ang="0">
                  <a:pos x="20" y="56"/>
                </a:cxn>
                <a:cxn ang="0">
                  <a:pos x="8" y="48"/>
                </a:cxn>
                <a:cxn ang="0">
                  <a:pos x="4" y="4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4" y="28"/>
                </a:cxn>
                <a:cxn ang="0">
                  <a:pos x="8" y="20"/>
                </a:cxn>
                <a:cxn ang="0">
                  <a:pos x="20" y="8"/>
                </a:cxn>
                <a:cxn ang="0">
                  <a:pos x="44" y="4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92" y="4"/>
                </a:cxn>
                <a:cxn ang="0">
                  <a:pos x="116" y="8"/>
                </a:cxn>
                <a:cxn ang="0">
                  <a:pos x="128" y="20"/>
                </a:cxn>
                <a:cxn ang="0">
                  <a:pos x="132" y="28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2" y="40"/>
                </a:cxn>
                <a:cxn ang="0">
                  <a:pos x="128" y="48"/>
                </a:cxn>
                <a:cxn ang="0">
                  <a:pos x="116" y="56"/>
                </a:cxn>
                <a:cxn ang="0">
                  <a:pos x="92" y="64"/>
                </a:cxn>
                <a:cxn ang="0">
                  <a:pos x="68" y="68"/>
                </a:cxn>
                <a:cxn ang="0">
                  <a:pos x="68" y="68"/>
                </a:cxn>
              </a:cxnLst>
              <a:rect l="0" t="0" r="r" b="b"/>
              <a:pathLst>
                <a:path w="132" h="68">
                  <a:moveTo>
                    <a:pt x="68" y="68"/>
                  </a:moveTo>
                  <a:lnTo>
                    <a:pt x="68" y="68"/>
                  </a:lnTo>
                  <a:lnTo>
                    <a:pt x="44" y="64"/>
                  </a:lnTo>
                  <a:lnTo>
                    <a:pt x="20" y="56"/>
                  </a:lnTo>
                  <a:lnTo>
                    <a:pt x="8" y="48"/>
                  </a:lnTo>
                  <a:lnTo>
                    <a:pt x="4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20" y="8"/>
                  </a:lnTo>
                  <a:lnTo>
                    <a:pt x="44" y="4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4"/>
                  </a:lnTo>
                  <a:lnTo>
                    <a:pt x="116" y="8"/>
                  </a:lnTo>
                  <a:lnTo>
                    <a:pt x="128" y="20"/>
                  </a:lnTo>
                  <a:lnTo>
                    <a:pt x="132" y="28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2" y="40"/>
                  </a:lnTo>
                  <a:lnTo>
                    <a:pt x="128" y="48"/>
                  </a:lnTo>
                  <a:lnTo>
                    <a:pt x="116" y="56"/>
                  </a:lnTo>
                  <a:lnTo>
                    <a:pt x="92" y="64"/>
                  </a:lnTo>
                  <a:lnTo>
                    <a:pt x="68" y="68"/>
                  </a:lnTo>
                  <a:lnTo>
                    <a:pt x="68" y="68"/>
                  </a:lnTo>
                  <a:close/>
                </a:path>
              </a:pathLst>
            </a:custGeom>
            <a:solidFill>
              <a:srgbClr val="FEF1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133"/>
            <p:cNvSpPr>
              <a:spLocks/>
            </p:cNvSpPr>
            <p:nvPr/>
          </p:nvSpPr>
          <p:spPr bwMode="auto">
            <a:xfrm>
              <a:off x="2372773" y="2742014"/>
              <a:ext cx="298289" cy="143640"/>
            </a:xfrm>
            <a:custGeom>
              <a:avLst/>
              <a:gdLst/>
              <a:ahLst/>
              <a:cxnLst>
                <a:cxn ang="0">
                  <a:pos x="116" y="28"/>
                </a:cxn>
                <a:cxn ang="0">
                  <a:pos x="116" y="28"/>
                </a:cxn>
                <a:cxn ang="0">
                  <a:pos x="112" y="40"/>
                </a:cxn>
                <a:cxn ang="0">
                  <a:pos x="100" y="48"/>
                </a:cxn>
                <a:cxn ang="0">
                  <a:pos x="80" y="56"/>
                </a:cxn>
                <a:cxn ang="0">
                  <a:pos x="60" y="56"/>
                </a:cxn>
                <a:cxn ang="0">
                  <a:pos x="60" y="56"/>
                </a:cxn>
                <a:cxn ang="0">
                  <a:pos x="36" y="56"/>
                </a:cxn>
                <a:cxn ang="0">
                  <a:pos x="16" y="48"/>
                </a:cxn>
                <a:cxn ang="0">
                  <a:pos x="4" y="4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4" y="16"/>
                </a:cxn>
                <a:cxn ang="0">
                  <a:pos x="16" y="8"/>
                </a:cxn>
                <a:cxn ang="0">
                  <a:pos x="36" y="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80" y="4"/>
                </a:cxn>
                <a:cxn ang="0">
                  <a:pos x="100" y="8"/>
                </a:cxn>
                <a:cxn ang="0">
                  <a:pos x="112" y="16"/>
                </a:cxn>
                <a:cxn ang="0">
                  <a:pos x="116" y="28"/>
                </a:cxn>
                <a:cxn ang="0">
                  <a:pos x="116" y="28"/>
                </a:cxn>
              </a:cxnLst>
              <a:rect l="0" t="0" r="r" b="b"/>
              <a:pathLst>
                <a:path w="116" h="56">
                  <a:moveTo>
                    <a:pt x="116" y="28"/>
                  </a:moveTo>
                  <a:lnTo>
                    <a:pt x="116" y="28"/>
                  </a:lnTo>
                  <a:lnTo>
                    <a:pt x="112" y="40"/>
                  </a:lnTo>
                  <a:lnTo>
                    <a:pt x="100" y="48"/>
                  </a:lnTo>
                  <a:lnTo>
                    <a:pt x="80" y="56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36" y="56"/>
                  </a:lnTo>
                  <a:lnTo>
                    <a:pt x="16" y="48"/>
                  </a:lnTo>
                  <a:lnTo>
                    <a:pt x="4" y="4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16" y="8"/>
                  </a:lnTo>
                  <a:lnTo>
                    <a:pt x="36" y="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80" y="4"/>
                  </a:lnTo>
                  <a:lnTo>
                    <a:pt x="100" y="8"/>
                  </a:lnTo>
                  <a:lnTo>
                    <a:pt x="112" y="16"/>
                  </a:lnTo>
                  <a:lnTo>
                    <a:pt x="116" y="28"/>
                  </a:lnTo>
                  <a:lnTo>
                    <a:pt x="11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134"/>
            <p:cNvSpPr>
              <a:spLocks/>
            </p:cNvSpPr>
            <p:nvPr/>
          </p:nvSpPr>
          <p:spPr bwMode="auto">
            <a:xfrm>
              <a:off x="2455060" y="2300834"/>
              <a:ext cx="1244585" cy="1721112"/>
            </a:xfrm>
            <a:custGeom>
              <a:avLst/>
              <a:gdLst/>
              <a:ahLst/>
              <a:cxnLst>
                <a:cxn ang="0">
                  <a:pos x="376" y="0"/>
                </a:cxn>
                <a:cxn ang="0">
                  <a:pos x="408" y="40"/>
                </a:cxn>
                <a:cxn ang="0">
                  <a:pos x="432" y="96"/>
                </a:cxn>
                <a:cxn ang="0">
                  <a:pos x="440" y="172"/>
                </a:cxn>
                <a:cxn ang="0">
                  <a:pos x="428" y="272"/>
                </a:cxn>
                <a:cxn ang="0">
                  <a:pos x="420" y="307"/>
                </a:cxn>
                <a:cxn ang="0">
                  <a:pos x="388" y="399"/>
                </a:cxn>
                <a:cxn ang="0">
                  <a:pos x="324" y="519"/>
                </a:cxn>
                <a:cxn ang="0">
                  <a:pos x="276" y="575"/>
                </a:cxn>
                <a:cxn ang="0">
                  <a:pos x="216" y="631"/>
                </a:cxn>
                <a:cxn ang="0">
                  <a:pos x="204" y="635"/>
                </a:cxn>
                <a:cxn ang="0">
                  <a:pos x="164" y="639"/>
                </a:cxn>
                <a:cxn ang="0">
                  <a:pos x="124" y="631"/>
                </a:cxn>
                <a:cxn ang="0">
                  <a:pos x="100" y="623"/>
                </a:cxn>
                <a:cxn ang="0">
                  <a:pos x="32" y="639"/>
                </a:cxn>
                <a:cxn ang="0">
                  <a:pos x="0" y="631"/>
                </a:cxn>
                <a:cxn ang="0">
                  <a:pos x="28" y="651"/>
                </a:cxn>
                <a:cxn ang="0">
                  <a:pos x="40" y="663"/>
                </a:cxn>
                <a:cxn ang="0">
                  <a:pos x="76" y="671"/>
                </a:cxn>
                <a:cxn ang="0">
                  <a:pos x="128" y="659"/>
                </a:cxn>
                <a:cxn ang="0">
                  <a:pos x="140" y="655"/>
                </a:cxn>
                <a:cxn ang="0">
                  <a:pos x="184" y="671"/>
                </a:cxn>
                <a:cxn ang="0">
                  <a:pos x="220" y="671"/>
                </a:cxn>
                <a:cxn ang="0">
                  <a:pos x="256" y="663"/>
                </a:cxn>
                <a:cxn ang="0">
                  <a:pos x="288" y="635"/>
                </a:cxn>
                <a:cxn ang="0">
                  <a:pos x="344" y="579"/>
                </a:cxn>
                <a:cxn ang="0">
                  <a:pos x="404" y="487"/>
                </a:cxn>
                <a:cxn ang="0">
                  <a:pos x="448" y="379"/>
                </a:cxn>
                <a:cxn ang="0">
                  <a:pos x="468" y="303"/>
                </a:cxn>
                <a:cxn ang="0">
                  <a:pos x="476" y="264"/>
                </a:cxn>
                <a:cxn ang="0">
                  <a:pos x="484" y="196"/>
                </a:cxn>
                <a:cxn ang="0">
                  <a:pos x="476" y="140"/>
                </a:cxn>
                <a:cxn ang="0">
                  <a:pos x="452" y="76"/>
                </a:cxn>
                <a:cxn ang="0">
                  <a:pos x="408" y="24"/>
                </a:cxn>
                <a:cxn ang="0">
                  <a:pos x="376" y="0"/>
                </a:cxn>
              </a:cxnLst>
              <a:rect l="0" t="0" r="r" b="b"/>
              <a:pathLst>
                <a:path w="484" h="671">
                  <a:moveTo>
                    <a:pt x="376" y="0"/>
                  </a:moveTo>
                  <a:lnTo>
                    <a:pt x="376" y="0"/>
                  </a:lnTo>
                  <a:lnTo>
                    <a:pt x="392" y="16"/>
                  </a:lnTo>
                  <a:lnTo>
                    <a:pt x="408" y="40"/>
                  </a:lnTo>
                  <a:lnTo>
                    <a:pt x="420" y="64"/>
                  </a:lnTo>
                  <a:lnTo>
                    <a:pt x="432" y="96"/>
                  </a:lnTo>
                  <a:lnTo>
                    <a:pt x="440" y="132"/>
                  </a:lnTo>
                  <a:lnTo>
                    <a:pt x="440" y="172"/>
                  </a:lnTo>
                  <a:lnTo>
                    <a:pt x="436" y="220"/>
                  </a:lnTo>
                  <a:lnTo>
                    <a:pt x="428" y="272"/>
                  </a:lnTo>
                  <a:lnTo>
                    <a:pt x="428" y="272"/>
                  </a:lnTo>
                  <a:lnTo>
                    <a:pt x="420" y="307"/>
                  </a:lnTo>
                  <a:lnTo>
                    <a:pt x="408" y="347"/>
                  </a:lnTo>
                  <a:lnTo>
                    <a:pt x="388" y="399"/>
                  </a:lnTo>
                  <a:lnTo>
                    <a:pt x="364" y="455"/>
                  </a:lnTo>
                  <a:lnTo>
                    <a:pt x="324" y="519"/>
                  </a:lnTo>
                  <a:lnTo>
                    <a:pt x="304" y="547"/>
                  </a:lnTo>
                  <a:lnTo>
                    <a:pt x="276" y="575"/>
                  </a:lnTo>
                  <a:lnTo>
                    <a:pt x="248" y="607"/>
                  </a:lnTo>
                  <a:lnTo>
                    <a:pt x="216" y="631"/>
                  </a:lnTo>
                  <a:lnTo>
                    <a:pt x="216" y="631"/>
                  </a:lnTo>
                  <a:lnTo>
                    <a:pt x="204" y="635"/>
                  </a:lnTo>
                  <a:lnTo>
                    <a:pt x="180" y="639"/>
                  </a:lnTo>
                  <a:lnTo>
                    <a:pt x="164" y="639"/>
                  </a:lnTo>
                  <a:lnTo>
                    <a:pt x="144" y="639"/>
                  </a:lnTo>
                  <a:lnTo>
                    <a:pt x="124" y="631"/>
                  </a:lnTo>
                  <a:lnTo>
                    <a:pt x="100" y="623"/>
                  </a:lnTo>
                  <a:lnTo>
                    <a:pt x="100" y="623"/>
                  </a:lnTo>
                  <a:lnTo>
                    <a:pt x="64" y="635"/>
                  </a:lnTo>
                  <a:lnTo>
                    <a:pt x="32" y="639"/>
                  </a:lnTo>
                  <a:lnTo>
                    <a:pt x="16" y="635"/>
                  </a:lnTo>
                  <a:lnTo>
                    <a:pt x="0" y="631"/>
                  </a:lnTo>
                  <a:lnTo>
                    <a:pt x="0" y="631"/>
                  </a:lnTo>
                  <a:lnTo>
                    <a:pt x="28" y="651"/>
                  </a:lnTo>
                  <a:lnTo>
                    <a:pt x="28" y="651"/>
                  </a:lnTo>
                  <a:lnTo>
                    <a:pt x="40" y="663"/>
                  </a:lnTo>
                  <a:lnTo>
                    <a:pt x="56" y="667"/>
                  </a:lnTo>
                  <a:lnTo>
                    <a:pt x="76" y="671"/>
                  </a:lnTo>
                  <a:lnTo>
                    <a:pt x="96" y="667"/>
                  </a:lnTo>
                  <a:lnTo>
                    <a:pt x="128" y="659"/>
                  </a:lnTo>
                  <a:lnTo>
                    <a:pt x="140" y="655"/>
                  </a:lnTo>
                  <a:lnTo>
                    <a:pt x="140" y="655"/>
                  </a:lnTo>
                  <a:lnTo>
                    <a:pt x="164" y="663"/>
                  </a:lnTo>
                  <a:lnTo>
                    <a:pt x="184" y="671"/>
                  </a:lnTo>
                  <a:lnTo>
                    <a:pt x="204" y="671"/>
                  </a:lnTo>
                  <a:lnTo>
                    <a:pt x="220" y="671"/>
                  </a:lnTo>
                  <a:lnTo>
                    <a:pt x="248" y="667"/>
                  </a:lnTo>
                  <a:lnTo>
                    <a:pt x="256" y="663"/>
                  </a:lnTo>
                  <a:lnTo>
                    <a:pt x="256" y="663"/>
                  </a:lnTo>
                  <a:lnTo>
                    <a:pt x="288" y="635"/>
                  </a:lnTo>
                  <a:lnTo>
                    <a:pt x="316" y="607"/>
                  </a:lnTo>
                  <a:lnTo>
                    <a:pt x="344" y="579"/>
                  </a:lnTo>
                  <a:lnTo>
                    <a:pt x="368" y="547"/>
                  </a:lnTo>
                  <a:lnTo>
                    <a:pt x="404" y="487"/>
                  </a:lnTo>
                  <a:lnTo>
                    <a:pt x="432" y="431"/>
                  </a:lnTo>
                  <a:lnTo>
                    <a:pt x="448" y="379"/>
                  </a:lnTo>
                  <a:lnTo>
                    <a:pt x="460" y="339"/>
                  </a:lnTo>
                  <a:lnTo>
                    <a:pt x="468" y="303"/>
                  </a:lnTo>
                  <a:lnTo>
                    <a:pt x="468" y="303"/>
                  </a:lnTo>
                  <a:lnTo>
                    <a:pt x="476" y="264"/>
                  </a:lnTo>
                  <a:lnTo>
                    <a:pt x="480" y="232"/>
                  </a:lnTo>
                  <a:lnTo>
                    <a:pt x="484" y="196"/>
                  </a:lnTo>
                  <a:lnTo>
                    <a:pt x="480" y="168"/>
                  </a:lnTo>
                  <a:lnTo>
                    <a:pt x="476" y="140"/>
                  </a:lnTo>
                  <a:lnTo>
                    <a:pt x="472" y="116"/>
                  </a:lnTo>
                  <a:lnTo>
                    <a:pt x="452" y="76"/>
                  </a:lnTo>
                  <a:lnTo>
                    <a:pt x="432" y="48"/>
                  </a:lnTo>
                  <a:lnTo>
                    <a:pt x="408" y="24"/>
                  </a:lnTo>
                  <a:lnTo>
                    <a:pt x="388" y="8"/>
                  </a:lnTo>
                  <a:lnTo>
                    <a:pt x="376" y="0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A116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135"/>
            <p:cNvSpPr>
              <a:spLocks/>
            </p:cNvSpPr>
            <p:nvPr/>
          </p:nvSpPr>
          <p:spPr bwMode="auto">
            <a:xfrm>
              <a:off x="2187628" y="2423954"/>
              <a:ext cx="936010" cy="25650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0" y="60"/>
                </a:cxn>
                <a:cxn ang="0">
                  <a:pos x="8" y="52"/>
                </a:cxn>
                <a:cxn ang="0">
                  <a:pos x="32" y="36"/>
                </a:cxn>
                <a:cxn ang="0">
                  <a:pos x="68" y="20"/>
                </a:cxn>
                <a:cxn ang="0">
                  <a:pos x="88" y="12"/>
                </a:cxn>
                <a:cxn ang="0">
                  <a:pos x="112" y="4"/>
                </a:cxn>
                <a:cxn ang="0">
                  <a:pos x="140" y="0"/>
                </a:cxn>
                <a:cxn ang="0">
                  <a:pos x="168" y="0"/>
                </a:cxn>
                <a:cxn ang="0">
                  <a:pos x="200" y="4"/>
                </a:cxn>
                <a:cxn ang="0">
                  <a:pos x="228" y="8"/>
                </a:cxn>
                <a:cxn ang="0">
                  <a:pos x="260" y="24"/>
                </a:cxn>
                <a:cxn ang="0">
                  <a:pos x="296" y="40"/>
                </a:cxn>
                <a:cxn ang="0">
                  <a:pos x="328" y="68"/>
                </a:cxn>
                <a:cxn ang="0">
                  <a:pos x="364" y="100"/>
                </a:cxn>
                <a:cxn ang="0">
                  <a:pos x="364" y="100"/>
                </a:cxn>
                <a:cxn ang="0">
                  <a:pos x="332" y="84"/>
                </a:cxn>
                <a:cxn ang="0">
                  <a:pos x="300" y="64"/>
                </a:cxn>
                <a:cxn ang="0">
                  <a:pos x="256" y="48"/>
                </a:cxn>
                <a:cxn ang="0">
                  <a:pos x="204" y="32"/>
                </a:cxn>
                <a:cxn ang="0">
                  <a:pos x="172" y="28"/>
                </a:cxn>
                <a:cxn ang="0">
                  <a:pos x="140" y="28"/>
                </a:cxn>
                <a:cxn ang="0">
                  <a:pos x="108" y="28"/>
                </a:cxn>
                <a:cxn ang="0">
                  <a:pos x="72" y="36"/>
                </a:cxn>
                <a:cxn ang="0">
                  <a:pos x="36" y="44"/>
                </a:cxn>
                <a:cxn ang="0">
                  <a:pos x="0" y="60"/>
                </a:cxn>
                <a:cxn ang="0">
                  <a:pos x="0" y="60"/>
                </a:cxn>
              </a:cxnLst>
              <a:rect l="0" t="0" r="r" b="b"/>
              <a:pathLst>
                <a:path w="364" h="100">
                  <a:moveTo>
                    <a:pt x="0" y="60"/>
                  </a:moveTo>
                  <a:lnTo>
                    <a:pt x="0" y="60"/>
                  </a:lnTo>
                  <a:lnTo>
                    <a:pt x="8" y="52"/>
                  </a:lnTo>
                  <a:lnTo>
                    <a:pt x="32" y="36"/>
                  </a:lnTo>
                  <a:lnTo>
                    <a:pt x="68" y="20"/>
                  </a:lnTo>
                  <a:lnTo>
                    <a:pt x="88" y="12"/>
                  </a:lnTo>
                  <a:lnTo>
                    <a:pt x="112" y="4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200" y="4"/>
                  </a:lnTo>
                  <a:lnTo>
                    <a:pt x="228" y="8"/>
                  </a:lnTo>
                  <a:lnTo>
                    <a:pt x="260" y="24"/>
                  </a:lnTo>
                  <a:lnTo>
                    <a:pt x="296" y="40"/>
                  </a:lnTo>
                  <a:lnTo>
                    <a:pt x="328" y="68"/>
                  </a:lnTo>
                  <a:lnTo>
                    <a:pt x="364" y="100"/>
                  </a:lnTo>
                  <a:lnTo>
                    <a:pt x="364" y="100"/>
                  </a:lnTo>
                  <a:lnTo>
                    <a:pt x="332" y="84"/>
                  </a:lnTo>
                  <a:lnTo>
                    <a:pt x="300" y="64"/>
                  </a:lnTo>
                  <a:lnTo>
                    <a:pt x="256" y="48"/>
                  </a:lnTo>
                  <a:lnTo>
                    <a:pt x="204" y="32"/>
                  </a:lnTo>
                  <a:lnTo>
                    <a:pt x="172" y="28"/>
                  </a:lnTo>
                  <a:lnTo>
                    <a:pt x="140" y="28"/>
                  </a:lnTo>
                  <a:lnTo>
                    <a:pt x="108" y="28"/>
                  </a:lnTo>
                  <a:lnTo>
                    <a:pt x="72" y="36"/>
                  </a:lnTo>
                  <a:lnTo>
                    <a:pt x="36" y="44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A116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136"/>
            <p:cNvSpPr>
              <a:spLocks/>
            </p:cNvSpPr>
            <p:nvPr/>
          </p:nvSpPr>
          <p:spPr bwMode="auto">
            <a:xfrm>
              <a:off x="2475631" y="1993035"/>
              <a:ext cx="236574" cy="47195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8" y="40"/>
                </a:cxn>
                <a:cxn ang="0">
                  <a:pos x="32" y="72"/>
                </a:cxn>
                <a:cxn ang="0">
                  <a:pos x="40" y="96"/>
                </a:cxn>
                <a:cxn ang="0">
                  <a:pos x="48" y="124"/>
                </a:cxn>
                <a:cxn ang="0">
                  <a:pos x="52" y="152"/>
                </a:cxn>
                <a:cxn ang="0">
                  <a:pos x="52" y="184"/>
                </a:cxn>
                <a:cxn ang="0">
                  <a:pos x="92" y="184"/>
                </a:cxn>
                <a:cxn ang="0">
                  <a:pos x="92" y="184"/>
                </a:cxn>
                <a:cxn ang="0">
                  <a:pos x="84" y="164"/>
                </a:cxn>
                <a:cxn ang="0">
                  <a:pos x="72" y="120"/>
                </a:cxn>
                <a:cxn ang="0">
                  <a:pos x="48" y="60"/>
                </a:cxn>
                <a:cxn ang="0">
                  <a:pos x="32" y="32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4" y="20"/>
                </a:cxn>
                <a:cxn ang="0">
                  <a:pos x="0" y="24"/>
                </a:cxn>
              </a:cxnLst>
              <a:rect l="0" t="0" r="r" b="b"/>
              <a:pathLst>
                <a:path w="92" h="184">
                  <a:moveTo>
                    <a:pt x="0" y="24"/>
                  </a:moveTo>
                  <a:lnTo>
                    <a:pt x="0" y="24"/>
                  </a:lnTo>
                  <a:lnTo>
                    <a:pt x="8" y="40"/>
                  </a:lnTo>
                  <a:lnTo>
                    <a:pt x="32" y="72"/>
                  </a:lnTo>
                  <a:lnTo>
                    <a:pt x="40" y="96"/>
                  </a:lnTo>
                  <a:lnTo>
                    <a:pt x="48" y="124"/>
                  </a:lnTo>
                  <a:lnTo>
                    <a:pt x="52" y="152"/>
                  </a:lnTo>
                  <a:lnTo>
                    <a:pt x="5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84" y="164"/>
                  </a:lnTo>
                  <a:lnTo>
                    <a:pt x="72" y="120"/>
                  </a:lnTo>
                  <a:lnTo>
                    <a:pt x="48" y="60"/>
                  </a:lnTo>
                  <a:lnTo>
                    <a:pt x="32" y="3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2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4509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137"/>
            <p:cNvSpPr>
              <a:spLocks/>
            </p:cNvSpPr>
            <p:nvPr/>
          </p:nvSpPr>
          <p:spPr bwMode="auto">
            <a:xfrm>
              <a:off x="2475631" y="1993035"/>
              <a:ext cx="236574" cy="47195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8" y="40"/>
                </a:cxn>
                <a:cxn ang="0">
                  <a:pos x="32" y="72"/>
                </a:cxn>
                <a:cxn ang="0">
                  <a:pos x="40" y="96"/>
                </a:cxn>
                <a:cxn ang="0">
                  <a:pos x="48" y="124"/>
                </a:cxn>
                <a:cxn ang="0">
                  <a:pos x="52" y="152"/>
                </a:cxn>
                <a:cxn ang="0">
                  <a:pos x="52" y="184"/>
                </a:cxn>
                <a:cxn ang="0">
                  <a:pos x="92" y="184"/>
                </a:cxn>
                <a:cxn ang="0">
                  <a:pos x="92" y="184"/>
                </a:cxn>
                <a:cxn ang="0">
                  <a:pos x="84" y="164"/>
                </a:cxn>
                <a:cxn ang="0">
                  <a:pos x="72" y="120"/>
                </a:cxn>
                <a:cxn ang="0">
                  <a:pos x="48" y="60"/>
                </a:cxn>
                <a:cxn ang="0">
                  <a:pos x="32" y="32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4" y="20"/>
                </a:cxn>
              </a:cxnLst>
              <a:rect l="0" t="0" r="r" b="b"/>
              <a:pathLst>
                <a:path w="92" h="184">
                  <a:moveTo>
                    <a:pt x="0" y="24"/>
                  </a:moveTo>
                  <a:lnTo>
                    <a:pt x="0" y="24"/>
                  </a:lnTo>
                  <a:lnTo>
                    <a:pt x="8" y="40"/>
                  </a:lnTo>
                  <a:lnTo>
                    <a:pt x="32" y="72"/>
                  </a:lnTo>
                  <a:lnTo>
                    <a:pt x="40" y="96"/>
                  </a:lnTo>
                  <a:lnTo>
                    <a:pt x="48" y="124"/>
                  </a:lnTo>
                  <a:lnTo>
                    <a:pt x="52" y="152"/>
                  </a:lnTo>
                  <a:lnTo>
                    <a:pt x="5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84" y="164"/>
                  </a:lnTo>
                  <a:lnTo>
                    <a:pt x="72" y="120"/>
                  </a:lnTo>
                  <a:lnTo>
                    <a:pt x="48" y="60"/>
                  </a:lnTo>
                  <a:lnTo>
                    <a:pt x="32" y="3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4" y="2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138"/>
            <p:cNvSpPr>
              <a:spLocks/>
            </p:cNvSpPr>
            <p:nvPr/>
          </p:nvSpPr>
          <p:spPr bwMode="auto">
            <a:xfrm>
              <a:off x="2547632" y="3662847"/>
              <a:ext cx="257146" cy="3283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12" y="56"/>
                </a:cxn>
                <a:cxn ang="0">
                  <a:pos x="20" y="80"/>
                </a:cxn>
                <a:cxn ang="0">
                  <a:pos x="36" y="100"/>
                </a:cxn>
                <a:cxn ang="0">
                  <a:pos x="52" y="116"/>
                </a:cxn>
                <a:cxn ang="0">
                  <a:pos x="76" y="128"/>
                </a:cxn>
                <a:cxn ang="0">
                  <a:pos x="100" y="108"/>
                </a:cxn>
                <a:cxn ang="0">
                  <a:pos x="100" y="108"/>
                </a:cxn>
                <a:cxn ang="0">
                  <a:pos x="92" y="104"/>
                </a:cxn>
                <a:cxn ang="0">
                  <a:pos x="68" y="88"/>
                </a:cxn>
                <a:cxn ang="0">
                  <a:pos x="56" y="76"/>
                </a:cxn>
                <a:cxn ang="0">
                  <a:pos x="36" y="56"/>
                </a:cxn>
                <a:cxn ang="0">
                  <a:pos x="20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" h="128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" y="56"/>
                  </a:lnTo>
                  <a:lnTo>
                    <a:pt x="20" y="80"/>
                  </a:lnTo>
                  <a:lnTo>
                    <a:pt x="36" y="100"/>
                  </a:lnTo>
                  <a:lnTo>
                    <a:pt x="52" y="116"/>
                  </a:lnTo>
                  <a:lnTo>
                    <a:pt x="76" y="12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2" y="104"/>
                  </a:lnTo>
                  <a:lnTo>
                    <a:pt x="68" y="88"/>
                  </a:lnTo>
                  <a:lnTo>
                    <a:pt x="56" y="76"/>
                  </a:lnTo>
                  <a:lnTo>
                    <a:pt x="36" y="56"/>
                  </a:lnTo>
                  <a:lnTo>
                    <a:pt x="2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16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139"/>
            <p:cNvSpPr>
              <a:spLocks/>
            </p:cNvSpPr>
            <p:nvPr/>
          </p:nvSpPr>
          <p:spPr bwMode="auto">
            <a:xfrm>
              <a:off x="2897350" y="2270054"/>
              <a:ext cx="576006" cy="32831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32" y="12"/>
                </a:cxn>
                <a:cxn ang="0">
                  <a:pos x="68" y="4"/>
                </a:cxn>
                <a:cxn ang="0">
                  <a:pos x="108" y="0"/>
                </a:cxn>
                <a:cxn ang="0">
                  <a:pos x="128" y="4"/>
                </a:cxn>
                <a:cxn ang="0">
                  <a:pos x="148" y="8"/>
                </a:cxn>
                <a:cxn ang="0">
                  <a:pos x="168" y="16"/>
                </a:cxn>
                <a:cxn ang="0">
                  <a:pos x="184" y="28"/>
                </a:cxn>
                <a:cxn ang="0">
                  <a:pos x="196" y="44"/>
                </a:cxn>
                <a:cxn ang="0">
                  <a:pos x="208" y="68"/>
                </a:cxn>
                <a:cxn ang="0">
                  <a:pos x="220" y="92"/>
                </a:cxn>
                <a:cxn ang="0">
                  <a:pos x="224" y="128"/>
                </a:cxn>
                <a:cxn ang="0">
                  <a:pos x="224" y="128"/>
                </a:cxn>
                <a:cxn ang="0">
                  <a:pos x="212" y="104"/>
                </a:cxn>
                <a:cxn ang="0">
                  <a:pos x="196" y="84"/>
                </a:cxn>
                <a:cxn ang="0">
                  <a:pos x="172" y="64"/>
                </a:cxn>
                <a:cxn ang="0">
                  <a:pos x="144" y="40"/>
                </a:cxn>
                <a:cxn ang="0">
                  <a:pos x="124" y="32"/>
                </a:cxn>
                <a:cxn ang="0">
                  <a:pos x="104" y="24"/>
                </a:cxn>
                <a:cxn ang="0">
                  <a:pos x="80" y="20"/>
                </a:cxn>
                <a:cxn ang="0">
                  <a:pos x="56" y="16"/>
                </a:cxn>
                <a:cxn ang="0">
                  <a:pos x="28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224" h="128">
                  <a:moveTo>
                    <a:pt x="0" y="24"/>
                  </a:moveTo>
                  <a:lnTo>
                    <a:pt x="0" y="24"/>
                  </a:lnTo>
                  <a:lnTo>
                    <a:pt x="32" y="12"/>
                  </a:lnTo>
                  <a:lnTo>
                    <a:pt x="68" y="4"/>
                  </a:lnTo>
                  <a:lnTo>
                    <a:pt x="108" y="0"/>
                  </a:lnTo>
                  <a:lnTo>
                    <a:pt x="128" y="4"/>
                  </a:lnTo>
                  <a:lnTo>
                    <a:pt x="148" y="8"/>
                  </a:lnTo>
                  <a:lnTo>
                    <a:pt x="168" y="16"/>
                  </a:lnTo>
                  <a:lnTo>
                    <a:pt x="184" y="28"/>
                  </a:lnTo>
                  <a:lnTo>
                    <a:pt x="196" y="44"/>
                  </a:lnTo>
                  <a:lnTo>
                    <a:pt x="208" y="68"/>
                  </a:lnTo>
                  <a:lnTo>
                    <a:pt x="220" y="92"/>
                  </a:lnTo>
                  <a:lnTo>
                    <a:pt x="224" y="128"/>
                  </a:lnTo>
                  <a:lnTo>
                    <a:pt x="224" y="128"/>
                  </a:lnTo>
                  <a:lnTo>
                    <a:pt x="212" y="104"/>
                  </a:lnTo>
                  <a:lnTo>
                    <a:pt x="196" y="84"/>
                  </a:lnTo>
                  <a:lnTo>
                    <a:pt x="172" y="64"/>
                  </a:lnTo>
                  <a:lnTo>
                    <a:pt x="144" y="40"/>
                  </a:lnTo>
                  <a:lnTo>
                    <a:pt x="124" y="32"/>
                  </a:lnTo>
                  <a:lnTo>
                    <a:pt x="104" y="24"/>
                  </a:lnTo>
                  <a:lnTo>
                    <a:pt x="80" y="20"/>
                  </a:lnTo>
                  <a:lnTo>
                    <a:pt x="56" y="16"/>
                  </a:lnTo>
                  <a:lnTo>
                    <a:pt x="28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771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140"/>
            <p:cNvSpPr>
              <a:spLocks/>
            </p:cNvSpPr>
            <p:nvPr/>
          </p:nvSpPr>
          <p:spPr bwMode="auto">
            <a:xfrm>
              <a:off x="2784206" y="3283228"/>
              <a:ext cx="123430" cy="143640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40" y="48"/>
                </a:cxn>
                <a:cxn ang="0">
                  <a:pos x="32" y="52"/>
                </a:cxn>
                <a:cxn ang="0">
                  <a:pos x="24" y="56"/>
                </a:cxn>
                <a:cxn ang="0">
                  <a:pos x="24" y="56"/>
                </a:cxn>
                <a:cxn ang="0">
                  <a:pos x="12" y="52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12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0" y="8"/>
                </a:cxn>
                <a:cxn ang="0">
                  <a:pos x="44" y="16"/>
                </a:cxn>
                <a:cxn ang="0">
                  <a:pos x="48" y="28"/>
                </a:cxn>
                <a:cxn ang="0">
                  <a:pos x="48" y="28"/>
                </a:cxn>
              </a:cxnLst>
              <a:rect l="0" t="0" r="r" b="b"/>
              <a:pathLst>
                <a:path w="48" h="56">
                  <a:moveTo>
                    <a:pt x="48" y="28"/>
                  </a:moveTo>
                  <a:lnTo>
                    <a:pt x="48" y="28"/>
                  </a:lnTo>
                  <a:lnTo>
                    <a:pt x="44" y="36"/>
                  </a:lnTo>
                  <a:lnTo>
                    <a:pt x="40" y="48"/>
                  </a:lnTo>
                  <a:lnTo>
                    <a:pt x="32" y="52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2" y="52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4" y="16"/>
                  </a:lnTo>
                  <a:lnTo>
                    <a:pt x="48" y="2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141"/>
            <p:cNvSpPr>
              <a:spLocks/>
            </p:cNvSpPr>
            <p:nvPr/>
          </p:nvSpPr>
          <p:spPr bwMode="auto">
            <a:xfrm>
              <a:off x="3072209" y="3170368"/>
              <a:ext cx="92572" cy="112860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36" y="20"/>
                </a:cxn>
                <a:cxn ang="0">
                  <a:pos x="36" y="32"/>
                </a:cxn>
                <a:cxn ang="0">
                  <a:pos x="32" y="36"/>
                </a:cxn>
                <a:cxn ang="0">
                  <a:pos x="24" y="40"/>
                </a:cxn>
                <a:cxn ang="0">
                  <a:pos x="20" y="44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6"/>
                </a:cxn>
                <a:cxn ang="0">
                  <a:pos x="4" y="32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12" y="4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4" y="4"/>
                </a:cxn>
                <a:cxn ang="0">
                  <a:pos x="32" y="8"/>
                </a:cxn>
                <a:cxn ang="0">
                  <a:pos x="36" y="12"/>
                </a:cxn>
                <a:cxn ang="0">
                  <a:pos x="36" y="20"/>
                </a:cxn>
                <a:cxn ang="0">
                  <a:pos x="36" y="20"/>
                </a:cxn>
              </a:cxnLst>
              <a:rect l="0" t="0" r="r" b="b"/>
              <a:pathLst>
                <a:path w="36" h="44">
                  <a:moveTo>
                    <a:pt x="36" y="20"/>
                  </a:moveTo>
                  <a:lnTo>
                    <a:pt x="36" y="20"/>
                  </a:lnTo>
                  <a:lnTo>
                    <a:pt x="36" y="32"/>
                  </a:lnTo>
                  <a:lnTo>
                    <a:pt x="32" y="36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32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6" y="20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142"/>
            <p:cNvSpPr>
              <a:spLocks/>
            </p:cNvSpPr>
            <p:nvPr/>
          </p:nvSpPr>
          <p:spPr bwMode="auto">
            <a:xfrm>
              <a:off x="3041352" y="3426867"/>
              <a:ext cx="61715" cy="71820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24" y="16"/>
                </a:cxn>
                <a:cxn ang="0">
                  <a:pos x="20" y="24"/>
                </a:cxn>
                <a:cxn ang="0">
                  <a:pos x="12" y="28"/>
                </a:cxn>
                <a:cxn ang="0">
                  <a:pos x="12" y="28"/>
                </a:cxn>
                <a:cxn ang="0">
                  <a:pos x="4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4" y="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20" y="4"/>
                </a:cxn>
                <a:cxn ang="0">
                  <a:pos x="24" y="16"/>
                </a:cxn>
                <a:cxn ang="0">
                  <a:pos x="24" y="16"/>
                </a:cxn>
              </a:cxnLst>
              <a:rect l="0" t="0" r="r" b="b"/>
              <a:pathLst>
                <a:path w="24" h="28">
                  <a:moveTo>
                    <a:pt x="24" y="16"/>
                  </a:moveTo>
                  <a:lnTo>
                    <a:pt x="24" y="16"/>
                  </a:lnTo>
                  <a:lnTo>
                    <a:pt x="20" y="2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4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4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143"/>
            <p:cNvSpPr>
              <a:spLocks/>
            </p:cNvSpPr>
            <p:nvPr/>
          </p:nvSpPr>
          <p:spPr bwMode="auto">
            <a:xfrm>
              <a:off x="2845921" y="3549987"/>
              <a:ext cx="61715" cy="82080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24" y="16"/>
                </a:cxn>
                <a:cxn ang="0">
                  <a:pos x="20" y="28"/>
                </a:cxn>
                <a:cxn ang="0">
                  <a:pos x="12" y="32"/>
                </a:cxn>
                <a:cxn ang="0">
                  <a:pos x="12" y="32"/>
                </a:cxn>
                <a:cxn ang="0">
                  <a:pos x="4" y="2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4" y="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20" y="4"/>
                </a:cxn>
                <a:cxn ang="0">
                  <a:pos x="24" y="16"/>
                </a:cxn>
                <a:cxn ang="0">
                  <a:pos x="24" y="16"/>
                </a:cxn>
              </a:cxnLst>
              <a:rect l="0" t="0" r="r" b="b"/>
              <a:pathLst>
                <a:path w="24" h="32">
                  <a:moveTo>
                    <a:pt x="24" y="16"/>
                  </a:moveTo>
                  <a:lnTo>
                    <a:pt x="24" y="16"/>
                  </a:lnTo>
                  <a:lnTo>
                    <a:pt x="20" y="28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4" y="2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4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D01C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281</Words>
  <Application>Microsoft Office PowerPoint</Application>
  <PresentationFormat>Экран (4:3)</PresentationFormat>
  <Paragraphs>63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Милейшева Надежда</cp:lastModifiedBy>
  <cp:revision>18</cp:revision>
  <dcterms:created xsi:type="dcterms:W3CDTF">2010-06-07T07:30:19Z</dcterms:created>
  <dcterms:modified xsi:type="dcterms:W3CDTF">2012-12-24T16:32:36Z</dcterms:modified>
</cp:coreProperties>
</file>