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8" r:id="rId9"/>
    <p:sldId id="262" r:id="rId10"/>
    <p:sldId id="269" r:id="rId11"/>
    <p:sldId id="270" r:id="rId12"/>
    <p:sldId id="263" r:id="rId13"/>
    <p:sldId id="265" r:id="rId14"/>
    <p:sldId id="264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2" autoAdjust="0"/>
  </p:normalViewPr>
  <p:slideViewPr>
    <p:cSldViewPr>
      <p:cViewPr varScale="1">
        <p:scale>
          <a:sx n="76" d="100"/>
          <a:sy n="76" d="100"/>
        </p:scale>
        <p:origin x="10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7851648" cy="2147664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all" dirty="0">
                <a:effectLst/>
              </a:rPr>
              <a:t>Проект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cap="all" dirty="0">
                <a:effectLst/>
              </a:rPr>
              <a:t>«Воздух – которым мы дышим»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41465"/>
            <a:ext cx="3744416" cy="284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764704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/>
              <a:t>Муниципальное дошкольное образовательное бюджетное учреждение </a:t>
            </a:r>
          </a:p>
          <a:p>
            <a:pPr algn="ctr"/>
            <a:r>
              <a:rPr lang="ru-RU" sz="1600" b="1" i="1" dirty="0"/>
              <a:t>Детский сад №29 отдела образования городского округа город Нефтекамск</a:t>
            </a:r>
          </a:p>
        </p:txBody>
      </p:sp>
    </p:spTree>
    <p:extLst>
      <p:ext uri="{BB962C8B-B14F-4D97-AF65-F5344CB8AC3E}">
        <p14:creationId xmlns:p14="http://schemas.microsoft.com/office/powerpoint/2010/main" val="34583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722717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486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391840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2160240"/>
          </a:xfrm>
        </p:spPr>
        <p:txBody>
          <a:bodyPr>
            <a:normAutofit/>
          </a:bodyPr>
          <a:lstStyle/>
          <a:p>
            <a:r>
              <a:rPr lang="ru-RU" sz="3200" b="1" dirty="0"/>
              <a:t>Тема: «Почему же воздух становится грязным?»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147248" cy="257364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(Песня о Нефтекамске)</a:t>
            </a:r>
          </a:p>
          <a:p>
            <a:r>
              <a:rPr lang="ru-RU" dirty="0"/>
              <a:t>Мы дышим воздухом. Он входит в наши легкие, словно в кузнечные меха, - это вдох. Уходит - выдох. А затем снова вдох и снова выдох. Как будто все просто. Мы дышим всегда - и когда бодрствуем, и когда спим. Пронесся ветерок по лесу - и это воздух. Воздух колышет листья на деревьях, шевелит траву.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Художественное творчество. Правила поведения в природе (рисование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81128"/>
            <a:ext cx="2520280" cy="18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81768"/>
            <a:ext cx="2520280" cy="18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74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2160240"/>
          </a:xfrm>
        </p:spPr>
        <p:txBody>
          <a:bodyPr>
            <a:normAutofit/>
          </a:bodyPr>
          <a:lstStyle/>
          <a:p>
            <a:r>
              <a:rPr lang="ru-RU" sz="3200" b="1" dirty="0"/>
              <a:t>Тема: «Почему же воздух становится грязным?»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7931224" cy="4373840"/>
          </a:xfrm>
        </p:spPr>
        <p:txBody>
          <a:bodyPr>
            <a:normAutofit fontScale="77500" lnSpcReduction="20000"/>
          </a:bodyPr>
          <a:lstStyle/>
          <a:p>
            <a:r>
              <a:rPr lang="ru-RU" smtClean="0"/>
              <a:t>- </a:t>
            </a:r>
            <a:r>
              <a:rPr lang="ru-RU" dirty="0"/>
              <a:t>Беседа с детьми «Природа - наше богатство»</a:t>
            </a:r>
          </a:p>
          <a:p>
            <a:r>
              <a:rPr lang="ru-RU" dirty="0"/>
              <a:t>В наше время по улицам города проезжают тысячи автомобилей и засоряют воздух выхлопными газами. Над крупными городами, где много заводов и фабрик ученые обнаружили в воздухе более четырехсот вредных веществ.</a:t>
            </a:r>
          </a:p>
          <a:p>
            <a:r>
              <a:rPr lang="ru-RU" dirty="0"/>
              <a:t>Дети чутко реагируют на то, что происходит вокруг, а значит, и на качество воздуха, которым дышат. Атмосфера больших городов действует на их здоровье не самым лучшим образом: у многих детей проблемы с дыхательной системой (от частых бронхитов до бронхиальной астмы). Их легкие просто не выдерживают натиска выхлопных газов автомобилей! Защитить малышей от действия неблагоприятной среды очень важно еще и потому, что их дыхательная система еще не созрела, она только развивается. Если по каким-то причинам (например, из-за болезни) естественный ход развития нарушается, легкие не смогут потом полностью восстановиться.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74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5266928" cy="541588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Выставка детских рисунков «Что загрязняет наш воздух?»</a:t>
            </a:r>
          </a:p>
          <a:p>
            <a:r>
              <a:rPr lang="ru-RU" dirty="0"/>
              <a:t>- Рассказы детей по своему рисунку. (Музыкальная пауза – игра «Солнышко»).</a:t>
            </a:r>
          </a:p>
          <a:p>
            <a:r>
              <a:rPr lang="ru-RU" dirty="0"/>
              <a:t>- Беседа с родителями детей о причинах загрязнения окружающей среды.</a:t>
            </a:r>
          </a:p>
          <a:p>
            <a:r>
              <a:rPr lang="ru-RU" dirty="0"/>
              <a:t>- Выводы. Решения экологических проблем в нашем городе.</a:t>
            </a:r>
          </a:p>
          <a:p>
            <a:r>
              <a:rPr lang="ru-RU" dirty="0"/>
              <a:t>Без дыхания нет жизни. Но здоровье человека зависит не только от того, как он дышит, но и от того, чем он дышит. Каким воздухом. Отличается ли воздух, которым мы дышим в городе от воздуха в лесу? Как нам в лесу дышится? Почему?</a:t>
            </a:r>
          </a:p>
          <a:p>
            <a:r>
              <a:rPr lang="ru-RU" dirty="0"/>
              <a:t>Деревья работают как пылесосы. Они очищают воздух. Зеленые листья улавливают, всасывают пыль и грязь из воздуха. Чем больше растений вокруг, тем чище воздух, тем он полезней для человека и его здоровья.</a:t>
            </a:r>
          </a:p>
          <a:p>
            <a:r>
              <a:rPr lang="ru-RU" dirty="0"/>
              <a:t>Охрана природы (правила поведения в природе, «Красная книга Башкортостана») </a:t>
            </a:r>
          </a:p>
        </p:txBody>
      </p:sp>
      <p:pic>
        <p:nvPicPr>
          <p:cNvPr id="5" name="Рисунок 4" descr="http://www.avon-planet.ru/useruploads/images/123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24744"/>
            <a:ext cx="3009825" cy="1819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bnr.nl/incoming/376770-1301/peking_smog.jpg/ALTERNATES/i/peking_smo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73016"/>
            <a:ext cx="3009825" cy="1955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1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4834880" cy="46085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Заводы</a:t>
            </a:r>
            <a:r>
              <a:rPr lang="ru-RU" dirty="0"/>
              <a:t>, фабрики, котельные должны иметь специальные установки-уловители вредных газов и пыли.</a:t>
            </a:r>
          </a:p>
          <a:p>
            <a:r>
              <a:rPr lang="ru-RU" dirty="0"/>
              <a:t>Транспорт -  в будущем заменить на </a:t>
            </a:r>
            <a:r>
              <a:rPr lang="ru-RU" dirty="0" err="1"/>
              <a:t>экотранспорт</a:t>
            </a:r>
            <a:r>
              <a:rPr lang="ru-RU" dirty="0"/>
              <a:t> (электромобили, трамваи, троллейбусы).</a:t>
            </a:r>
          </a:p>
          <a:p>
            <a:r>
              <a:rPr lang="ru-RU" dirty="0"/>
              <a:t>Люди всей планеты должны стремиться к здоровому образу жизни: курению, алкоголю, наркотикам места нет! </a:t>
            </a:r>
          </a:p>
          <a:p>
            <a:r>
              <a:rPr lang="ru-RU" dirty="0"/>
              <a:t>Государственный экологический надзор, должен контролировать и устранять нарушения в области охраны окружающей среды.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Коллективное исполнение песни «Пусть всегда будет солнце»</a:t>
            </a:r>
          </a:p>
          <a:p>
            <a:endParaRPr lang="ru-RU" dirty="0"/>
          </a:p>
        </p:txBody>
      </p:sp>
      <p:pic>
        <p:nvPicPr>
          <p:cNvPr id="5" name="Рисунок 4" descr="http://www.avon-planet.ru/useruploads/images/123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24744"/>
            <a:ext cx="3009825" cy="1819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bnr.nl/incoming/376770-1301/peking_smog.jpg/ALTERNATES/i/peking_smo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73016"/>
            <a:ext cx="3009825" cy="1955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1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Состав проектной группы:</a:t>
            </a:r>
            <a:r>
              <a:rPr lang="ru-RU" dirty="0"/>
              <a:t> воспитатели – Юшкова Н.И.,  </a:t>
            </a:r>
            <a:r>
              <a:rPr lang="ru-RU" dirty="0" err="1"/>
              <a:t>Алдашкина</a:t>
            </a:r>
            <a:r>
              <a:rPr lang="ru-RU" dirty="0"/>
              <a:t> Н.П., воспитанники подготовительной группы, родители.</a:t>
            </a:r>
          </a:p>
          <a:p>
            <a:r>
              <a:rPr lang="ru-RU" b="1" dirty="0"/>
              <a:t>Тип проекта:</a:t>
            </a:r>
            <a:r>
              <a:rPr lang="ru-RU" dirty="0"/>
              <a:t> </a:t>
            </a:r>
            <a:r>
              <a:rPr lang="ru-RU" dirty="0" err="1"/>
              <a:t>средневременный</a:t>
            </a:r>
            <a:r>
              <a:rPr lang="ru-RU" dirty="0"/>
              <a:t> (9 месяцев), внутригрупповой, фронтальный, дети – участники</a:t>
            </a:r>
          </a:p>
          <a:p>
            <a:r>
              <a:rPr lang="ru-RU" b="1" dirty="0"/>
              <a:t>Направление проекта:</a:t>
            </a:r>
            <a:r>
              <a:rPr lang="ru-RU" dirty="0"/>
              <a:t> исследовательский, совместно с семьей.</a:t>
            </a:r>
          </a:p>
          <a:p>
            <a:r>
              <a:rPr lang="ru-RU" b="1" dirty="0"/>
              <a:t>Тема</a:t>
            </a:r>
            <a:r>
              <a:rPr lang="ru-RU" dirty="0"/>
              <a:t>: «Воздух».</a:t>
            </a:r>
          </a:p>
          <a:p>
            <a:r>
              <a:rPr lang="ru-RU" b="1" dirty="0"/>
              <a:t>Актуальность: </a:t>
            </a:r>
            <a:r>
              <a:rPr lang="ru-RU" dirty="0"/>
              <a:t>на современном этапе проблема профилактики здоровья детей является одной из самых актуальных.</a:t>
            </a:r>
          </a:p>
          <a:p>
            <a:r>
              <a:rPr lang="ru-RU" dirty="0"/>
              <a:t>В дошкольном детстве в результате целенаправленного педагогического воздействия формируется здоровье, жизнедеятельность и другие качества, необходимые для всестороннего, гармоничного развития личности.</a:t>
            </a:r>
          </a:p>
          <a:p>
            <a:r>
              <a:rPr lang="ru-RU" dirty="0"/>
              <a:t>Усугубление экологических проблем в нашей стране обостряет необходимость интенсивной просветительской работы по формированию у населения экологического сознания, культуры природопользования. Эта работа начинается в детском саду – первом звене непрерывного образования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6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Цель:</a:t>
            </a:r>
          </a:p>
          <a:p>
            <a:r>
              <a:rPr lang="ru-RU" dirty="0"/>
              <a:t>-раскрыть понятие «воздух», его свойства (прозрачен, невидим, не имеет запаха, с его помощью дышат люди, животные и растения,</a:t>
            </a:r>
          </a:p>
          <a:p>
            <a:r>
              <a:rPr lang="ru-RU" dirty="0"/>
              <a:t>-дать детям элементарные представления об источниках загрязнения воздуха о значении чистого воздуха для всего живого и для здоровья человека в частности;</a:t>
            </a:r>
          </a:p>
          <a:p>
            <a:r>
              <a:rPr lang="ru-RU" dirty="0"/>
              <a:t>-формировать у детей “экологическое чувство”, Чувство сопричастности всему живому, осознание планеты Земля “общим домом”, прививать детям экологическую и моральную ответственность перед каждым живым существом.</a:t>
            </a:r>
          </a:p>
          <a:p>
            <a:r>
              <a:rPr lang="ru-RU" b="1" dirty="0" smtClean="0"/>
              <a:t>Задачи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/>
              <a:t>-учить детей видеть проблему, строить гипотезы, делать обобщения;</a:t>
            </a:r>
          </a:p>
          <a:p>
            <a:r>
              <a:rPr lang="ru-RU" dirty="0"/>
              <a:t>-дать представление о том, что он занимает место и обладает свойствами (невидим, лёгкий, не имеет запаха, а также дать представление о том, что ветер – это движение воздуха;</a:t>
            </a:r>
          </a:p>
          <a:p>
            <a:r>
              <a:rPr lang="ru-RU" dirty="0"/>
              <a:t>-способствовать овладению некоторыми способами обнаружения воздуха посредствам опытно-</a:t>
            </a:r>
            <a:r>
              <a:rPr lang="ru-RU" dirty="0" err="1"/>
              <a:t>эксперементальной</a:t>
            </a:r>
            <a:r>
              <a:rPr lang="ru-RU" dirty="0"/>
              <a:t> деятельности;</a:t>
            </a:r>
          </a:p>
          <a:p>
            <a:r>
              <a:rPr lang="ru-RU" dirty="0"/>
              <a:t>-закрепить элементарные представления об источниках загрязнения воздуха, о значении чистого воздуха для нашего здоровья, о некоторых правилах экологической безопасности.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37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343872"/>
          </a:xfrm>
        </p:spPr>
        <p:txBody>
          <a:bodyPr>
            <a:normAutofit/>
          </a:bodyPr>
          <a:lstStyle/>
          <a:p>
            <a:r>
              <a:rPr lang="ru-RU" b="1" dirty="0"/>
              <a:t>Проблемные вопросы, решаемые в ходе проекта:</a:t>
            </a:r>
            <a:endParaRPr lang="ru-RU" dirty="0"/>
          </a:p>
          <a:p>
            <a:r>
              <a:rPr lang="ru-RU" dirty="0"/>
              <a:t>• Что такое воздух?</a:t>
            </a:r>
          </a:p>
          <a:p>
            <a:r>
              <a:rPr lang="ru-RU" dirty="0"/>
              <a:t>• Зачем он нужен людям и растениям?</a:t>
            </a:r>
          </a:p>
          <a:p>
            <a:r>
              <a:rPr lang="ru-RU" dirty="0"/>
              <a:t>• Как можно увидеть воздух?</a:t>
            </a:r>
          </a:p>
          <a:p>
            <a:r>
              <a:rPr lang="ru-RU" dirty="0"/>
              <a:t>• Почему воздух становится грязным?</a:t>
            </a:r>
          </a:p>
          <a:p>
            <a:r>
              <a:rPr lang="ru-RU" dirty="0"/>
              <a:t>• Что люди делают для того, чтобы воздух был чище?</a:t>
            </a:r>
          </a:p>
          <a:p>
            <a:r>
              <a:rPr lang="ru-RU" dirty="0"/>
              <a:t>• Как сохранить здоровье с помощью воздуха?</a:t>
            </a:r>
          </a:p>
          <a:p>
            <a:r>
              <a:rPr lang="ru-RU" dirty="0"/>
              <a:t>Предполагаемый результат: открытое занятие, оформление проектной папки.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15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4608512" cy="866360"/>
          </a:xfrm>
        </p:spPr>
        <p:txBody>
          <a:bodyPr>
            <a:normAutofit/>
          </a:bodyPr>
          <a:lstStyle/>
          <a:p>
            <a:r>
              <a:rPr lang="ru-RU" sz="3200" b="1" dirty="0"/>
              <a:t>Организация проекта</a:t>
            </a:r>
            <a:r>
              <a:rPr lang="ru-RU" sz="3200" b="1" dirty="0" smtClean="0"/>
              <a:t>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7859216" cy="309634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1 этап.</a:t>
            </a:r>
            <a:r>
              <a:rPr lang="ru-RU" dirty="0"/>
              <a:t> </a:t>
            </a:r>
            <a:endParaRPr lang="en-US" dirty="0" smtClean="0"/>
          </a:p>
          <a:p>
            <a:r>
              <a:rPr lang="ru-RU" dirty="0" smtClean="0"/>
              <a:t>Подготовительный </a:t>
            </a:r>
            <a:r>
              <a:rPr lang="ru-RU" dirty="0"/>
              <a:t>этап. Целеполагание. Сентябрь, октябрь. Постановка проблемы, определение цели и задач исследовательской работы.</a:t>
            </a:r>
          </a:p>
          <a:p>
            <a:r>
              <a:rPr lang="ru-RU" dirty="0"/>
              <a:t>Создание мотивации деятельности детей. Показать взаимосвязь человека и мира природы. Рассказать о сходстве жизненных потребностей человека, животных и растений. Провести наблюдения за состоянием воздуха. Познакомить с составом и свойством воздуха.</a:t>
            </a:r>
          </a:p>
          <a:p>
            <a:endParaRPr lang="ru-RU" dirty="0"/>
          </a:p>
        </p:txBody>
      </p:sp>
      <p:pic>
        <p:nvPicPr>
          <p:cNvPr id="4098" name="Picture 2" descr="http://odiclimat.ru/images/22_resi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81128"/>
            <a:ext cx="2736304" cy="2144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encyc-bob.ru/wp-content/uploads/2011/11/a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81128"/>
            <a:ext cx="3216553" cy="2144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61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064896" cy="6048672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" y="937084"/>
            <a:ext cx="8147248" cy="378806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2 этап</a:t>
            </a:r>
            <a:r>
              <a:rPr lang="ru-RU" dirty="0"/>
              <a:t>. Разработка проекта. Ноябрь, декабрь, январь. Организация исследования в рамках проекта. </a:t>
            </a:r>
          </a:p>
          <a:p>
            <a:r>
              <a:rPr lang="ru-RU" dirty="0"/>
              <a:t>Пополнить уголок-центр по экспериментальной деятельности.</a:t>
            </a:r>
          </a:p>
          <a:p>
            <a:r>
              <a:rPr lang="ru-RU" dirty="0"/>
              <a:t>Подбор литературы и информации по проекту.</a:t>
            </a:r>
          </a:p>
          <a:p>
            <a:r>
              <a:rPr lang="ru-RU" dirty="0"/>
              <a:t>Оформление папки «Природа наше богатство»</a:t>
            </a:r>
          </a:p>
          <a:p>
            <a:r>
              <a:rPr lang="ru-RU" dirty="0"/>
              <a:t>Провести опыты «Воздух», «Ветер», «Воздух - невидим», «Пузырьки воздуха», «Источники загрязнения воздуха».</a:t>
            </a:r>
          </a:p>
          <a:p>
            <a:r>
              <a:rPr lang="ru-RU" dirty="0"/>
              <a:t>Провести наблюдения за состоянием воздуха, ветром, птицами, людьми. </a:t>
            </a:r>
          </a:p>
          <a:p>
            <a:r>
              <a:rPr lang="ru-RU" dirty="0"/>
              <a:t>Составление конспектов занятий по проекту.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3706"/>
            <a:ext cx="2266380" cy="170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08959"/>
            <a:ext cx="2266380" cy="170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726" y="4595563"/>
            <a:ext cx="2234775" cy="167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77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003232" cy="547260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3 этап.</a:t>
            </a:r>
            <a:r>
              <a:rPr lang="ru-RU" dirty="0"/>
              <a:t> Исследовательский. Февраль, март, апрель. Практическая деятельность по решению проблемы. </a:t>
            </a:r>
          </a:p>
          <a:p>
            <a:r>
              <a:rPr lang="ru-RU" dirty="0"/>
              <a:t>1. Планирование занятий о природе, влияющих на здоровье детей («Что мы знаем о воздухе», «Свойства воздуха», «Дышите чистым воздухом», «Охрана природы и окружающей среды»)</a:t>
            </a:r>
          </a:p>
          <a:p>
            <a:r>
              <a:rPr lang="ru-RU" dirty="0"/>
              <a:t>2. Проведение дидактических игр «Интересное вокруг нас», «Живое – не живое», «Где работает воздух», «Наши помощники органы </a:t>
            </a:r>
            <a:r>
              <a:rPr lang="ru-RU" dirty="0" err="1"/>
              <a:t>чувств»,«Кому</a:t>
            </a:r>
            <a:r>
              <a:rPr lang="ru-RU" dirty="0"/>
              <a:t> нужен воздух», «Почему загрязняется окружающая среда ?».</a:t>
            </a:r>
          </a:p>
          <a:p>
            <a:r>
              <a:rPr lang="ru-RU" dirty="0"/>
              <a:t>3. Проведение опытов и экспериментов с воздухом.</a:t>
            </a:r>
          </a:p>
          <a:p>
            <a:r>
              <a:rPr lang="ru-RU" dirty="0"/>
              <a:t>4. Просмотр видеофильма по теме «Воздух» .</a:t>
            </a:r>
          </a:p>
          <a:p>
            <a:r>
              <a:rPr lang="ru-RU" dirty="0"/>
              <a:t>5. Рассматривание иллюстраций (промышленные районы города, лесные массивы, источники загрязнения природы)</a:t>
            </a:r>
          </a:p>
          <a:p>
            <a:r>
              <a:rPr lang="ru-RU" dirty="0"/>
              <a:t>6. Наблюдение за городским транспортом.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2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7. Наблюдение за природными явлениями (ветер…)</a:t>
            </a:r>
          </a:p>
          <a:p>
            <a:r>
              <a:rPr lang="ru-RU" dirty="0"/>
              <a:t>8. Экскурсия в хвойный лес.</a:t>
            </a:r>
          </a:p>
          <a:p>
            <a:r>
              <a:rPr lang="ru-RU" dirty="0"/>
              <a:t>9. Изготовление «парашютов – зонтиков». (Ручной труд).</a:t>
            </a:r>
          </a:p>
          <a:p>
            <a:r>
              <a:rPr lang="ru-RU" dirty="0"/>
              <a:t>10. Разучить с детьми стихи, песни.</a:t>
            </a:r>
          </a:p>
          <a:p>
            <a:r>
              <a:rPr lang="ru-RU" dirty="0"/>
              <a:t>11. Решить проблемные вопросы.</a:t>
            </a:r>
          </a:p>
          <a:p>
            <a:r>
              <a:rPr lang="ru-RU" dirty="0"/>
              <a:t>12. Вместе с родителями найти сведения о воздухе и ветре.</a:t>
            </a:r>
          </a:p>
          <a:p>
            <a:r>
              <a:rPr lang="ru-RU" dirty="0"/>
              <a:t>13. Вместе с родителями оформить выставку рисунков об источниках загрязнения и мерах устранения, рассказать об этом. </a:t>
            </a:r>
          </a:p>
          <a:p>
            <a:r>
              <a:rPr lang="ru-RU" dirty="0"/>
              <a:t>14 Художественное творчество по теме «Воздух».</a:t>
            </a:r>
          </a:p>
          <a:p>
            <a:r>
              <a:rPr lang="ru-RU" dirty="0"/>
              <a:t>15. Оформление картотеки занимательных опытов и экспериментов с воздухом</a:t>
            </a:r>
          </a:p>
          <a:p>
            <a:r>
              <a:rPr lang="ru-RU" dirty="0"/>
              <a:t>16. Оформление проектной папки «Воздух, которым мы дышим»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957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7571184" cy="295232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4 этап.</a:t>
            </a:r>
            <a:r>
              <a:rPr lang="ru-RU" dirty="0"/>
              <a:t> Презентация. (Представление результатов работы).</a:t>
            </a:r>
          </a:p>
          <a:p>
            <a:r>
              <a:rPr lang="ru-RU" dirty="0"/>
              <a:t>1. Фотоотчет «Воздух вокруг нас»</a:t>
            </a:r>
          </a:p>
          <a:p>
            <a:r>
              <a:rPr lang="ru-RU" dirty="0"/>
              <a:t>2. Рассказ о наблюдениях по моделям «Что загрязняет воздух?»</a:t>
            </a:r>
          </a:p>
          <a:p>
            <a:r>
              <a:rPr lang="ru-RU" dirty="0"/>
              <a:t>3. Создание с детьми коллажа на тему «Охрана  природы и окружающей среды» </a:t>
            </a:r>
          </a:p>
          <a:p>
            <a:r>
              <a:rPr lang="ru-RU" dirty="0"/>
              <a:t>4. Открытое мероприятие с участием родителей на тему «Охрана  природы и окружающей среды». </a:t>
            </a:r>
          </a:p>
          <a:p>
            <a:endParaRPr lang="ru-RU" dirty="0"/>
          </a:p>
        </p:txBody>
      </p:sp>
      <p:pic>
        <p:nvPicPr>
          <p:cNvPr id="4" name="Рисунок 3" descr="http://physik.ucoz.ru/_ph/8/97594465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77072"/>
            <a:ext cx="3341702" cy="2236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537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125</TotalTime>
  <Words>1243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Constantia</vt:lpstr>
      <vt:lpstr>Wingdings 2</vt:lpstr>
      <vt:lpstr>Поток</vt:lpstr>
      <vt:lpstr>Проект «Воздух – которым мы дышим»</vt:lpstr>
      <vt:lpstr>Презентация PowerPoint</vt:lpstr>
      <vt:lpstr>Презентация PowerPoint</vt:lpstr>
      <vt:lpstr>Презентация PowerPoint</vt:lpstr>
      <vt:lpstr>Организация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Тема: «Почему же воздух становится грязным?» </vt:lpstr>
      <vt:lpstr>Тема: «Почему же воздух становится грязным?» 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«Воздух – которым мы дышим»</dc:title>
  <dc:creator>User</dc:creator>
  <cp:lastModifiedBy>User</cp:lastModifiedBy>
  <cp:revision>11</cp:revision>
  <dcterms:created xsi:type="dcterms:W3CDTF">2013-04-21T05:10:01Z</dcterms:created>
  <dcterms:modified xsi:type="dcterms:W3CDTF">2013-05-29T15:28:40Z</dcterms:modified>
</cp:coreProperties>
</file>