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59FA-6DD3-429F-AD43-6CD79BE85C2C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B90B-2B4A-4E03-9BD1-4F9897D1CFE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" advClick="0">
        <p14:vortex dir="r"/>
      </p:transition>
    </mc:Choice>
    <mc:Fallback>
      <p:transition advClick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59FA-6DD3-429F-AD43-6CD79BE85C2C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B90B-2B4A-4E03-9BD1-4F9897D1CF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" advClick="0">
        <p14:vortex dir="r"/>
      </p:transition>
    </mc:Choice>
    <mc:Fallback>
      <p:transition advClick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59FA-6DD3-429F-AD43-6CD79BE85C2C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B90B-2B4A-4E03-9BD1-4F9897D1CF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" advClick="0">
        <p14:vortex dir="r"/>
      </p:transition>
    </mc:Choice>
    <mc:Fallback>
      <p:transition advClick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59FA-6DD3-429F-AD43-6CD79BE85C2C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B90B-2B4A-4E03-9BD1-4F9897D1CFE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" advClick="0">
        <p14:vortex dir="r"/>
      </p:transition>
    </mc:Choice>
    <mc:Fallback>
      <p:transition advClick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59FA-6DD3-429F-AD43-6CD79BE85C2C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B90B-2B4A-4E03-9BD1-4F9897D1CF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" advClick="0">
        <p14:vortex dir="r"/>
      </p:transition>
    </mc:Choice>
    <mc:Fallback>
      <p:transition advClick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59FA-6DD3-429F-AD43-6CD79BE85C2C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B90B-2B4A-4E03-9BD1-4F9897D1CFE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" advClick="0">
        <p14:vortex dir="r"/>
      </p:transition>
    </mc:Choice>
    <mc:Fallback>
      <p:transition advClick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59FA-6DD3-429F-AD43-6CD79BE85C2C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B90B-2B4A-4E03-9BD1-4F9897D1CFE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" advClick="0">
        <p14:vortex dir="r"/>
      </p:transition>
    </mc:Choice>
    <mc:Fallback>
      <p:transition advClick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59FA-6DD3-429F-AD43-6CD79BE85C2C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B90B-2B4A-4E03-9BD1-4F9897D1CF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" advClick="0">
        <p14:vortex dir="r"/>
      </p:transition>
    </mc:Choice>
    <mc:Fallback>
      <p:transition advClick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59FA-6DD3-429F-AD43-6CD79BE85C2C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B90B-2B4A-4E03-9BD1-4F9897D1CF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" advClick="0">
        <p14:vortex dir="r"/>
      </p:transition>
    </mc:Choice>
    <mc:Fallback>
      <p:transition advClick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59FA-6DD3-429F-AD43-6CD79BE85C2C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B90B-2B4A-4E03-9BD1-4F9897D1CF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" advClick="0">
        <p14:vortex dir="r"/>
      </p:transition>
    </mc:Choice>
    <mc:Fallback>
      <p:transition advClick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59FA-6DD3-429F-AD43-6CD79BE85C2C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B90B-2B4A-4E03-9BD1-4F9897D1CFE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" advClick="0">
        <p14:vortex dir="r"/>
      </p:transition>
    </mc:Choice>
    <mc:Fallback>
      <p:transition advClick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0D959FA-6DD3-429F-AD43-6CD79BE85C2C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8A0B90B-2B4A-4E03-9BD1-4F9897D1CFE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>
    <mc:Choice xmlns:p14="http://schemas.microsoft.com/office/powerpoint/2010/main" Requires="p14">
      <p:transition p14:dur="50" advClick="0">
        <p14:vortex dir="r"/>
      </p:transition>
    </mc:Choice>
    <mc:Fallback>
      <p:transition advClick="0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3795" y="3429001"/>
            <a:ext cx="5637010" cy="250566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Образовательная область: познание. Занятие по окружающему миру для второй младшей группы. 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Автор Харитонова Е.А.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980729"/>
            <a:ext cx="7175351" cy="2448272"/>
          </a:xfrm>
        </p:spPr>
        <p:txBody>
          <a:bodyPr/>
          <a:lstStyle/>
          <a:p>
            <a:r>
              <a:rPr lang="ru-RU" sz="4800" dirty="0" smtClean="0"/>
              <a:t>Домашние животные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3453865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Click="0">
        <p:cut/>
      </p:transition>
    </mc:Choice>
    <mc:Fallback>
      <p:transition advClick="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32656"/>
            <a:ext cx="7920880" cy="604867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125" b="100000" l="9476" r="8104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079" y="2939752"/>
            <a:ext cx="4445369" cy="3441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61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>
        <p:blinds dir="vert"/>
      </p:transition>
    </mc:Choice>
    <mc:Fallback>
      <p:transition spd="slow" advClick="0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404664"/>
            <a:ext cx="7344816" cy="60486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64971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>
        <p:blinds dir="vert"/>
      </p:transition>
    </mc:Choice>
    <mc:Fallback>
      <p:transition spd="slow" advClick="0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3449" y="980728"/>
            <a:ext cx="4046983" cy="5061937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980728"/>
            <a:ext cx="4017913" cy="5061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65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>
        <p:blinds dir="vert"/>
      </p:transition>
    </mc:Choice>
    <mc:Fallback>
      <p:transition spd="slow" advClick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32656"/>
            <a:ext cx="8208912" cy="60486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515073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>
        <p:blinds dir="vert"/>
      </p:transition>
    </mc:Choice>
    <mc:Fallback>
      <p:transition spd="slow" advClick="0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88640"/>
            <a:ext cx="6840760" cy="6309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687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>
        <p:blinds dir="vert"/>
      </p:transition>
    </mc:Choice>
    <mc:Fallback>
      <p:transition spd="slow" advClick="0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0" y="304800"/>
            <a:ext cx="7810500" cy="62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530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>
        <p:blinds dir="vert"/>
      </p:transition>
    </mc:Choice>
    <mc:Fallback>
      <p:transition spd="slow" advClick="0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25" y="728662"/>
            <a:ext cx="7829550" cy="540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909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>
        <p:blinds dir="vert"/>
      </p:transition>
    </mc:Choice>
    <mc:Fallback>
      <p:transition spd="slow" advClick="0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8391" y="1844824"/>
            <a:ext cx="5598858" cy="312494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31840" y="5629890"/>
            <a:ext cx="30963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/>
              <a:t>Конец!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22414643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>
        <p:blinds dir="vert"/>
      </p:transition>
    </mc:Choice>
    <mc:Fallback>
      <p:transition spd="slow" advClick="0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40</TotalTime>
  <Words>22</Words>
  <Application>Microsoft Office PowerPoint</Application>
  <PresentationFormat>Экран (4:3)</PresentationFormat>
  <Paragraphs>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Домашние животные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Домашние животные</dc:title>
  <dc:creator>User</dc:creator>
  <cp:lastModifiedBy>User</cp:lastModifiedBy>
  <cp:revision>5</cp:revision>
  <dcterms:created xsi:type="dcterms:W3CDTF">2014-01-30T18:09:39Z</dcterms:created>
  <dcterms:modified xsi:type="dcterms:W3CDTF">2014-01-30T18:50:03Z</dcterms:modified>
</cp:coreProperties>
</file>