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256" r:id="rId2"/>
    <p:sldId id="294" r:id="rId3"/>
    <p:sldId id="295" r:id="rId4"/>
    <p:sldId id="296" r:id="rId5"/>
    <p:sldId id="298" r:id="rId6"/>
    <p:sldId id="300" r:id="rId7"/>
    <p:sldId id="275" r:id="rId8"/>
    <p:sldId id="278" r:id="rId9"/>
    <p:sldId id="303" r:id="rId10"/>
    <p:sldId id="261" r:id="rId11"/>
    <p:sldId id="263" r:id="rId12"/>
    <p:sldId id="285" r:id="rId13"/>
    <p:sldId id="264" r:id="rId14"/>
    <p:sldId id="277" r:id="rId15"/>
    <p:sldId id="265" r:id="rId16"/>
    <p:sldId id="286" r:id="rId17"/>
    <p:sldId id="274" r:id="rId18"/>
    <p:sldId id="297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073" autoAdjust="0"/>
  </p:normalViewPr>
  <p:slideViewPr>
    <p:cSldViewPr>
      <p:cViewPr varScale="1">
        <p:scale>
          <a:sx n="67" d="100"/>
          <a:sy n="67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D96B7C-0441-46D1-BABF-73BFCE56BC34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B04D97-5A1C-4C95-A8E8-1A4C1EC92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8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05751-0359-446B-B019-8AC707BE1492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B6331-CAFC-4D13-BDA2-4A913F3C1F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286C3-0F3C-40A5-8300-F41916A00F1D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54D48-7457-4EBB-B09C-932495E08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5B2E9-BAC5-41E2-8D3E-CBD5D4F73A41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2A518-A925-4A75-B36B-BFAE8DCFB2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081F6-B8E5-4F05-97CC-5DFC6065FFAC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E563F-ED34-45D1-8665-8F96258C7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19EBC-4DF1-444B-9ED8-4C8F2093EB32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7E666-0936-416A-BEE6-5F7F3C6EA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3EB82-8255-4282-A2F5-046BDFB71158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F7EE1-091A-4121-BAD1-AB620CF3C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4B91A-4BD9-4198-B377-19AE7C9521DD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63F26-E171-4707-8F46-6EEAAAAF6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2B695-0D56-4D0E-930D-0CBC356E3CA3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51DF9-DC35-4DF8-B694-C6D701DBA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7E9-4C20-43DB-AAF2-480F5F549FC0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4081-7F5D-4F7C-A7B2-F158E5972D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66220-8DAF-4512-8CD7-497CCD15D8E9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DD5BF-483E-4EB0-B9E1-1A398A130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E3A30-1B77-497D-B3E3-D5E8EDDC01A1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AAA6-2538-48C7-9EC8-DEB1E9EE5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E1FFE3-2473-4DDE-BED4-487479B3E297}" type="datetimeFigureOut">
              <a:rPr lang="ru-RU" smtClean="0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393BDD-6809-4017-B75F-6C963E970D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1928802"/>
            <a:ext cx="4214842" cy="20002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«Птичья «столовая»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000636"/>
            <a:ext cx="4786346" cy="92869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Воспитатель: Т.А. Пономаренко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71612"/>
            <a:ext cx="3357586" cy="2704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 КОМБИНИРОВАННОГО ВИДА № 34 г. ЕЙСКА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ЕЙСКИЙ РАЙОН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6696075" cy="178595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 о зимующих птицах;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Загадывание загадок;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стихов;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игры: «Кормушка», «Снегири».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429000"/>
            <a:ext cx="8715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«Художественная литература»</a:t>
            </a:r>
            <a:r>
              <a:rPr lang="ru-RU" sz="3600" b="1" dirty="0" smtClean="0"/>
              <a:t> </a:t>
            </a:r>
            <a:endParaRPr lang="ru-RU" sz="2800" b="1" dirty="0" smtClean="0"/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рассказов и стихов о птицах: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В.Сухомлинский «Как синичка меня будит»;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Л.Воронкова «Птичьи кормушки»; В.Звягиной «Воробей»; С.А.Есенина «Поёт зима аукает»;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Т.Евдошенко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«Берегите птиц»;  А.Яшин «Покормите птиц»; Ю.Никонова «Зимние гости» и др..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7708928" cy="2039417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«Снегири на ветке рябины»;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любимая птичка»;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Пение песен о птицах.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9475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«Художественное творчество» и «Музыка»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4071942"/>
            <a:ext cx="3252783" cy="2439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55567" y="4274325"/>
            <a:ext cx="2500330" cy="195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43306" y="3429000"/>
            <a:ext cx="397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«Снегири на ветке рябины»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76210" y="1795700"/>
            <a:ext cx="4175691" cy="4870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Поделка «Жар-птица»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8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5429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Заготовка корма для птиц;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Подкормка птиц, чистка кормушек. Дети продумывают вместе с воспитателем, где лучше разместить «столовую» , как должна выглядеть эта кормушка, почему именно так.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заключается в накоплении корма и развешивании кормушек.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область«Труд»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803" y="128586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Открытие «Птичьей столовой»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2786058"/>
            <a:ext cx="3714776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164305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1428736"/>
            <a:ext cx="86439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проекта дети с огромным интересом продумывали, где лучше разместить «столовую», как должна выглядеть эта кормушка, почему именно так. Активными участниками и помощниками в данном проекте были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родители, которые дома вместе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изготовили кормушки, а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последствие помогали приобрести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 для птиц. Ребятам запомнилось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торжественное открытие птичьей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«столовой», они с радостью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дежурили, каждый хотел, покормит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птиц, убрать в кормушках. Особую радость у дошколят вызывали стайки воробьёв, ожидающих корм.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408333" cy="34506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«Воробышки и автомобиль»,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«Совушка-сова»,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«Перелёт птиц»</a:t>
            </a:r>
          </a:p>
          <a:p>
            <a:pPr algn="ctr"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«Синица»; </a:t>
            </a:r>
          </a:p>
          <a:p>
            <a:pPr algn="ctr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«Воробей».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332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72008"/>
            <a:ext cx="77617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 – стендовая информация для родительского уголка: «Зимующие птицы»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871543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Наглядно – стендовая информация «Зимующие птицы»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83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7" cy="60007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сформирована система знаний о зимующих птицах;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необходимые условия в группе по формированию целостного представления о жизни зимующих птиц;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появилось желание помогать птицам в зимнее время года;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Научились выполнять индивидуальные и коллективные поручения, видеть результат своего труда;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Сформировались партнерские взаимоотношения между детьми, родителями и воспитателями, благодаря совместной деятельности в ходе реализации проекта;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сформировалась любознательность, творческие способности, познавательная активность, коммуникативные навыки. Воспитанники и их родители приняли активное участие в оказании помощи птицам в трудных зимних условиях.</a:t>
            </a:r>
          </a:p>
          <a:p>
            <a:pPr algn="just"/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000792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000108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 включает в себя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городском конкурсе «Птичья столовая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принес детям удовлетворение и  радость от проделанной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получилась интересной, увлекательной и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познавательной).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Появился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и желание  участвовать в следующих проектах.   </a:t>
            </a:r>
          </a:p>
          <a:p>
            <a:pPr lvl="0" algn="just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reWalls.com-62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71875"/>
            <a:ext cx="4000528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28926" y="357166"/>
            <a:ext cx="5092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заключительный: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8715436" cy="5756958"/>
          </a:xfrm>
          <a:prstGeom prst="flowChartPunchedTap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4143404" cy="144759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!!!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643438" y="585789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Люди, берегите птиц!!! </a:t>
            </a:r>
            <a:endParaRPr lang="ru-RU" sz="2400" b="1" i="1" cap="all" dirty="0"/>
          </a:p>
        </p:txBody>
      </p:sp>
    </p:spTree>
    <p:extLst>
      <p:ext uri="{BB962C8B-B14F-4D97-AF65-F5344CB8AC3E}">
        <p14:creationId xmlns:p14="http://schemas.microsoft.com/office/powerpoint/2010/main" xmlns="" val="30903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ориентированный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4 недели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группы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(5-6 лет), родители, воспитатели группы, музыкальный руководитель  </a:t>
            </a: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 проекта: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Т.А.Пономаренко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64353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09575" algn="l"/>
                <a:tab pos="457200" algn="l"/>
              </a:tabLst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tabLst>
                <a:tab pos="409575" algn="l"/>
                <a:tab pos="45720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организация регулярной работы птичьей  «столовой» на территории ДОУ в зимнее время. </a:t>
            </a:r>
          </a:p>
          <a:p>
            <a:pPr algn="ctr">
              <a:buFont typeface="Wingdings 2" pitchFamily="18" charset="2"/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зимующих птицах, о роли человека в жизни зимующих птиц;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Пополнить развивающую среду по теме проекта;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желание помогать птицам в трудное для них время.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40804"/>
            <a:ext cx="864399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Недостаток знаний детей о зимующих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птицах;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навыка в умении подкормки птиц в зимнее время года.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Заключительное мероприятие: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городском конкурсе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«Птичья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столовая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2-002-CHto-zhe-delat.jpg"/>
          <p:cNvPicPr>
            <a:picLocks noChangeAspect="1"/>
          </p:cNvPicPr>
          <p:nvPr/>
        </p:nvPicPr>
        <p:blipFill>
          <a:blip r:embed="rId2"/>
          <a:srcRect l="33929" t="62054" r="23214" b="-1340"/>
          <a:stretch>
            <a:fillRect/>
          </a:stretch>
        </p:blipFill>
        <p:spPr>
          <a:xfrm flipH="1">
            <a:off x="6000760" y="4786322"/>
            <a:ext cx="259774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0"/>
            <a:ext cx="864399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педагогов и воспитанников;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гармоничное формирование разных видов отношения детей к природе (природоохранного, гуманного, эстетического, познавательного);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устойчивого интереса к  жизни птиц;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исследовательской деятельности дошкольников в ходе совместной практической деятельности с воспитателем;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трудовых навыков и умений по уходу за живыми объектами;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 через осознание причинно-следственных механизмов экосистемы;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успешное интеллектуально-личностное развитие воспитанников;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экологической среды ДОУ (организация птичьей столовой на Экологической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тропе).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FFF00"/>
              </a:buClr>
              <a:tabLst>
                <a:tab pos="319088" algn="l"/>
                <a:tab pos="457200" algn="l"/>
              </a:tabLst>
            </a:pPr>
            <a:endParaRPr lang="ru-RU" b="1" i="1" dirty="0" smtClean="0">
              <a:solidFill>
                <a:srgbClr val="0000FF"/>
              </a:solidFill>
              <a:ea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  <a:tabLst>
                <a:tab pos="319088" algn="l"/>
                <a:tab pos="457200" algn="l"/>
              </a:tabLs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694639"/>
              </a:buClr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этап - подготовительный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hangingPunct="0">
              <a:buClr>
                <a:srgbClr val="694639"/>
              </a:buClr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Актуализация знаний и затруднение детей на основе   модели трех вопросов: «Что мы знаем?» «Что мы хотим узнать?» «Что сделать, чтобы узнать?»;</a:t>
            </a: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детской и педагогической литературы;</a:t>
            </a: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накопление дидактического материала;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презентацию  «Зимующие птицы»;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предложили родителям принять участие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экологическом проекте «Птичья столовая»;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подготовить наглядно – стендовую информацию для родителей: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«Зимующие птицы».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71480"/>
            <a:ext cx="4078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 - практический: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«Познание»</a:t>
            </a:r>
          </a:p>
          <a:p>
            <a:pPr algn="just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ты знаешь о птицах»,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«Трудно птицам зимовать».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«Кто больше знает о птицах».</a:t>
            </a:r>
          </a:p>
          <a:p>
            <a:pPr algn="just">
              <a:buFont typeface="Wingdings 2" pitchFamily="18" charset="2"/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зимующих птиц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иллюстрациях в книгах и журналах.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«Зимующие птицы».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Беседа «Что ты знаешь о птицах»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2976" y="1928802"/>
            <a:ext cx="6786610" cy="4348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17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Презентация «Зимние гости»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 r="25027" b="4762"/>
          <a:stretch>
            <a:fillRect/>
          </a:stretch>
        </p:blipFill>
        <p:spPr>
          <a:xfrm>
            <a:off x="1214415" y="1428736"/>
            <a:ext cx="3071834" cy="241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36" r="21591"/>
          <a:stretch>
            <a:fillRect/>
          </a:stretch>
        </p:blipFill>
        <p:spPr>
          <a:xfrm>
            <a:off x="3143240" y="4214818"/>
            <a:ext cx="285376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2" r="12167" b="332"/>
          <a:stretch>
            <a:fillRect/>
          </a:stretch>
        </p:blipFill>
        <p:spPr>
          <a:xfrm>
            <a:off x="5072066" y="1428736"/>
            <a:ext cx="2914304" cy="241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32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7364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«Птички на кормушках»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«Каких птиц зимой не увидишь»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«Один – много»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214818"/>
            <a:ext cx="26581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Зоологическое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лото «Птицы»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00438"/>
            <a:ext cx="3822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1104</TotalTime>
  <Words>756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Экологический проект «Птичья «столовая» </vt:lpstr>
      <vt:lpstr>Слайд 2</vt:lpstr>
      <vt:lpstr>Слайд 3</vt:lpstr>
      <vt:lpstr>Слайд 4</vt:lpstr>
      <vt:lpstr>Слайд 5</vt:lpstr>
      <vt:lpstr>Слайд 6</vt:lpstr>
      <vt:lpstr>Беседа «Что ты знаешь о птицах»</vt:lpstr>
      <vt:lpstr>Презентация «Зимние гости»</vt:lpstr>
      <vt:lpstr>Образовательная область «Социализация»</vt:lpstr>
      <vt:lpstr>Образовательная область «Коммуникация»</vt:lpstr>
      <vt:lpstr> Образовательные области «Художественное творчество» и «Музыка»</vt:lpstr>
      <vt:lpstr>Поделка «Жар-птица»</vt:lpstr>
      <vt:lpstr>Образовательная область«Труд»</vt:lpstr>
      <vt:lpstr>Открытие «Птичьей столовой»</vt:lpstr>
      <vt:lpstr>Образовательная область «Физическая культура»</vt:lpstr>
      <vt:lpstr>Наглядно – стендовая информация «Зимующие птицы»</vt:lpstr>
      <vt:lpstr>Результат: </vt:lpstr>
      <vt:lpstr>Слайд 18</vt:lpstr>
      <vt:lpstr>СПАСИБО  ЗА ВНИМАНИЕ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Admin</dc:creator>
  <cp:lastModifiedBy>Татьяна</cp:lastModifiedBy>
  <cp:revision>133</cp:revision>
  <dcterms:created xsi:type="dcterms:W3CDTF">2013-02-02T19:04:24Z</dcterms:created>
  <dcterms:modified xsi:type="dcterms:W3CDTF">2015-06-18T05:32:52Z</dcterms:modified>
</cp:coreProperties>
</file>