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73" r:id="rId8"/>
    <p:sldId id="274" r:id="rId9"/>
    <p:sldId id="275" r:id="rId10"/>
    <p:sldId id="276" r:id="rId11"/>
    <p:sldId id="265" r:id="rId12"/>
    <p:sldId id="266" r:id="rId13"/>
    <p:sldId id="267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804D-D830-4152-9646-3B9C4C475FA5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ED45-0B3C-43FF-A2AD-85D561B7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804D-D830-4152-9646-3B9C4C475FA5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ED45-0B3C-43FF-A2AD-85D561B7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804D-D830-4152-9646-3B9C4C475FA5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ED45-0B3C-43FF-A2AD-85D561B7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804D-D830-4152-9646-3B9C4C475FA5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ED45-0B3C-43FF-A2AD-85D561B7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804D-D830-4152-9646-3B9C4C475FA5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ED45-0B3C-43FF-A2AD-85D561B7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804D-D830-4152-9646-3B9C4C475FA5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ED45-0B3C-43FF-A2AD-85D561B7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804D-D830-4152-9646-3B9C4C475FA5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ED45-0B3C-43FF-A2AD-85D561B7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804D-D830-4152-9646-3B9C4C475FA5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ED45-0B3C-43FF-A2AD-85D561B7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804D-D830-4152-9646-3B9C4C475FA5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ED45-0B3C-43FF-A2AD-85D561B7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804D-D830-4152-9646-3B9C4C475FA5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ED45-0B3C-43FF-A2AD-85D561B7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804D-D830-4152-9646-3B9C4C475FA5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9E8ED45-0B3C-43FF-A2AD-85D561B7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C6804D-D830-4152-9646-3B9C4C475FA5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E8ED45-0B3C-43FF-A2AD-85D561B758D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Народная дружба и братство дороже всякого богатства</a:t>
            </a:r>
            <a:endParaRPr lang="ru-RU" sz="3200" b="1" dirty="0"/>
          </a:p>
        </p:txBody>
      </p:sp>
      <p:pic>
        <p:nvPicPr>
          <p:cNvPr id="8" name="Содержимое 3" descr="476adcf1dd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76500" y="2034381"/>
            <a:ext cx="41910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картинки\скачанные файлы.jpgдолм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06" y="1071547"/>
            <a:ext cx="6368351" cy="4237848"/>
          </a:xfrm>
          <a:prstGeom prst="rect">
            <a:avLst/>
          </a:prstGeom>
          <a:noFill/>
        </p:spPr>
      </p:pic>
      <p:pic>
        <p:nvPicPr>
          <p:cNvPr id="4099" name="Picture 3" descr="C:\Users\1\Desktop\картинки\скачанные файлы.jpgтат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643050"/>
            <a:ext cx="5882818" cy="4429149"/>
          </a:xfrm>
          <a:prstGeom prst="rect">
            <a:avLst/>
          </a:prstGeom>
          <a:noFill/>
        </p:spPr>
      </p:pic>
      <p:pic>
        <p:nvPicPr>
          <p:cNvPr id="4100" name="Picture 4" descr="C:\Users\1\Desktop\картинки\images (1).jpgармянэ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0798" y="1288618"/>
            <a:ext cx="5718721" cy="4283521"/>
          </a:xfrm>
          <a:prstGeom prst="rect">
            <a:avLst/>
          </a:prstGeom>
          <a:noFill/>
        </p:spPr>
      </p:pic>
      <p:pic>
        <p:nvPicPr>
          <p:cNvPr id="4101" name="Picture 5" descr="C:\Users\1\Desktop\картинки\images (1).jpgшашлы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214422"/>
            <a:ext cx="6977890" cy="4643469"/>
          </a:xfrm>
          <a:prstGeom prst="rect">
            <a:avLst/>
          </a:prstGeom>
          <a:noFill/>
        </p:spPr>
      </p:pic>
      <p:pic>
        <p:nvPicPr>
          <p:cNvPr id="4102" name="Picture 6" descr="C:\Users\1\Desktop\картинки\скачанные файлы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1000108"/>
            <a:ext cx="6691366" cy="5018525"/>
          </a:xfrm>
          <a:prstGeom prst="rect">
            <a:avLst/>
          </a:prstGeom>
          <a:noFill/>
        </p:spPr>
      </p:pic>
      <p:pic>
        <p:nvPicPr>
          <p:cNvPr id="4103" name="Picture 7" descr="C:\Users\1\Desktop\картинки\скачанные файлы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2028" y="1357298"/>
            <a:ext cx="6763187" cy="4500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      </a:t>
            </a:r>
            <a:r>
              <a:rPr lang="ru-RU" sz="2800" dirty="0" smtClean="0"/>
              <a:t> Армянский Праздник</a:t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 err="1" smtClean="0"/>
              <a:t>Вардавар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5122" name="Picture 2" descr="C:\Users\1\Desktop\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5" y="1571612"/>
            <a:ext cx="4366521" cy="3929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         Татарский </a:t>
            </a:r>
            <a:r>
              <a:rPr lang="ru-RU" sz="2800" dirty="0" smtClean="0"/>
              <a:t>праздник </a:t>
            </a:r>
            <a:r>
              <a:rPr lang="ru-RU" sz="2800" dirty="0" err="1" smtClean="0"/>
              <a:t>Цым</a:t>
            </a:r>
            <a:endParaRPr lang="ru-RU" sz="2800" dirty="0"/>
          </a:p>
        </p:txBody>
      </p:sp>
      <p:pic>
        <p:nvPicPr>
          <p:cNvPr id="6146" name="Picture 2" descr="C:\Users\1\Desktop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4951114" cy="328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Русский праздник Пасха</a:t>
            </a:r>
            <a:endParaRPr lang="ru-RU" sz="2800" dirty="0"/>
          </a:p>
        </p:txBody>
      </p:sp>
      <p:pic>
        <p:nvPicPr>
          <p:cNvPr id="7170" name="Picture 2" descr="C:\Users\1\Desktop\пасх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9825" y="2143919"/>
            <a:ext cx="4324350" cy="397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04088"/>
            <a:ext cx="7931224" cy="114073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        Все народы России связывает в единую </a:t>
            </a:r>
            <a:br>
              <a:rPr lang="ru-RU" sz="2800" dirty="0" smtClean="0"/>
            </a:br>
            <a:r>
              <a:rPr lang="ru-RU" sz="2800" dirty="0" smtClean="0"/>
              <a:t>      семью общая Родина, дружба и взаимное уважение.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Содержимое 4" descr="http://d1.dvinainform.ru/data/files/83/50/0000508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0" y="2034381"/>
            <a:ext cx="55880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    В России живут разные народы.</a:t>
            </a:r>
            <a:endParaRPr lang="ru-RU" sz="2800" dirty="0"/>
          </a:p>
        </p:txBody>
      </p:sp>
      <p:pic>
        <p:nvPicPr>
          <p:cNvPr id="6" name="Содержимое 5" descr="Пора говорить - В Одессе может появиться новый праздник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00808"/>
            <a:ext cx="4426323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           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692696"/>
            <a:ext cx="4040188" cy="936104"/>
          </a:xfrm>
        </p:spPr>
        <p:txBody>
          <a:bodyPr/>
          <a:lstStyle/>
          <a:p>
            <a:r>
              <a:rPr lang="ru-RU" dirty="0" smtClean="0"/>
              <a:t>             Русские</a:t>
            </a:r>
            <a:endParaRPr lang="ru-RU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692697"/>
            <a:ext cx="4041775" cy="936103"/>
          </a:xfrm>
        </p:spPr>
        <p:txBody>
          <a:bodyPr/>
          <a:lstStyle/>
          <a:p>
            <a:r>
              <a:rPr lang="ru-RU" dirty="0" smtClean="0"/>
              <a:t>            Татары</a:t>
            </a:r>
            <a:endParaRPr lang="ru-RU" dirty="0"/>
          </a:p>
        </p:txBody>
      </p:sp>
      <p:pic>
        <p:nvPicPr>
          <p:cNvPr id="15" name="Содержимое 14" descr="татарский костюм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16832"/>
            <a:ext cx="2700000" cy="36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Содержимое 16" descr="Фотографии из коллекции Лидии Мельниковой Русский народный к…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2562739" cy="3846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           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692696"/>
            <a:ext cx="4040188" cy="936104"/>
          </a:xfrm>
        </p:spPr>
        <p:txBody>
          <a:bodyPr/>
          <a:lstStyle/>
          <a:p>
            <a:r>
              <a:rPr lang="ru-RU" dirty="0" smtClean="0"/>
              <a:t>               Евреи</a:t>
            </a:r>
            <a:endParaRPr lang="ru-RU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764705"/>
            <a:ext cx="4041775" cy="864095"/>
          </a:xfrm>
        </p:spPr>
        <p:txBody>
          <a:bodyPr/>
          <a:lstStyle/>
          <a:p>
            <a:r>
              <a:rPr lang="ru-RU" dirty="0" smtClean="0"/>
              <a:t>           Карелы</a:t>
            </a:r>
            <a:endParaRPr lang="ru-RU" dirty="0"/>
          </a:p>
        </p:txBody>
      </p:sp>
      <p:pic>
        <p:nvPicPr>
          <p:cNvPr id="15" name="Содержимое 14" descr="Молодая женщина в карельском народном костюме поет народную песню на концерте. Национальный ансамбль песни и танца Карелии Канте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16832"/>
            <a:ext cx="2522304" cy="3846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Содержимое 16" descr="Израиль-страна евреев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88840"/>
            <a:ext cx="2322576" cy="363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           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692696"/>
            <a:ext cx="4040188" cy="936104"/>
          </a:xfrm>
        </p:spPr>
        <p:txBody>
          <a:bodyPr/>
          <a:lstStyle/>
          <a:p>
            <a:r>
              <a:rPr lang="ru-RU" dirty="0" smtClean="0"/>
              <a:t>             Буряты</a:t>
            </a:r>
            <a:endParaRPr lang="ru-RU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836713"/>
            <a:ext cx="4041775" cy="720079"/>
          </a:xfrm>
        </p:spPr>
        <p:txBody>
          <a:bodyPr/>
          <a:lstStyle/>
          <a:p>
            <a:r>
              <a:rPr lang="ru-RU" dirty="0" smtClean="0"/>
              <a:t>            Осетины</a:t>
            </a:r>
            <a:endParaRPr lang="ru-RU" dirty="0"/>
          </a:p>
        </p:txBody>
      </p:sp>
      <p:pic>
        <p:nvPicPr>
          <p:cNvPr id="9" name="Содержимое 8" descr="Мужской Пуховик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2569471" cy="3846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10" descr="Национальные костюмы осетин &quot; Гостеприимный Кавказ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44824"/>
            <a:ext cx="2981325" cy="369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           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692696"/>
            <a:ext cx="4040188" cy="936104"/>
          </a:xfrm>
        </p:spPr>
        <p:txBody>
          <a:bodyPr/>
          <a:lstStyle/>
          <a:p>
            <a:r>
              <a:rPr lang="ru-RU" dirty="0" smtClean="0"/>
              <a:t>             Чукчи</a:t>
            </a:r>
            <a:endParaRPr lang="ru-RU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764705"/>
            <a:ext cx="4041775" cy="864095"/>
          </a:xfrm>
        </p:spPr>
        <p:txBody>
          <a:bodyPr/>
          <a:lstStyle/>
          <a:p>
            <a:r>
              <a:rPr lang="ru-RU" dirty="0" smtClean="0"/>
              <a:t>           Башкиры</a:t>
            </a:r>
            <a:endParaRPr lang="ru-RU" dirty="0"/>
          </a:p>
        </p:txBody>
      </p:sp>
      <p:pic>
        <p:nvPicPr>
          <p:cNvPr id="12" name="Содержимое 11" descr="Кто угадает, о каком народе речь? Нижний Новгород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3928742" cy="3846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12" descr="БАШКИРСКИЙ НАЦИОНАЛЬНЫЙ КОСТЮМ - Культура народов Башкортост…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60848"/>
            <a:ext cx="374441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картинки\images.jpgкокошеник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3444118" cy="3444118"/>
          </a:xfrm>
          <a:prstGeom prst="rect">
            <a:avLst/>
          </a:prstGeom>
          <a:noFill/>
        </p:spPr>
      </p:pic>
      <p:pic>
        <p:nvPicPr>
          <p:cNvPr id="1027" name="Picture 3" descr="C:\Users\1\Desktop\картинки\images.jpgр од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665750"/>
            <a:ext cx="3571900" cy="476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картинки\images.jpgтатарская од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39151"/>
            <a:ext cx="4071966" cy="4653675"/>
          </a:xfrm>
          <a:prstGeom prst="rect">
            <a:avLst/>
          </a:prstGeom>
          <a:noFill/>
        </p:spPr>
      </p:pic>
      <p:pic>
        <p:nvPicPr>
          <p:cNvPr id="2051" name="Picture 3" descr="C:\Users\1\Desktop\картинки\images.jpgтатарс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178" y="1500174"/>
            <a:ext cx="3911751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картинки\скачанные файлы.jpgармяне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500462" cy="4589891"/>
          </a:xfrm>
          <a:prstGeom prst="rect">
            <a:avLst/>
          </a:prstGeom>
          <a:noFill/>
        </p:spPr>
      </p:pic>
      <p:pic>
        <p:nvPicPr>
          <p:cNvPr id="3075" name="Picture 3" descr="C:\Users\1\Desktop\картинки\images (1).jpgармяне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43050"/>
            <a:ext cx="3835093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46040675d7cd729bc3367b997bf266e54e1bff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52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Народная дружба и братство дороже всякого богатства</vt:lpstr>
      <vt:lpstr>                В России живут разные народы.</vt:lpstr>
      <vt:lpstr>            </vt:lpstr>
      <vt:lpstr>            </vt:lpstr>
      <vt:lpstr>            </vt:lpstr>
      <vt:lpstr>            </vt:lpstr>
      <vt:lpstr> </vt:lpstr>
      <vt:lpstr>Слайд 8</vt:lpstr>
      <vt:lpstr>Слайд 9</vt:lpstr>
      <vt:lpstr>Слайд 10</vt:lpstr>
      <vt:lpstr>       Армянский Праздник «Вардавар»</vt:lpstr>
      <vt:lpstr>                     Татарский праздник Цым</vt:lpstr>
      <vt:lpstr>Русский праздник Пасха</vt:lpstr>
      <vt:lpstr>         Все народы России связывает в единую        семью общая Родина, дружба и взаимное уважение.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страна называется Россия. Это самая большая страна в мире. Это наша Родина.</dc:title>
  <dc:creator>Аида</dc:creator>
  <cp:lastModifiedBy>1</cp:lastModifiedBy>
  <cp:revision>13</cp:revision>
  <dcterms:created xsi:type="dcterms:W3CDTF">2014-09-15T14:00:38Z</dcterms:created>
  <dcterms:modified xsi:type="dcterms:W3CDTF">2015-08-31T19:31:33Z</dcterms:modified>
</cp:coreProperties>
</file>