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ЗЕМЛЯ – ПЛАНЕТА ЖИЗНИ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17232"/>
            <a:ext cx="6400800" cy="1152128"/>
          </a:xfrm>
        </p:spPr>
        <p:txBody>
          <a:bodyPr>
            <a:normAutofit/>
          </a:bodyPr>
          <a:lstStyle/>
          <a:p>
            <a:pPr algn="r"/>
            <a:r>
              <a:rPr lang="ru-RU" sz="1400" i="1" dirty="0" smtClean="0"/>
              <a:t>Учитель биологии</a:t>
            </a:r>
          </a:p>
          <a:p>
            <a:pPr algn="r"/>
            <a:r>
              <a:rPr lang="ru-RU" sz="1400" i="1" dirty="0" smtClean="0"/>
              <a:t>Попова С.Г.</a:t>
            </a:r>
          </a:p>
          <a:p>
            <a:r>
              <a:rPr lang="ru-RU" sz="1400" i="1" dirty="0" smtClean="0"/>
              <a:t>Д. Никифоровская </a:t>
            </a:r>
          </a:p>
          <a:p>
            <a:r>
              <a:rPr lang="ru-RU" sz="1400" i="1" dirty="0" smtClean="0"/>
              <a:t>2016 г.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60953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УРОКА: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Знакомство с учебником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Понятие «биология»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Условия, необходимые для жизни на Земле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Разнообразие живых организмов Земли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Расселение живых организмов по планете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 ЗНАКОМСТВО С УЧЕБНИКОМ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29339"/>
            <a:ext cx="5184576" cy="3883427"/>
          </a:xfrm>
        </p:spPr>
      </p:pic>
    </p:spTree>
    <p:extLst>
      <p:ext uri="{BB962C8B-B14F-4D97-AF65-F5344CB8AC3E}">
        <p14:creationId xmlns:p14="http://schemas.microsoft.com/office/powerpoint/2010/main" val="8457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2. ПОНЯТИЕ «БИОЛОГИЯ»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«БИО» - ……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«ЛОГОС» - ……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2590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 УСЛОВИЯ, НЕОБХОДИМЫЕ ДЛЯ ЖИЗНИ НА ЗЕМЛЕ.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Откройте учебники на стр. 4, перечислите условия….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Вода в жидком состоянии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Озоновый слой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Солнечные лучи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4.РАЗНООБРАЗИЕ ЖИВЫХ ОРГАНИЗМОВ НА ПЛАНЕТЕ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7" y="1600200"/>
            <a:ext cx="4548706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652120" cy="4239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92" y="1700808"/>
            <a:ext cx="5724128" cy="4293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56" y="1916832"/>
            <a:ext cx="6350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5. РАССЕЛЕНИЕ ЖИВЫХ ОРГАНИЗМОВ ПО ПЛАНЕТЕ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32" y="1600200"/>
            <a:ext cx="6555736" cy="4525963"/>
          </a:xfrm>
        </p:spPr>
      </p:pic>
    </p:spTree>
    <p:extLst>
      <p:ext uri="{BB962C8B-B14F-4D97-AF65-F5344CB8AC3E}">
        <p14:creationId xmlns:p14="http://schemas.microsoft.com/office/powerpoint/2010/main" val="1861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1. параграф №1, читать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2. Зарисуйте примеры живых существ, освоивших различные среды обитания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ЗЕМЛЯ – ПЛАНЕТА ЖИЗНИ</vt:lpstr>
      <vt:lpstr>ЗАДАЧИ УРОКА:</vt:lpstr>
      <vt:lpstr>1. ЗНАКОМСТВО С УЧЕБНИКОМ</vt:lpstr>
      <vt:lpstr>2. ПОНЯТИЕ «БИОЛОГИЯ»</vt:lpstr>
      <vt:lpstr>3. УСЛОВИЯ, НЕОБХОДИМЫЕ ДЛЯ ЖИЗНИ НА ЗЕМЛЕ.</vt:lpstr>
      <vt:lpstr>4.РАЗНООБРАЗИЕ ЖИВЫХ ОРГАНИЗМОВ НА ПЛАНЕТЕ</vt:lpstr>
      <vt:lpstr>5. РАССЕЛЕНИЕ ЖИВЫХ ОРГАНИЗМОВ ПО ПЛАНЕТЕ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ЗЕМЛЯ – ПЛАНЕТА ЖИЗНИ</dc:title>
  <dc:creator>Лена</dc:creator>
  <cp:lastModifiedBy>Никулина</cp:lastModifiedBy>
  <cp:revision>5</cp:revision>
  <dcterms:created xsi:type="dcterms:W3CDTF">2015-09-01T16:04:42Z</dcterms:created>
  <dcterms:modified xsi:type="dcterms:W3CDTF">2015-10-11T16:43:03Z</dcterms:modified>
</cp:coreProperties>
</file>