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разработки рабочей программы по биологии для 5-9 классов основного общего образования в рамках ФГОС ООО»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72514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Мария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Александровна,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bsh.spb.ru/files/images/fgos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2350" cy="11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611188" y="3716338"/>
            <a:ext cx="1970087" cy="2640012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00338" y="404813"/>
            <a:ext cx="597535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учебно-методического комплекта: </a:t>
            </a:r>
          </a:p>
          <a:p>
            <a:pPr marL="342900" indent="-342900">
              <a:defRPr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- Программы «Биология. 5</a:t>
            </a:r>
            <a:r>
              <a:rPr lang="ru-RU" sz="2400" dirty="0">
                <a:solidFill>
                  <a:srgbClr val="002060"/>
                </a:solidFill>
                <a:latin typeface="Arial"/>
                <a:cs typeface="Arial"/>
              </a:rPr>
              <a:t>─</a:t>
            </a:r>
            <a:r>
              <a:rPr lang="ru-RU" sz="2400" dirty="0">
                <a:solidFill>
                  <a:srgbClr val="002060"/>
                </a:solidFill>
              </a:rPr>
              <a:t>11 классы»</a:t>
            </a:r>
          </a:p>
          <a:p>
            <a:pPr marL="342900" indent="-342900">
              <a:defRPr/>
            </a:pPr>
            <a:r>
              <a:rPr lang="ru-RU" sz="2400" dirty="0">
                <a:solidFill>
                  <a:srgbClr val="002060"/>
                </a:solidFill>
              </a:rPr>
              <a:t> -  Учебник</a:t>
            </a:r>
          </a:p>
          <a:p>
            <a:pPr marL="342900" indent="-342900">
              <a:defRPr/>
            </a:pPr>
            <a:r>
              <a:rPr lang="ru-RU" sz="2400" dirty="0">
                <a:solidFill>
                  <a:srgbClr val="002060"/>
                </a:solidFill>
              </a:rPr>
              <a:t> - Рабочая тетрадь </a:t>
            </a:r>
          </a:p>
          <a:p>
            <a:pPr marL="342900" indent="-342900">
              <a:defRPr/>
            </a:pPr>
            <a:r>
              <a:rPr lang="ru-RU" sz="2400" dirty="0">
                <a:solidFill>
                  <a:srgbClr val="002060"/>
                </a:solidFill>
              </a:rPr>
              <a:t> - Методические рекомендации для учителя</a:t>
            </a:r>
          </a:p>
          <a:p>
            <a:pPr marL="342900" indent="-342900">
              <a:defRPr/>
            </a:pPr>
            <a:r>
              <a:rPr lang="ru-RU" sz="2400" dirty="0">
                <a:solidFill>
                  <a:srgbClr val="002060"/>
                </a:solidFill>
              </a:rPr>
              <a:t> - Электронное приложение</a:t>
            </a:r>
          </a:p>
        </p:txBody>
      </p:sp>
      <p:pic>
        <p:nvPicPr>
          <p:cNvPr id="9220" name="Picture 7" descr="http://www.vgf.ru/Portals/0/Images/Proekty/2680_2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20875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http://www.vgf.ru/Portals/0/Images/Proekty/3513_2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1944687" cy="260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8" descr="E:\USERS\DolgenkovaNO\Рабочий стол\презентации\Обложки\Пономарева\мп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16338"/>
            <a:ext cx="2016125" cy="2665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11" descr="\\T-server\users\VysotskyAA\PDFs\Соцсети\Logo160x16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84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075612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 аппарата усвоения </a:t>
            </a:r>
            <a:b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учебнике для 5 класса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147050" cy="568960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себя.</a:t>
            </a:r>
          </a:p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задания: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задания на сравнение и объяснение;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выберите правильный ответ;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-составьте слово;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найдите лишнее понятие.</a:t>
            </a:r>
          </a:p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с друзьями.</a:t>
            </a:r>
          </a:p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Выскажите своё мнение.</a:t>
            </a:r>
          </a:p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моделями схемами,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таблицами.</a:t>
            </a:r>
          </a:p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вопросы и задания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ориентированы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самоконтроль, самопроверку, самооценку.</a:t>
            </a:r>
          </a:p>
          <a:p>
            <a:pPr eaLnBrk="1" hangingPunct="1"/>
            <a:endParaRPr lang="ru-RU" altLang="ru-RU" sz="2800" dirty="0" smtClean="0"/>
          </a:p>
        </p:txBody>
      </p:sp>
      <p:pic>
        <p:nvPicPr>
          <p:cNvPr id="4" name="Рисунок 3" descr="1с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1052513"/>
            <a:ext cx="3859212" cy="499586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245" name="Picture 11" descr="\\T-server\users\VysotskyAA\PDFs\Соцсети\Logo160x1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84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5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18487" cy="1341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нового в методике обучения биологии в настоящее время в связи с ФГОС 2010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893175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учебник и УМК в целях развития самостоятельности учащихся в познании, для развития умений применять свои знания в практической деятельности и в повседневной жизни, при формировании ключевых компетентностей и УУД;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технологии, обеспечивающие развитие у школьников  умений самостоятельно и мотивированно организовывать учебно-познавательную деятельность.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учащихся принимать участие в проектах и «работать в команде»;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Предусматривать в практической деятельности учителя определение новых педагогических целей обучения, направленных на развитие личностных  качеств у ученика.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/>
          </a:p>
        </p:txBody>
      </p:sp>
      <p:pic>
        <p:nvPicPr>
          <p:cNvPr id="18436" name="Picture 11" descr="\\T-server\users\VysotskyAA\PDFs\Соцсети\Logo160x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84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4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2" descr="http://wbsh.spb.ru/files/images/fgo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61248"/>
            <a:ext cx="3362350" cy="11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рабочей программы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Пояснительная записка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Личностные,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предметные результаты освоения курса биологии в 5-9 классах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курса биологии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Приложение к рабочей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(Тематическое планирование)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Планируемые результаты освоения программы по биологии в основной школе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комплект и материально-техническое обеспечение образовательного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Контрольно-измерительные материалы и критерии оценки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bsh.spb.ru/files/images/fgo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17232"/>
            <a:ext cx="3362350" cy="11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myshared.ru/369898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8904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и инструктивно-методические документы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315"/>
            <a:ext cx="8676456" cy="2880757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Char char="-"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общего образования, утвержденный приказом Минобразования и науки РФ от 17 декабря 2010 г. №-1897 «Об утверждении федерального государственного стандарта основного общего образования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FontTx/>
              <a:buChar char="-"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по биологии. 5-9 классы. – М.: Просвещение, 2011;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8" descr="http://www.vgf.ru/Portals/0/Images/Proekty/3513_2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1828739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8332" y="4077072"/>
            <a:ext cx="64807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авторская программа Пономаревой И.Н., Кучменко В.С., Корниловой О.А.,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Драгомилова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А.Г., Суховой Т.С.(Биология: 5 -9 классы: программа. – М.: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Вентана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-Граф, 2012.).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9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61400" cy="10810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Изменения в обучении биологии по стандарту второго поколения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1384300"/>
            <a:ext cx="8964488" cy="5473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структура предмета биологии 5-9 классов.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Увеличена роль организации развития учебно-познавательной деятельности;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система универсальных учебных действий (УУД). В том числе: личностные, коммуникативные,  познавательные и регулятивные;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УУД идёт в процессе овладения знаниями,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т. о., </a:t>
            </a:r>
            <a:r>
              <a:rPr lang="ru-RU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из цели обучения становятся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средством обучения и развития ученика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Введены новые требования к качеству образования.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Усилена работа на развитие самостоятельности учеников в учебно-познавательной деятельности.</a:t>
            </a:r>
          </a:p>
        </p:txBody>
      </p:sp>
      <p:pic>
        <p:nvPicPr>
          <p:cNvPr id="5124" name="Picture 11" descr="\\T-server\users\VysotskyAA\PDFs\Соцсети\Logo160x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84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6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Календарно-тематическое планирование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95040"/>
              </p:ext>
            </p:extLst>
          </p:nvPr>
        </p:nvGraphicFramePr>
        <p:xfrm>
          <a:off x="157486" y="1988840"/>
          <a:ext cx="8928992" cy="2305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571"/>
                <a:gridCol w="1928727"/>
                <a:gridCol w="1532020"/>
                <a:gridCol w="3767457"/>
                <a:gridCol w="1159217"/>
              </a:tblGrid>
              <a:tr h="553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r>
                        <a:rPr lang="ru-RU" sz="2000" dirty="0">
                          <a:effectLst/>
                        </a:rPr>
                        <a:t>№ урока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Тема урока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Содержание урока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Характеристика действий </a:t>
                      </a:r>
                      <a:r>
                        <a:rPr lang="ru-RU" sz="2000" dirty="0" smtClean="0">
                          <a:effectLst/>
                        </a:rPr>
                        <a:t>учащихся (УУД)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r>
                        <a:rPr lang="ru-RU" sz="2000" dirty="0">
                          <a:effectLst/>
                        </a:rPr>
                        <a:t>Виды контроля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r>
                        <a:rPr lang="ru-RU" sz="2000" dirty="0">
                          <a:effectLst/>
                        </a:rPr>
                        <a:t>(по необходимости)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553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pic>
        <p:nvPicPr>
          <p:cNvPr id="6" name="Picture 2" descr="http://wbsh.spb.ru/files/images/fgo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17232"/>
            <a:ext cx="3362350" cy="11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76475"/>
            <a:ext cx="748665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Школьные учебники по биологии </a:t>
            </a:r>
            <a:b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настоящее время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716338"/>
            <a:ext cx="5976938" cy="273685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Авторская линия учебников 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под редакцией 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проф. И.Н. Пономаревой.</a:t>
            </a:r>
          </a:p>
          <a:p>
            <a:pPr eaLnBrk="1" hangingPunct="1">
              <a:defRPr/>
            </a:pPr>
            <a:endParaRPr lang="ru-RU" sz="1800" dirty="0" smtClean="0"/>
          </a:p>
          <a:p>
            <a:pPr algn="l">
              <a:defRPr/>
            </a:pPr>
            <a:r>
              <a:rPr lang="ru-RU" sz="1200" i="1" dirty="0" smtClean="0">
                <a:solidFill>
                  <a:srgbClr val="002060"/>
                </a:solidFill>
              </a:rPr>
              <a:t>Автор: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Пономарева Ирина Николаевна</a:t>
            </a:r>
            <a:r>
              <a:rPr lang="ru-RU" sz="1400" dirty="0" smtClean="0">
                <a:solidFill>
                  <a:srgbClr val="002060"/>
                </a:solidFill>
              </a:rPr>
              <a:t>,</a:t>
            </a:r>
          </a:p>
          <a:p>
            <a:pPr algn="l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Заслуженный деятель науки Российской Федерации, почетный профессор РГПУ им.Герцена, действительный член (академик) МАНЭБ (Международной академии наук экологии и безопасности жизнедеятельности), доктор педагогических наук, профессор кафедры методики обучения биологии и экологии.</a:t>
            </a:r>
          </a:p>
          <a:p>
            <a:pPr eaLnBrk="1" hangingPunct="1">
              <a:defRPr/>
            </a:pPr>
            <a:endParaRPr lang="ru-RU" sz="1800" dirty="0" smtClean="0"/>
          </a:p>
          <a:p>
            <a:pPr eaLnBrk="1" hangingPunct="1">
              <a:defRPr/>
            </a:pPr>
            <a:endParaRPr lang="ru-RU" sz="1800" dirty="0" smtClean="0"/>
          </a:p>
        </p:txBody>
      </p:sp>
      <p:pic>
        <p:nvPicPr>
          <p:cNvPr id="2052" name="Содержимое 3" descr="2339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124777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34" descr="2479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1306512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50" descr="23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08050"/>
            <a:ext cx="126682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1" descr="23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1270000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" descr="\\parovoz\covers_rekl\WEB\Big\3008_20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1312863" cy="170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10" descr="Код: 2340 - Биология. 9 кл. Учебник. Изд.6 (Пономарева И.Н., Корнилова О.А., Чернова Н.М. Под ред. Пономаревой И.Н.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981075"/>
            <a:ext cx="1295400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Рисунок 11" descr="Код: 3005 - Биология. Углубленный уровень. 11 кл. Учебник. Изд.3 (Пономарева И.Н., Корнилова О.А., Симонова Л.В.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500438"/>
            <a:ext cx="1296988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\\T-server\users\VysotskyAA\PDFs\Соцсети\Logo160x16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84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36295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Биология. 5 класс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561262" cy="4679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5 класса создан совершенно новый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учебный курс биологии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пропедевтического содержания.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курса – «Введение в современную биологию».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курсе отображены: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экологизация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историзм 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культурологичность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методический аппарат учебника. Его основная идея – развитие самостоятельности в познании и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в обучении.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dirty="0" smtClean="0"/>
              <a:t>  </a:t>
            </a:r>
            <a:endParaRPr lang="ru-RU" altLang="ru-RU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6948488" y="188913"/>
            <a:ext cx="1970087" cy="2640012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7173" name="Picture 11" descr="\\T-server\users\VysotskyAA\PDFs\Соцсети\Logo160x1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84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1638" y="404813"/>
            <a:ext cx="4556125" cy="723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1616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b="1" smtClean="0">
                <a:solidFill>
                  <a:srgbClr val="1616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b="1" smtClean="0">
                <a:solidFill>
                  <a:srgbClr val="1616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ТЕМЫ КУРСА :</a:t>
            </a:r>
            <a:endParaRPr lang="ru-RU" sz="5400" b="1" smtClean="0">
              <a:solidFill>
                <a:srgbClr val="16164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5017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tretch>
            <a:fillRect/>
          </a:stretch>
        </p:blipFill>
        <p:spPr>
          <a:xfrm>
            <a:off x="395288" y="981075"/>
            <a:ext cx="3441700" cy="4611688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140200" y="1557338"/>
            <a:ext cx="4681538" cy="7207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Глава 1.</a:t>
            </a:r>
            <a:r>
              <a:rPr lang="ru-RU" sz="2000" b="1">
                <a:solidFill>
                  <a:srgbClr val="0E1E20"/>
                </a:solidFill>
                <a:latin typeface="Cambria" pitchFamily="18" charset="0"/>
              </a:rPr>
              <a:t> Биология – наука о живом     мире.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0200" y="2565400"/>
            <a:ext cx="4681538" cy="7191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Глава 2. </a:t>
            </a:r>
            <a:r>
              <a:rPr lang="ru-RU" sz="2000" b="1">
                <a:solidFill>
                  <a:srgbClr val="0E1E20"/>
                </a:solidFill>
                <a:latin typeface="Cambria" pitchFamily="18" charset="0"/>
              </a:rPr>
              <a:t>Многообразие живых организмов.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0200" y="3644900"/>
            <a:ext cx="4681538" cy="7207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Глава 3. </a:t>
            </a:r>
            <a:r>
              <a:rPr lang="ru-RU" sz="2000" b="1">
                <a:solidFill>
                  <a:srgbClr val="0E1E20"/>
                </a:solidFill>
                <a:latin typeface="Cambria" pitchFamily="18" charset="0"/>
              </a:rPr>
              <a:t>Жизнь организмов на планете Земля.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0200" y="4724400"/>
            <a:ext cx="4681538" cy="7207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Глава 4. </a:t>
            </a:r>
            <a:r>
              <a:rPr lang="ru-RU" sz="2000" b="1">
                <a:solidFill>
                  <a:srgbClr val="0E1E20"/>
                </a:solidFill>
                <a:latin typeface="Cambria" pitchFamily="18" charset="0"/>
              </a:rPr>
              <a:t>Человек на планете Земля.</a:t>
            </a:r>
          </a:p>
        </p:txBody>
      </p:sp>
      <p:pic>
        <p:nvPicPr>
          <p:cNvPr id="8200" name="Picture 11" descr="\\T-server\users\VysotskyAA\PDFs\Соцсети\Logo160x1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84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565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«Особенности разработки рабочей программы по биологии для 5-9 классов основного общего образования в рамках ФГОС ООО»</vt:lpstr>
      <vt:lpstr>Структура рабочей программы </vt:lpstr>
      <vt:lpstr>Презентация PowerPoint</vt:lpstr>
      <vt:lpstr>Нормативно-правовые и инструктивно-методические документы</vt:lpstr>
      <vt:lpstr>Изменения в обучении биологии по стандарту второго поколения</vt:lpstr>
      <vt:lpstr>Календарно-тематическое планирование</vt:lpstr>
      <vt:lpstr>Школьные учебники по биологии  в настоящее время</vt:lpstr>
      <vt:lpstr>Биология. 5 класс</vt:lpstr>
      <vt:lpstr> ТЕМЫ КУРСА :</vt:lpstr>
      <vt:lpstr>Презентация PowerPoint</vt:lpstr>
      <vt:lpstr>Содержание аппарата усвоения  в учебнике для 5 класса</vt:lpstr>
      <vt:lpstr> Что нового в методике обучения биологии в настоящее время в связи с ФГОС 2010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разработки рабочей программы по биологии для 5-9 классов основного общего образования в рамках ФГОС ООО»</dc:title>
  <dc:creator>Хозяин</dc:creator>
  <cp:lastModifiedBy>Хозяин</cp:lastModifiedBy>
  <cp:revision>20</cp:revision>
  <dcterms:created xsi:type="dcterms:W3CDTF">2015-03-25T11:11:31Z</dcterms:created>
  <dcterms:modified xsi:type="dcterms:W3CDTF">2015-10-08T22:54:19Z</dcterms:modified>
</cp:coreProperties>
</file>