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sldIdLst>
    <p:sldId id="256" r:id="rId3"/>
    <p:sldId id="257" r:id="rId4"/>
    <p:sldId id="260" r:id="rId5"/>
    <p:sldId id="259" r:id="rId6"/>
    <p:sldId id="261" r:id="rId7"/>
    <p:sldId id="262" r:id="rId8"/>
    <p:sldId id="263" r:id="rId9"/>
    <p:sldId id="258" r:id="rId10"/>
    <p:sldId id="264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4" autoAdjust="0"/>
    <p:restoredTop sz="94660"/>
  </p:normalViewPr>
  <p:slideViewPr>
    <p:cSldViewPr>
      <p:cViewPr varScale="1">
        <p:scale>
          <a:sx n="69" d="100"/>
          <a:sy n="69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41D69-21D2-4FF5-A9DC-09AA409C4FD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1448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2DD35-9A30-4597-8D3F-46296AE5519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9952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C5E50-0477-49B3-88A9-B1655205DDC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089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130C7-181D-44A9-8DB0-99CD8FEFA06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43586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E7459-C549-45DD-B6A9-36B96130F6E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0705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F1D63-6FEB-4BD0-A826-4F9F2EA5CAD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00535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5AF39-AAA0-4C89-93B2-91B0258C5B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6215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3C70A-1A94-43A4-85BB-BAFC767E70C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2498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69713-0D30-4400-AF7D-950E2EE54EA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41169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C9AF8-9FA2-4B9B-856F-C8448A633CD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84020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C4B60-A804-4359-8F1E-E385BE92B6C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7082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0090F9-016C-4828-A164-D603BF0E8B57}" type="slidenum">
              <a:rPr lang="ru-RU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930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71600" y="1844824"/>
            <a:ext cx="69740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«Осенний пейзаж»</a:t>
            </a:r>
            <a:endParaRPr lang="ru-RU" sz="54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Рисунок 6" descr="лист бе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57422">
            <a:off x="5884345" y="-5650"/>
            <a:ext cx="1211263" cy="2163762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ffectLst>
            <a:glow rad="228600">
              <a:srgbClr val="8064A2">
                <a:satMod val="175000"/>
                <a:alpha val="40000"/>
              </a:srgb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5" descr="дуба лист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2395">
            <a:off x="674317" y="3419346"/>
            <a:ext cx="1225550" cy="2454535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ffectLst>
            <a:glow rad="228600">
              <a:srgbClr val="8064A2">
                <a:satMod val="175000"/>
                <a:alpha val="40000"/>
              </a:srgb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4" descr="лист клена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35230">
            <a:off x="6572591" y="3736626"/>
            <a:ext cx="1471613" cy="2331000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C:\Users\Ирэна Петровна\Desktop\f_1576113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36361">
            <a:off x="1754989" y="36244"/>
            <a:ext cx="1113557" cy="2075403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C:\Users\Ирэна Петровна\Desktop\печатать\осень- през разные!!!\осенние листья и веточки ели\le-proprieta-dellolio-essenziale-di-abete_0e0272d18448bc3e84d69b371538dce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284984"/>
            <a:ext cx="1872208" cy="2557931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3383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9793461"/>
              </p:ext>
            </p:extLst>
          </p:nvPr>
        </p:nvGraphicFramePr>
        <p:xfrm>
          <a:off x="457200" y="1916832"/>
          <a:ext cx="8229600" cy="34563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/>
              </a:tblGrid>
              <a:tr h="34563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«Осенний пейзаж»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по ручному труду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Презентация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</a:rPr>
                        <a:t>для учащихся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подготовительного  0-1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</a:rPr>
                        <a:t>класса </a:t>
                      </a:r>
                      <a:endParaRPr lang="ru-RU" sz="2000" b="1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Воспитатель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</a:rPr>
                        <a:t> ГБОУ школы № 46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«Центр РиМ» Калининского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</a:rPr>
                        <a:t>района 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Санкт-Петербурга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Гладун И.П.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от 02.10. 2015 г.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  <p:pic>
        <p:nvPicPr>
          <p:cNvPr id="3" name="Рисунок 5" descr="дуба лист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2395">
            <a:off x="1268984" y="4830471"/>
            <a:ext cx="1225550" cy="1439863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ffectLst>
            <a:glow rad="228600">
              <a:srgbClr val="8064A2">
                <a:satMod val="175000"/>
                <a:alpha val="40000"/>
              </a:srgb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4" descr="лист клена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35230">
            <a:off x="6840663" y="456340"/>
            <a:ext cx="1471613" cy="1747837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Ирэна Петровна\Desktop\печатать\осень- през разные!!!\осенние листья и веточки ели\le-proprieta-dellolio-essenziale-di-abete_0e0272d18448bc3e84d69b371538dce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53343">
            <a:off x="837188" y="234140"/>
            <a:ext cx="1249593" cy="1707274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лист бер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23211">
            <a:off x="7163012" y="4271751"/>
            <a:ext cx="1211263" cy="2163762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ffectLst>
            <a:glow rad="228600">
              <a:srgbClr val="8064A2">
                <a:satMod val="175000"/>
                <a:alpha val="40000"/>
              </a:srgb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036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67544" y="4725144"/>
            <a:ext cx="8260672" cy="1296144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Приготовить для работы лист белого картона, краски, кисточки для рисования, клей ПВА, кисточки для клея, пшено, кофе, манка, тряпочки, простой карандаш</a:t>
            </a:r>
            <a:endParaRPr lang="ru-RU" sz="1600" dirty="0"/>
          </a:p>
        </p:txBody>
      </p:sp>
      <p:pic>
        <p:nvPicPr>
          <p:cNvPr id="5" name="Объект 4" descr="C:\Users\Ирэна Петровна\Desktop\ОФОРМИТЬ 2 ОТКР. З\Фото осенний пейзаж\IMG_8150.JPG"/>
          <p:cNvPicPr>
            <a:picLocks noGrp="1"/>
          </p:cNvPicPr>
          <p:nvPr>
            <p:ph idx="4294967295"/>
          </p:nvPr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18" r="4357"/>
          <a:stretch/>
        </p:blipFill>
        <p:spPr bwMode="auto">
          <a:xfrm>
            <a:off x="323528" y="260648"/>
            <a:ext cx="8496944" cy="41772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78108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27584" y="4725144"/>
            <a:ext cx="7560840" cy="1039427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Приготовить для работы лист белого картона, краски, кисточки для рисования, клей ПВА, кисточки для клея, пшено, кофе, манка, тряпочки, простой карандаш.</a:t>
            </a:r>
            <a:br>
              <a:rPr lang="ru-RU" sz="1600" b="1" dirty="0">
                <a:solidFill>
                  <a:srgbClr val="FF0000"/>
                </a:solidFill>
              </a:rPr>
            </a:br>
            <a:endParaRPr lang="ru-RU" sz="16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Зимний пейзаж"/>
          <p:cNvPicPr>
            <a:picLocks noGrp="1"/>
          </p:cNvPicPr>
          <p:nvPr>
            <p:ph type="pic" idx="4294967295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262" b="9262"/>
          <a:stretch>
            <a:fillRect/>
          </a:stretch>
        </p:blipFill>
        <p:spPr bwMode="auto">
          <a:xfrm>
            <a:off x="323528" y="332656"/>
            <a:ext cx="8568952" cy="40324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89828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9552" y="5013176"/>
            <a:ext cx="8260672" cy="1039427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Нанести на картон контур рисунка карандашом</a:t>
            </a:r>
            <a:endParaRPr lang="ru-RU" sz="16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C:\Users\Ирэна Петровна\Desktop\ОФОРМИТЬ 2 ОТКР. З\Фото осенний пейзаж\IMG_8154.JPG"/>
          <p:cNvPicPr>
            <a:picLocks noGrp="1"/>
          </p:cNvPicPr>
          <p:nvPr>
            <p:ph type="pic" idx="4294967295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254" b="7254"/>
          <a:stretch>
            <a:fillRect/>
          </a:stretch>
        </p:blipFill>
        <p:spPr bwMode="auto">
          <a:xfrm>
            <a:off x="323528" y="260648"/>
            <a:ext cx="8568952" cy="45365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71752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792" y="5157192"/>
            <a:ext cx="8260672" cy="1039427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Нанести на рисунок клей ПВА</a:t>
            </a:r>
            <a:endParaRPr lang="ru-RU" sz="16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013"/>
          <a:stretch/>
        </p:blipFill>
        <p:spPr>
          <a:xfrm>
            <a:off x="323528" y="367858"/>
            <a:ext cx="8424936" cy="4501302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54735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664" y="4653136"/>
            <a:ext cx="8260672" cy="1039427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Насыпать крупу на весь рисунок, дать высохнуть</a:t>
            </a:r>
            <a:endParaRPr lang="ru-RU" sz="16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671" b="3061"/>
          <a:stretch/>
        </p:blipFill>
        <p:spPr>
          <a:xfrm>
            <a:off x="323528" y="260648"/>
            <a:ext cx="8496944" cy="4464495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46209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97152"/>
            <a:ext cx="8260672" cy="895411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Ссыпать лишнюю крупу</a:t>
            </a:r>
            <a:endParaRPr lang="ru-RU" sz="16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433"/>
          <a:stretch/>
        </p:blipFill>
        <p:spPr>
          <a:xfrm>
            <a:off x="323528" y="260648"/>
            <a:ext cx="8496944" cy="414509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4003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5445224"/>
            <a:ext cx="8260672" cy="1039427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Раскрасить изображение, Высушить изделие</a:t>
            </a:r>
            <a:endParaRPr lang="ru-RU" sz="16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C:\Users\Ирэна Петровна\Desktop\ОФОРМИТЬ 2 ОТКР. З\Фото осенний пейзаж\IMG_8164.JPG"/>
          <p:cNvPicPr>
            <a:picLocks noGrp="1"/>
          </p:cNvPicPr>
          <p:nvPr>
            <p:ph type="pic" idx="4294967295"/>
          </p:nvPr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50" r="921" b="884"/>
          <a:stretch/>
        </p:blipFill>
        <p:spPr bwMode="auto">
          <a:xfrm>
            <a:off x="323528" y="188640"/>
            <a:ext cx="8496944" cy="4876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70564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5445224"/>
            <a:ext cx="8260672" cy="1039427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можно сделать рамку для картины</a:t>
            </a:r>
            <a:endParaRPr lang="ru-RU" sz="16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C:\Users\Ирэна Петровна\Desktop\ОФОРМИТЬ 2 ОТКР. З\Фото осенний пейзаж\IMG_8164.JPG"/>
          <p:cNvPicPr>
            <a:picLocks noGrp="1"/>
          </p:cNvPicPr>
          <p:nvPr>
            <p:ph type="pic" idx="4294967295"/>
          </p:nvPr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50" r="921" b="884"/>
          <a:stretch/>
        </p:blipFill>
        <p:spPr bwMode="auto">
          <a:xfrm>
            <a:off x="395536" y="404664"/>
            <a:ext cx="8352928" cy="4680520"/>
          </a:xfrm>
          <a:prstGeom prst="rect">
            <a:avLst/>
          </a:prstGeom>
          <a:ln w="2286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391347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157</TotalTime>
  <Words>132</Words>
  <Application>Microsoft Office PowerPoint</Application>
  <PresentationFormat>Экран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Аптека</vt:lpstr>
      <vt:lpstr>Тема Office</vt:lpstr>
      <vt:lpstr>Слайд 1</vt:lpstr>
      <vt:lpstr>Приготовить для работы лист белого картона, краски, кисточки для рисования, клей ПВА, кисточки для клея, пшено, кофе, манка, тряпочки, простой карандаш</vt:lpstr>
      <vt:lpstr>Приготовить для работы лист белого картона, краски, кисточки для рисования, клей ПВА, кисточки для клея, пшено, кофе, манка, тряпочки, простой карандаш. </vt:lpstr>
      <vt:lpstr>Нанести на картон контур рисунка карандашом</vt:lpstr>
      <vt:lpstr>Нанести на рисунок клей ПВА</vt:lpstr>
      <vt:lpstr>Насыпать крупу на весь рисунок, дать высохнуть</vt:lpstr>
      <vt:lpstr>Ссыпать лишнюю крупу</vt:lpstr>
      <vt:lpstr>Раскрасить изображение, Высушить изделие</vt:lpstr>
      <vt:lpstr>можно сделать рамку для картины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Ирэна Петровна</dc:creator>
  <cp:lastModifiedBy>RinaSem</cp:lastModifiedBy>
  <cp:revision>27</cp:revision>
  <dcterms:created xsi:type="dcterms:W3CDTF">2015-09-26T10:00:20Z</dcterms:created>
  <dcterms:modified xsi:type="dcterms:W3CDTF">2015-10-06T08:52:43Z</dcterms:modified>
</cp:coreProperties>
</file>