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74" y="-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493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431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92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38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091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974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80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04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148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94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438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3EA79-779B-4C8F-A769-572DB30D0813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792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ages.forwallpaper.com/files/thumbs/preview/12/125243__leaves-bright-colors-veins-autumn_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" y="0"/>
            <a:ext cx="91632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sz="5400" dirty="0" smtClean="0"/>
          </a:p>
          <a:p>
            <a:pPr marL="0" indent="0" algn="ctr">
              <a:buNone/>
            </a:pPr>
            <a:r>
              <a:rPr lang="ru-RU" sz="7200" dirty="0" smtClean="0">
                <a:solidFill>
                  <a:srgbClr val="FFFF00"/>
                </a:solidFill>
              </a:rPr>
              <a:t>СКОРОГОВОРКИ</a:t>
            </a:r>
            <a:endParaRPr lang="ru-RU" sz="7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4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ird.com.ua/wp-content/uploads/2015/03/15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764" y="0"/>
            <a:ext cx="91775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6240" y="692696"/>
            <a:ext cx="4030216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Arial"/>
              </a:rPr>
              <a:t>Шелест шелестит листвой</a:t>
            </a:r>
            <a:br>
              <a:rPr lang="ru-RU" sz="2400" dirty="0">
                <a:solidFill>
                  <a:srgbClr val="000000"/>
                </a:solidFill>
                <a:latin typeface="Arial"/>
              </a:rPr>
            </a:br>
            <a:r>
              <a:rPr lang="ru-RU" sz="2400" dirty="0">
                <a:solidFill>
                  <a:srgbClr val="000000"/>
                </a:solidFill>
                <a:latin typeface="Arial"/>
              </a:rPr>
              <a:t>Шёпот шепчется 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с травой.</a:t>
            </a:r>
            <a:endParaRPr lang="ru-RU" sz="24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85722" y="4653136"/>
            <a:ext cx="2592288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Arial"/>
              </a:rPr>
              <a:t>На дворе трава, </a:t>
            </a:r>
            <a:endParaRPr lang="ru-RU" sz="2400" dirty="0" smtClean="0">
              <a:solidFill>
                <a:srgbClr val="000000"/>
              </a:solidFill>
              <a:latin typeface="Arial"/>
            </a:endParaRPr>
          </a:p>
          <a:p>
            <a:r>
              <a:rPr lang="ru-RU" sz="2400" dirty="0" smtClean="0">
                <a:solidFill>
                  <a:srgbClr val="000000"/>
                </a:solidFill>
                <a:latin typeface="Arial"/>
              </a:rPr>
              <a:t>на 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траве дрова, </a:t>
            </a:r>
            <a:endParaRPr lang="ru-RU" sz="2400" dirty="0" smtClean="0">
              <a:solidFill>
                <a:srgbClr val="000000"/>
              </a:solidFill>
              <a:latin typeface="Arial"/>
            </a:endParaRPr>
          </a:p>
          <a:p>
            <a:r>
              <a:rPr lang="ru-RU" sz="2400" dirty="0" smtClean="0">
                <a:solidFill>
                  <a:srgbClr val="000000"/>
                </a:solidFill>
                <a:latin typeface="Arial"/>
              </a:rPr>
              <a:t>не 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руби дрова </a:t>
            </a:r>
            <a:endParaRPr lang="ru-RU" sz="2400" dirty="0" smtClean="0">
              <a:solidFill>
                <a:srgbClr val="000000"/>
              </a:solidFill>
              <a:latin typeface="Arial"/>
            </a:endParaRPr>
          </a:p>
          <a:p>
            <a:r>
              <a:rPr lang="ru-RU" sz="2400" dirty="0" smtClean="0">
                <a:solidFill>
                  <a:srgbClr val="000000"/>
                </a:solidFill>
                <a:latin typeface="Arial"/>
              </a:rPr>
              <a:t>на 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траве двора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8298" y="2644170"/>
            <a:ext cx="3888432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Arial"/>
              </a:rPr>
              <a:t>Все клены стали рыжие,</a:t>
            </a:r>
            <a:br>
              <a:rPr lang="ru-RU" sz="2400" dirty="0">
                <a:solidFill>
                  <a:srgbClr val="000000"/>
                </a:solidFill>
                <a:latin typeface="Arial"/>
              </a:rPr>
            </a:br>
            <a:r>
              <a:rPr lang="ru-RU" sz="2400" dirty="0">
                <a:solidFill>
                  <a:srgbClr val="000000"/>
                </a:solidFill>
                <a:latin typeface="Arial"/>
              </a:rPr>
              <a:t>И ни один не дразнится:</a:t>
            </a:r>
            <a:br>
              <a:rPr lang="ru-RU" sz="2400" dirty="0">
                <a:solidFill>
                  <a:srgbClr val="000000"/>
                </a:solidFill>
                <a:latin typeface="Arial"/>
              </a:rPr>
            </a:br>
            <a:r>
              <a:rPr lang="ru-RU" sz="2400" dirty="0">
                <a:solidFill>
                  <a:srgbClr val="000000"/>
                </a:solidFill>
                <a:latin typeface="Arial"/>
              </a:rPr>
              <a:t>Раз все равно все рыжие</a:t>
            </a:r>
            <a:br>
              <a:rPr lang="ru-RU" sz="2400" dirty="0">
                <a:solidFill>
                  <a:srgbClr val="000000"/>
                </a:solidFill>
                <a:latin typeface="Arial"/>
              </a:rPr>
            </a:br>
            <a:r>
              <a:rPr lang="ru-RU" sz="2400" dirty="0">
                <a:solidFill>
                  <a:srgbClr val="000000"/>
                </a:solidFill>
                <a:latin typeface="Arial"/>
              </a:rPr>
              <a:t>Кому какая 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разница!</a:t>
            </a:r>
            <a:endParaRPr lang="ru-RU" sz="24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72000" y="2046332"/>
            <a:ext cx="4248472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Arial"/>
              </a:rPr>
              <a:t>Вышел Стёпа погулять, стал он дождик умолять </a:t>
            </a:r>
            <a:br>
              <a:rPr lang="ru-RU" sz="2400" dirty="0">
                <a:solidFill>
                  <a:srgbClr val="000000"/>
                </a:solidFill>
                <a:latin typeface="Arial"/>
              </a:rPr>
            </a:b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- Дождик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, дождик не 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дожди. 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Arial"/>
              </a:rPr>
            </a:br>
            <a:r>
              <a:rPr lang="ru-RU" sz="2400" dirty="0">
                <a:solidFill>
                  <a:srgbClr val="000000"/>
                </a:solidFill>
                <a:latin typeface="Arial"/>
              </a:rPr>
              <a:t>Дождик, дождик 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подожди. 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Arial"/>
              </a:rPr>
            </a:b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Ты 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ведь нам не 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нужен. 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Arial"/>
              </a:rPr>
            </a:br>
            <a:r>
              <a:rPr lang="ru-RU" sz="2400" dirty="0">
                <a:solidFill>
                  <a:srgbClr val="000000"/>
                </a:solidFill>
                <a:latin typeface="Arial"/>
              </a:rPr>
              <a:t>Не нужны и 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лужи. </a:t>
            </a:r>
            <a:endParaRPr lang="ru-RU" sz="24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4850463"/>
            <a:ext cx="5184576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Arial"/>
              </a:rPr>
              <a:t>О времени кто-то спросит – </a:t>
            </a:r>
            <a:br>
              <a:rPr lang="ru-RU" sz="2400" dirty="0">
                <a:solidFill>
                  <a:srgbClr val="000000"/>
                </a:solidFill>
                <a:latin typeface="Arial"/>
              </a:rPr>
            </a:br>
            <a:r>
              <a:rPr lang="ru-RU" sz="2400" dirty="0">
                <a:solidFill>
                  <a:srgbClr val="000000"/>
                </a:solidFill>
                <a:latin typeface="Arial"/>
              </a:rPr>
              <a:t>посмотришь и скажешь «восемь» . </a:t>
            </a:r>
            <a:br>
              <a:rPr lang="ru-RU" sz="2400" dirty="0">
                <a:solidFill>
                  <a:srgbClr val="000000"/>
                </a:solidFill>
                <a:latin typeface="Arial"/>
              </a:rPr>
            </a:br>
            <a:r>
              <a:rPr lang="ru-RU" sz="2400" dirty="0">
                <a:solidFill>
                  <a:srgbClr val="000000"/>
                </a:solidFill>
                <a:latin typeface="Arial"/>
              </a:rPr>
              <a:t>Художник рисует осень. </a:t>
            </a:r>
            <a:br>
              <a:rPr lang="ru-RU" sz="2400" dirty="0">
                <a:solidFill>
                  <a:srgbClr val="000000"/>
                </a:solidFill>
                <a:latin typeface="Arial"/>
              </a:rPr>
            </a:br>
            <a:r>
              <a:rPr lang="ru-RU" sz="2400" dirty="0">
                <a:solidFill>
                  <a:srgbClr val="000000"/>
                </a:solidFill>
                <a:latin typeface="Arial"/>
              </a:rPr>
              <a:t>Поскольку и вправду – осень.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39177" y="476672"/>
            <a:ext cx="4104456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Arial"/>
              </a:rPr>
              <a:t>Осень, осень распустилась </a:t>
            </a:r>
            <a:br>
              <a:rPr lang="ru-RU" sz="2400" dirty="0">
                <a:solidFill>
                  <a:srgbClr val="000000"/>
                </a:solidFill>
                <a:latin typeface="Arial"/>
              </a:rPr>
            </a:br>
            <a:r>
              <a:rPr lang="ru-RU" sz="2400" dirty="0">
                <a:solidFill>
                  <a:srgbClr val="000000"/>
                </a:solidFill>
                <a:latin typeface="Arial"/>
              </a:rPr>
              <a:t>Неба вязаная завесь </a:t>
            </a:r>
            <a:endParaRPr lang="ru-RU" sz="2400" dirty="0" smtClean="0">
              <a:solidFill>
                <a:srgbClr val="000000"/>
              </a:solidFill>
              <a:latin typeface="Arial"/>
            </a:endParaRPr>
          </a:p>
          <a:p>
            <a:r>
              <a:rPr lang="ru-RU" sz="2400" dirty="0" smtClean="0">
                <a:solidFill>
                  <a:srgbClr val="000000"/>
                </a:solidFill>
                <a:latin typeface="Arial"/>
              </a:rPr>
              <a:t>развязалась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, распустилась </a:t>
            </a:r>
            <a:br>
              <a:rPr lang="ru-RU" sz="2400" dirty="0">
                <a:solidFill>
                  <a:srgbClr val="000000"/>
                </a:solidFill>
                <a:latin typeface="Arial"/>
              </a:rPr>
            </a:br>
            <a:r>
              <a:rPr lang="ru-RU" sz="2400" dirty="0">
                <a:solidFill>
                  <a:srgbClr val="000000"/>
                </a:solidFill>
                <a:latin typeface="Arial"/>
              </a:rPr>
              <a:t>И 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дождём 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оборотилась </a:t>
            </a:r>
          </a:p>
        </p:txBody>
      </p:sp>
    </p:spTree>
    <p:extLst>
      <p:ext uri="{BB962C8B-B14F-4D97-AF65-F5344CB8AC3E}">
        <p14:creationId xmlns:p14="http://schemas.microsoft.com/office/powerpoint/2010/main" val="371128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41</Words>
  <Application>Microsoft Office PowerPoint</Application>
  <PresentationFormat>Экран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Шелест шелестит листвой Шёпот шепчется с травой.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МАМА</dc:creator>
  <cp:lastModifiedBy>МАМА</cp:lastModifiedBy>
  <cp:revision>10</cp:revision>
  <dcterms:created xsi:type="dcterms:W3CDTF">2015-09-24T16:36:04Z</dcterms:created>
  <dcterms:modified xsi:type="dcterms:W3CDTF">2015-09-24T18:47:01Z</dcterms:modified>
</cp:coreProperties>
</file>