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9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8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9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rwallpaper.com/files/thumbs/preview/12/125243__leaves-bright-colors-veins-autumn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" y="0"/>
            <a:ext cx="916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FFFF00"/>
                </a:solidFill>
              </a:rPr>
              <a:t>СКОРОГОВОРКИ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6240" y="692696"/>
            <a:ext cx="4030216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Шелест шелестит листвой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Шёпот шепчется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с травой.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5722" y="4653136"/>
            <a:ext cx="2592288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На дворе трава, </a:t>
            </a:r>
            <a:endParaRPr lang="ru-RU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траве дрова, </a:t>
            </a:r>
            <a:endParaRPr lang="ru-RU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не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руби дрова </a:t>
            </a:r>
            <a:endParaRPr lang="ru-RU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траве двора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298" y="2644170"/>
            <a:ext cx="3888432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Все клены стали рыжие,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И ни один не дразнится: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Раз все равно все рыжие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Кому какая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разница!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046332"/>
            <a:ext cx="424847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Вышел Стёпа погулять, стал он дождик умолять 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- Дождик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дождик не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дожди.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Дождик, дождик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подожди.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Ты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ведь нам не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нужен.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Не нужны и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лужи. 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850463"/>
            <a:ext cx="5184576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О времени кто-то спросит – 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посмотришь и скажешь «восемь» . 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Художник рисует осень. 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Поскольку и вправду – осень.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9177" y="476672"/>
            <a:ext cx="4104456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Осень, осень распустилась 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Неба вязаная завесь </a:t>
            </a:r>
            <a:endParaRPr lang="ru-RU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/>
              </a:rPr>
              <a:t>развязалась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распустилась 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</a:rPr>
              <a:t>И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дождём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оборотилась </a:t>
            </a:r>
          </a:p>
        </p:txBody>
      </p:sp>
    </p:spTree>
    <p:extLst>
      <p:ext uri="{BB962C8B-B14F-4D97-AF65-F5344CB8AC3E}">
        <p14:creationId xmlns:p14="http://schemas.microsoft.com/office/powerpoint/2010/main" val="37112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41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Шелест шелестит листвой Шёпот шепчется с травой.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10</cp:revision>
  <dcterms:created xsi:type="dcterms:W3CDTF">2015-09-24T16:36:04Z</dcterms:created>
  <dcterms:modified xsi:type="dcterms:W3CDTF">2015-09-24T18:47:01Z</dcterms:modified>
</cp:coreProperties>
</file>