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493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431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92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38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09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97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80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4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48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94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43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3EA79-779B-4C8F-A769-572DB30D0813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0FDBB-AB6E-4CCF-A3F9-788BDB39D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79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s.forwallpaper.com/files/thumbs/preview/12/125243__leaves-bright-colors-veins-autumn_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" y="0"/>
            <a:ext cx="916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 smtClean="0"/>
          </a:p>
          <a:p>
            <a:pPr marL="0" indent="0" algn="ctr">
              <a:buNone/>
            </a:pPr>
            <a:r>
              <a:rPr lang="ru-RU" sz="7200" dirty="0" smtClean="0">
                <a:solidFill>
                  <a:srgbClr val="FFFF00"/>
                </a:solidFill>
              </a:rPr>
              <a:t>ПРИМЕТЫ ОСЕНИ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ird.com.ua/wp-content/uploads/2015/03/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" y="0"/>
            <a:ext cx="9177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artleo.com/large/201305/467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7" y="233062"/>
            <a:ext cx="887138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7187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РАЗНОЦВЕТНЫЕ ЛИСТЬЯ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ird.com.ua/wp-content/uploads/2015/03/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" y="0"/>
            <a:ext cx="9177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718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ЛИСТОПАД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://www.setwalls.ru/pic/201305/1024x600/setwalls.ru-352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0" y="188640"/>
            <a:ext cx="884834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1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ird.com.ua/wp-content/uploads/2015/03/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" y="0"/>
            <a:ext cx="9177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718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ЛУЖИ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6" name="Picture 4" descr="http://www.stihi.ru/pics/2014/10/13/48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864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93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ird.com.ua/wp-content/uploads/2015/03/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" y="0"/>
            <a:ext cx="9177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718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ДОЖДЬ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://img-fotki.yandex.ru/get/5411/27945698.31/0_5d583_1b5fa2a1_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4" cy="566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ird.com.ua/wp-content/uploads/2015/03/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" y="0"/>
            <a:ext cx="9177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ени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77272"/>
            <a:ext cx="6400800" cy="7718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СЛЯКОТЬ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4" name="Picture 4" descr="http://photos.lifeisphoto.ru/102/0/10241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8640"/>
            <a:ext cx="85725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44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МАМА</cp:lastModifiedBy>
  <cp:revision>4</cp:revision>
  <dcterms:created xsi:type="dcterms:W3CDTF">2015-09-24T16:36:04Z</dcterms:created>
  <dcterms:modified xsi:type="dcterms:W3CDTF">2015-09-24T17:06:37Z</dcterms:modified>
</cp:coreProperties>
</file>