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rwallpaper.com/files/thumbs/preview/12/125243__leaves-bright-colors-veins-autumn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" y="0"/>
            <a:ext cx="916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FFFF00"/>
                </a:solidFill>
              </a:rPr>
              <a:t>ОСЕННИЕ МЕСЯЦЫ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СЕНТЯБРЬ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gkx.ru/wp-content/uploads/123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4" y="158214"/>
            <a:ext cx="7546032" cy="565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5057249"/>
            <a:ext cx="403244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сентябре тепло, как летом,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цветы кругом цветут.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Школьники </a:t>
            </a:r>
            <a:r>
              <a:rPr lang="ru-RU" sz="2400" b="1" dirty="0">
                <a:solidFill>
                  <a:srgbClr val="002060"/>
                </a:solidFill>
              </a:rPr>
              <a:t>идут учиться,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Их </a:t>
            </a:r>
            <a:r>
              <a:rPr lang="ru-RU" sz="2400" b="1" dirty="0">
                <a:solidFill>
                  <a:srgbClr val="002060"/>
                </a:solidFill>
              </a:rPr>
              <a:t>уроки в школе ждут.</a:t>
            </a:r>
          </a:p>
        </p:txBody>
      </p:sp>
    </p:spTree>
    <p:extLst>
      <p:ext uri="{BB962C8B-B14F-4D97-AF65-F5344CB8AC3E}">
        <p14:creationId xmlns:p14="http://schemas.microsoft.com/office/powerpoint/2010/main" val="223528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ОКТЯБРЬ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D:\МАМА\природа, фото\1121064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117443"/>
            <a:ext cx="7632848" cy="5724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5057249"/>
            <a:ext cx="367240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октябре желтеют </a:t>
            </a:r>
            <a:r>
              <a:rPr lang="ru-RU" sz="2400" b="1" dirty="0" smtClean="0">
                <a:solidFill>
                  <a:srgbClr val="002060"/>
                </a:solidFill>
              </a:rPr>
              <a:t>листья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багряные леса,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Листопад </a:t>
            </a:r>
            <a:r>
              <a:rPr lang="ru-RU" sz="2400" b="1" dirty="0">
                <a:solidFill>
                  <a:srgbClr val="002060"/>
                </a:solidFill>
              </a:rPr>
              <a:t>украсит </a:t>
            </a:r>
            <a:r>
              <a:rPr lang="ru-RU" sz="2400" b="1" dirty="0" smtClean="0">
                <a:solidFill>
                  <a:srgbClr val="002060"/>
                </a:solidFill>
              </a:rPr>
              <a:t>землю.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Ах</a:t>
            </a:r>
            <a:r>
              <a:rPr lang="ru-RU" sz="2400" b="1" dirty="0">
                <a:solidFill>
                  <a:srgbClr val="002060"/>
                </a:solidFill>
              </a:rPr>
              <a:t>, какая красота!</a:t>
            </a:r>
          </a:p>
        </p:txBody>
      </p:sp>
    </p:spTree>
    <p:extLst>
      <p:ext uri="{BB962C8B-B14F-4D97-AF65-F5344CB8AC3E}">
        <p14:creationId xmlns:p14="http://schemas.microsoft.com/office/powerpoint/2010/main" val="111962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НОЯБРЬ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7" name="Picture 3" descr="D:\МАМА\детские презентации\азбука\normal_Noyab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1549" y="184512"/>
            <a:ext cx="7460902" cy="5583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5057249"/>
            <a:ext cx="3816424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ноябре дождливо, сыро,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Небо тучами закрыто,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Лужи, грязь, завяли травы,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И тепло уже забыто.</a:t>
            </a:r>
          </a:p>
        </p:txBody>
      </p:sp>
    </p:spTree>
    <p:extLst>
      <p:ext uri="{BB962C8B-B14F-4D97-AF65-F5344CB8AC3E}">
        <p14:creationId xmlns:p14="http://schemas.microsoft.com/office/powerpoint/2010/main" val="248664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8</cp:revision>
  <dcterms:created xsi:type="dcterms:W3CDTF">2015-09-24T16:36:04Z</dcterms:created>
  <dcterms:modified xsi:type="dcterms:W3CDTF">2015-09-24T19:14:32Z</dcterms:modified>
</cp:coreProperties>
</file>