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58" r:id="rId4"/>
    <p:sldId id="260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EA79-779B-4C8F-A769-572DB30D0813}" type="datetimeFigureOut">
              <a:rPr lang="ru-RU" smtClean="0"/>
              <a:t>25.09.2015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0FDBB-AB6E-4CCF-A3F9-788BDB39DF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8493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EA79-779B-4C8F-A769-572DB30D0813}" type="datetimeFigureOut">
              <a:rPr lang="ru-RU" smtClean="0"/>
              <a:t>25.09.2015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0FDBB-AB6E-4CCF-A3F9-788BDB39DF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6431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EA79-779B-4C8F-A769-572DB30D0813}" type="datetimeFigureOut">
              <a:rPr lang="ru-RU" smtClean="0"/>
              <a:t>25.09.2015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0FDBB-AB6E-4CCF-A3F9-788BDB39DF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8924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EA79-779B-4C8F-A769-572DB30D0813}" type="datetimeFigureOut">
              <a:rPr lang="ru-RU" smtClean="0"/>
              <a:t>25.09.2015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0FDBB-AB6E-4CCF-A3F9-788BDB39DF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2382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EA79-779B-4C8F-A769-572DB30D0813}" type="datetimeFigureOut">
              <a:rPr lang="ru-RU" smtClean="0"/>
              <a:t>25.09.2015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0FDBB-AB6E-4CCF-A3F9-788BDB39DF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3091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EA79-779B-4C8F-A769-572DB30D0813}" type="datetimeFigureOut">
              <a:rPr lang="ru-RU" smtClean="0"/>
              <a:t>25.09.2015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0FDBB-AB6E-4CCF-A3F9-788BDB39DF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6974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EA79-779B-4C8F-A769-572DB30D0813}" type="datetimeFigureOut">
              <a:rPr lang="ru-RU" smtClean="0"/>
              <a:t>25.09.2015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0FDBB-AB6E-4CCF-A3F9-788BDB39DF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1800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EA79-779B-4C8F-A769-572DB30D0813}" type="datetimeFigureOut">
              <a:rPr lang="ru-RU" smtClean="0"/>
              <a:t>25.09.2015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0FDBB-AB6E-4CCF-A3F9-788BDB39DF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4046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EA79-779B-4C8F-A769-572DB30D0813}" type="datetimeFigureOut">
              <a:rPr lang="ru-RU" smtClean="0"/>
              <a:t>25.09.2015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0FDBB-AB6E-4CCF-A3F9-788BDB39DF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6148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EA79-779B-4C8F-A769-572DB30D0813}" type="datetimeFigureOut">
              <a:rPr lang="ru-RU" smtClean="0"/>
              <a:t>25.09.2015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0FDBB-AB6E-4CCF-A3F9-788BDB39DF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294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EA79-779B-4C8F-A769-572DB30D0813}" type="datetimeFigureOut">
              <a:rPr lang="ru-RU" smtClean="0"/>
              <a:t>25.09.2015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0FDBB-AB6E-4CCF-A3F9-788BDB39DF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9438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3EA79-779B-4C8F-A769-572DB30D0813}" type="datetimeFigureOut">
              <a:rPr lang="ru-RU" smtClean="0"/>
              <a:t>25.09.2015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FDBB-AB6E-4CCF-A3F9-788BDB39DF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3792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images.forwallpaper.com/files/thumbs/preview/12/125243__leaves-bright-colors-veins-autumn_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" y="0"/>
            <a:ext cx="916321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ru-RU" sz="5400" dirty="0" smtClean="0"/>
          </a:p>
          <a:p>
            <a:pPr marL="0" indent="0" algn="ctr">
              <a:buNone/>
            </a:pPr>
            <a:r>
              <a:rPr lang="ru-RU" sz="7200" dirty="0" smtClean="0">
                <a:solidFill>
                  <a:srgbClr val="FFFF00"/>
                </a:solidFill>
              </a:rPr>
              <a:t>ОСЕННИЕ МЕСЯЦЫ</a:t>
            </a:r>
            <a:endParaRPr lang="ru-RU" sz="7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4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ird.com.ua/wp-content/uploads/2015/03/15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764" y="0"/>
            <a:ext cx="917752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51920" y="5842079"/>
            <a:ext cx="4392488" cy="771872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solidFill>
                  <a:srgbClr val="0070C0"/>
                </a:solidFill>
              </a:rPr>
              <a:t>СЕНТЯБРЬ</a:t>
            </a:r>
            <a:endParaRPr lang="ru-RU" sz="5400" b="1" dirty="0">
              <a:solidFill>
                <a:srgbClr val="0070C0"/>
              </a:solidFill>
            </a:endParaRPr>
          </a:p>
        </p:txBody>
      </p:sp>
      <p:pic>
        <p:nvPicPr>
          <p:cNvPr id="1026" name="Picture 2" descr="http://gkx.ru/wp-content/uploads/1232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984" y="158214"/>
            <a:ext cx="7546032" cy="5659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79512" y="5057249"/>
            <a:ext cx="4032448" cy="156966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400" b="1" dirty="0">
                <a:solidFill>
                  <a:srgbClr val="002060"/>
                </a:solidFill>
              </a:rPr>
              <a:t>В сентябре тепло, как летом,</a:t>
            </a:r>
          </a:p>
          <a:p>
            <a:pPr algn="just"/>
            <a:r>
              <a:rPr lang="ru-RU" sz="2400" b="1" dirty="0" smtClean="0">
                <a:solidFill>
                  <a:srgbClr val="002060"/>
                </a:solidFill>
              </a:rPr>
              <a:t>И </a:t>
            </a:r>
            <a:r>
              <a:rPr lang="ru-RU" sz="2400" b="1" dirty="0">
                <a:solidFill>
                  <a:srgbClr val="002060"/>
                </a:solidFill>
              </a:rPr>
              <a:t>цветы кругом цветут.</a:t>
            </a:r>
          </a:p>
          <a:p>
            <a:pPr algn="just"/>
            <a:r>
              <a:rPr lang="ru-RU" sz="2400" b="1" dirty="0" smtClean="0">
                <a:solidFill>
                  <a:srgbClr val="002060"/>
                </a:solidFill>
              </a:rPr>
              <a:t>Школьники </a:t>
            </a:r>
            <a:r>
              <a:rPr lang="ru-RU" sz="2400" b="1" dirty="0">
                <a:solidFill>
                  <a:srgbClr val="002060"/>
                </a:solidFill>
              </a:rPr>
              <a:t>идут учиться,</a:t>
            </a:r>
          </a:p>
          <a:p>
            <a:pPr algn="just"/>
            <a:r>
              <a:rPr lang="ru-RU" sz="2400" b="1" dirty="0" smtClean="0">
                <a:solidFill>
                  <a:srgbClr val="002060"/>
                </a:solidFill>
              </a:rPr>
              <a:t>Их </a:t>
            </a:r>
            <a:r>
              <a:rPr lang="ru-RU" sz="2400" b="1" dirty="0">
                <a:solidFill>
                  <a:srgbClr val="002060"/>
                </a:solidFill>
              </a:rPr>
              <a:t>уроки в школе ждут.</a:t>
            </a:r>
          </a:p>
        </p:txBody>
      </p:sp>
    </p:spTree>
    <p:extLst>
      <p:ext uri="{BB962C8B-B14F-4D97-AF65-F5344CB8AC3E}">
        <p14:creationId xmlns:p14="http://schemas.microsoft.com/office/powerpoint/2010/main" val="22352843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ird.com.ua/wp-content/uploads/2015/03/15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764" y="0"/>
            <a:ext cx="917752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51920" y="5842079"/>
            <a:ext cx="4392488" cy="771872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solidFill>
                  <a:srgbClr val="0070C0"/>
                </a:solidFill>
              </a:rPr>
              <a:t>ОКТЯБРЬ</a:t>
            </a:r>
            <a:endParaRPr lang="ru-RU" sz="5400" b="1" dirty="0">
              <a:solidFill>
                <a:srgbClr val="0070C0"/>
              </a:solidFill>
            </a:endParaRPr>
          </a:p>
        </p:txBody>
      </p:sp>
      <p:pic>
        <p:nvPicPr>
          <p:cNvPr id="5" name="Picture 4" descr="D:\МАМА\природа, фото\11210649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83568" y="117443"/>
            <a:ext cx="7632848" cy="57246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Прямоугольник 5"/>
          <p:cNvSpPr/>
          <p:nvPr/>
        </p:nvSpPr>
        <p:spPr>
          <a:xfrm>
            <a:off x="179512" y="5057249"/>
            <a:ext cx="3672408" cy="156966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400" b="1" dirty="0">
                <a:solidFill>
                  <a:srgbClr val="002060"/>
                </a:solidFill>
              </a:rPr>
              <a:t>В октябре желтеют </a:t>
            </a:r>
            <a:r>
              <a:rPr lang="ru-RU" sz="2400" b="1" dirty="0" smtClean="0">
                <a:solidFill>
                  <a:srgbClr val="002060"/>
                </a:solidFill>
              </a:rPr>
              <a:t>листья</a:t>
            </a:r>
          </a:p>
          <a:p>
            <a:pPr algn="just"/>
            <a:r>
              <a:rPr lang="ru-RU" sz="2400" b="1" dirty="0" smtClean="0">
                <a:solidFill>
                  <a:srgbClr val="002060"/>
                </a:solidFill>
              </a:rPr>
              <a:t>И </a:t>
            </a:r>
            <a:r>
              <a:rPr lang="ru-RU" sz="2400" b="1" dirty="0">
                <a:solidFill>
                  <a:srgbClr val="002060"/>
                </a:solidFill>
              </a:rPr>
              <a:t>багряные леса,</a:t>
            </a:r>
          </a:p>
          <a:p>
            <a:pPr algn="just"/>
            <a:r>
              <a:rPr lang="ru-RU" sz="2400" b="1" dirty="0" smtClean="0">
                <a:solidFill>
                  <a:srgbClr val="002060"/>
                </a:solidFill>
              </a:rPr>
              <a:t>Листопад </a:t>
            </a:r>
            <a:r>
              <a:rPr lang="ru-RU" sz="2400" b="1" dirty="0">
                <a:solidFill>
                  <a:srgbClr val="002060"/>
                </a:solidFill>
              </a:rPr>
              <a:t>украсит </a:t>
            </a:r>
            <a:r>
              <a:rPr lang="ru-RU" sz="2400" b="1" dirty="0" smtClean="0">
                <a:solidFill>
                  <a:srgbClr val="002060"/>
                </a:solidFill>
              </a:rPr>
              <a:t>землю.</a:t>
            </a:r>
          </a:p>
          <a:p>
            <a:pPr algn="just"/>
            <a:r>
              <a:rPr lang="ru-RU" sz="2400" b="1" dirty="0" smtClean="0">
                <a:solidFill>
                  <a:srgbClr val="002060"/>
                </a:solidFill>
              </a:rPr>
              <a:t>Ах</a:t>
            </a:r>
            <a:r>
              <a:rPr lang="ru-RU" sz="2400" b="1" dirty="0">
                <a:solidFill>
                  <a:srgbClr val="002060"/>
                </a:solidFill>
              </a:rPr>
              <a:t>, какая красота!</a:t>
            </a:r>
          </a:p>
        </p:txBody>
      </p:sp>
    </p:spTree>
    <p:extLst>
      <p:ext uri="{BB962C8B-B14F-4D97-AF65-F5344CB8AC3E}">
        <p14:creationId xmlns:p14="http://schemas.microsoft.com/office/powerpoint/2010/main" val="11196270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ird.com.ua/wp-content/uploads/2015/03/15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764" y="0"/>
            <a:ext cx="917752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51920" y="5842079"/>
            <a:ext cx="4392488" cy="771872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solidFill>
                  <a:srgbClr val="0070C0"/>
                </a:solidFill>
              </a:rPr>
              <a:t>НОЯБРЬ</a:t>
            </a:r>
            <a:endParaRPr lang="ru-RU" sz="5400" b="1" dirty="0">
              <a:solidFill>
                <a:srgbClr val="0070C0"/>
              </a:solidFill>
            </a:endParaRPr>
          </a:p>
        </p:txBody>
      </p:sp>
      <p:pic>
        <p:nvPicPr>
          <p:cNvPr id="7" name="Picture 3" descr="D:\МАМА\детские презентации\азбука\normal_Noyabr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41549" y="184512"/>
            <a:ext cx="7460902" cy="558323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Прямоугольник 5"/>
          <p:cNvSpPr/>
          <p:nvPr/>
        </p:nvSpPr>
        <p:spPr>
          <a:xfrm>
            <a:off x="179512" y="5057249"/>
            <a:ext cx="3816424" cy="156966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400" b="1" dirty="0">
                <a:solidFill>
                  <a:srgbClr val="002060"/>
                </a:solidFill>
              </a:rPr>
              <a:t>В ноябре дождливо, сыро,</a:t>
            </a:r>
          </a:p>
          <a:p>
            <a:pPr algn="just"/>
            <a:r>
              <a:rPr lang="ru-RU" sz="2400" b="1" dirty="0">
                <a:solidFill>
                  <a:srgbClr val="002060"/>
                </a:solidFill>
              </a:rPr>
              <a:t>Небо тучами закрыто,</a:t>
            </a:r>
          </a:p>
          <a:p>
            <a:pPr algn="just"/>
            <a:r>
              <a:rPr lang="ru-RU" sz="2400" b="1" dirty="0">
                <a:solidFill>
                  <a:srgbClr val="002060"/>
                </a:solidFill>
              </a:rPr>
              <a:t>Лужи, грязь, завяли травы,</a:t>
            </a:r>
          </a:p>
          <a:p>
            <a:pPr algn="just"/>
            <a:r>
              <a:rPr lang="ru-RU" sz="2400" b="1" dirty="0">
                <a:solidFill>
                  <a:srgbClr val="002060"/>
                </a:solidFill>
              </a:rPr>
              <a:t>И тепло уже забыто.</a:t>
            </a:r>
          </a:p>
        </p:txBody>
      </p:sp>
    </p:spTree>
    <p:extLst>
      <p:ext uri="{BB962C8B-B14F-4D97-AF65-F5344CB8AC3E}">
        <p14:creationId xmlns:p14="http://schemas.microsoft.com/office/powerpoint/2010/main" val="24866431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66</Words>
  <Application>Microsoft Office PowerPoint</Application>
  <PresentationFormat>Экран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МАМА</dc:creator>
  <cp:lastModifiedBy>МАМА</cp:lastModifiedBy>
  <cp:revision>8</cp:revision>
  <dcterms:created xsi:type="dcterms:W3CDTF">2015-09-24T16:36:04Z</dcterms:created>
  <dcterms:modified xsi:type="dcterms:W3CDTF">2015-09-24T19:14:32Z</dcterms:modified>
</cp:coreProperties>
</file>