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89" r:id="rId4"/>
    <p:sldId id="258" r:id="rId5"/>
    <p:sldId id="288" r:id="rId6"/>
    <p:sldId id="287" r:id="rId7"/>
    <p:sldId id="265" r:id="rId8"/>
    <p:sldId id="268" r:id="rId9"/>
    <p:sldId id="274" r:id="rId10"/>
    <p:sldId id="276" r:id="rId11"/>
    <p:sldId id="259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254971-68A5-4E62-8AB9-7880D8DC969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8310F6-7737-4EC0-B6E1-3B476C9D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 </a:t>
            </a:r>
            <a:r>
              <a:rPr lang="ru-RU" dirty="0" smtClean="0"/>
              <a:t>января</a:t>
            </a:r>
            <a:br>
              <a:rPr lang="ru-RU" dirty="0" smtClean="0"/>
            </a:br>
            <a:r>
              <a:rPr lang="ru-RU" dirty="0" smtClean="0"/>
              <a:t>день полного освобождения Ленинграда от фашистской блокады</a:t>
            </a:r>
            <a:endParaRPr lang="ru-RU" dirty="0"/>
          </a:p>
        </p:txBody>
      </p:sp>
      <p:pic>
        <p:nvPicPr>
          <p:cNvPr id="11267" name="Picture 3" descr="C:\Users\User\Pictures\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366000"/>
            <a:ext cx="5053739" cy="349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 Тани Савичевой</a:t>
            </a:r>
            <a:endParaRPr lang="ru-RU" dirty="0"/>
          </a:p>
        </p:txBody>
      </p:sp>
      <p:pic>
        <p:nvPicPr>
          <p:cNvPr id="1026" name="Picture 2" descr="C:\Users\User\Pictures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2492896"/>
            <a:ext cx="9120000" cy="34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«Дорогой жизни» Ладогу назвали, она спасеньем каждому  была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Свой город Ленинградцы отстояли                                                    </a:t>
            </a:r>
            <a:r>
              <a:rPr lang="ru-RU" sz="2400" dirty="0">
                <a:latin typeface="+mn-lt"/>
              </a:rPr>
              <a:t>И</a:t>
            </a:r>
            <a:r>
              <a:rPr lang="ru-RU" sz="2400" dirty="0" smtClean="0">
                <a:latin typeface="+mn-lt"/>
              </a:rPr>
              <a:t> не пустили в Ленинград врага .</a:t>
            </a:r>
            <a:endParaRPr lang="ru-RU" sz="2400" dirty="0">
              <a:latin typeface="+mn-lt"/>
            </a:endParaRPr>
          </a:p>
        </p:txBody>
      </p:sp>
      <p:pic>
        <p:nvPicPr>
          <p:cNvPr id="3074" name="Picture 2" descr="C:\Users\User\Pictures\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23528" y="1412775"/>
            <a:ext cx="8568952" cy="53555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900 дней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Pictures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50000"/>
            <a:ext cx="8262001" cy="550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476672"/>
            <a:ext cx="9148852" cy="608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 июня 1941 года 4 часа утра.</a:t>
            </a:r>
            <a:endParaRPr lang="ru-RU" dirty="0"/>
          </a:p>
        </p:txBody>
      </p:sp>
      <p:pic>
        <p:nvPicPr>
          <p:cNvPr id="10242" name="Picture 2" descr="C:\Users\User\Pictures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7214211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мат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Напали фашисты на нашу страну,                                 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Шли танки, летели снаряды.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Отцы, деды, братья ушли на войну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Сражаться с фашистской армадой.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 descr="C:\Users\User\Pictures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9552" y="1600200"/>
            <a:ext cx="8059861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симфо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914443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764704"/>
            <a:ext cx="3465513" cy="53614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Смерти назло и блокаде</a:t>
            </a:r>
          </a:p>
          <a:p>
            <a:r>
              <a:rPr lang="ru-RU" sz="2000" dirty="0" smtClean="0"/>
              <a:t>Музыка не молчит.</a:t>
            </a:r>
          </a:p>
          <a:p>
            <a:r>
              <a:rPr lang="ru-RU" sz="2000" dirty="0" smtClean="0"/>
              <a:t>За пультом стоит Шостакович</a:t>
            </a:r>
          </a:p>
          <a:p>
            <a:r>
              <a:rPr lang="ru-RU" sz="2000" dirty="0" smtClean="0"/>
              <a:t>Симфония в зале звучит</a:t>
            </a:r>
          </a:p>
          <a:p>
            <a:r>
              <a:rPr lang="ru-RU" sz="2000" dirty="0" smtClean="0"/>
              <a:t>Ее прерывают бомбежки,</a:t>
            </a:r>
          </a:p>
          <a:p>
            <a:r>
              <a:rPr lang="ru-RU" sz="2000" dirty="0" smtClean="0"/>
              <a:t>Но музыку не удержать.</a:t>
            </a:r>
          </a:p>
          <a:p>
            <a:r>
              <a:rPr lang="ru-RU" sz="2000" dirty="0" smtClean="0"/>
              <a:t>И в темноте музыканты</a:t>
            </a:r>
          </a:p>
          <a:p>
            <a:r>
              <a:rPr lang="ru-RU" sz="2000" dirty="0" smtClean="0"/>
              <a:t>Смогли до конца доиграть</a:t>
            </a:r>
          </a:p>
          <a:p>
            <a:r>
              <a:rPr lang="ru-RU" sz="2000" dirty="0" smtClean="0"/>
              <a:t>Эта музыка жить будет вечно,</a:t>
            </a:r>
          </a:p>
          <a:p>
            <a:r>
              <a:rPr lang="ru-RU" sz="2000" dirty="0" smtClean="0"/>
              <a:t>Как символ стойкости людей.</a:t>
            </a:r>
          </a:p>
          <a:p>
            <a:r>
              <a:rPr lang="ru-RU" sz="2000" dirty="0" smtClean="0"/>
              <a:t>Симфонию назвали «Ленинградской»</a:t>
            </a:r>
          </a:p>
          <a:p>
            <a:r>
              <a:rPr lang="ru-RU" sz="2000" dirty="0" smtClean="0"/>
              <a:t>По праву гордимся мы ей.</a:t>
            </a:r>
          </a:p>
        </p:txBody>
      </p:sp>
      <p:pic>
        <p:nvPicPr>
          <p:cNvPr id="2050" name="Picture 2" descr="C:\Users\User\Pictures\1 исполн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908720"/>
            <a:ext cx="5632809" cy="44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342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Хотел фашист наш город уничтожить,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Хотел стереть его с лица земли.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Не думал он, что в силах ленинградцам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Отстаивать любой клочок земли.</a:t>
            </a:r>
            <a:endParaRPr lang="ru-RU" sz="2400" dirty="0">
              <a:latin typeface="+mn-lt"/>
            </a:endParaRPr>
          </a:p>
        </p:txBody>
      </p:sp>
      <p:pic>
        <p:nvPicPr>
          <p:cNvPr id="9218" name="Picture 2" descr="C:\Users\User\Pictures\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84784"/>
            <a:ext cx="6696744" cy="52645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Рвались гранаты и с криком «Ура!» Наши солдаты били врага.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Танки стреляли, строчил пулемет. Верили, знали: враг не пройдет!</a:t>
            </a:r>
            <a:endParaRPr lang="ru-RU" sz="2400" dirty="0">
              <a:latin typeface="+mn-lt"/>
            </a:endParaRPr>
          </a:p>
        </p:txBody>
      </p:sp>
      <p:pic>
        <p:nvPicPr>
          <p:cNvPr id="12290" name="Picture 2" descr="C:\Users\User\Picture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9552" y="1268760"/>
            <a:ext cx="7992888" cy="54638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5121"/>
            <a:ext cx="5004048" cy="17728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Цену хлебу знает каждый Ленинградец,</a:t>
            </a:r>
            <a:br>
              <a:rPr lang="ru-RU" sz="1800" dirty="0" smtClean="0"/>
            </a:br>
            <a:r>
              <a:rPr lang="ru-RU" sz="1800" dirty="0" smtClean="0"/>
              <a:t>Маленький кусочек – 125 грамм.</a:t>
            </a:r>
            <a:br>
              <a:rPr lang="ru-RU" sz="1800" dirty="0" smtClean="0"/>
            </a:br>
            <a:r>
              <a:rPr lang="ru-RU" sz="1800" dirty="0" smtClean="0"/>
              <a:t>Не сдаётся Ленинград. Город выживает,</a:t>
            </a:r>
            <a:br>
              <a:rPr lang="ru-RU" sz="1800" dirty="0" smtClean="0"/>
            </a:br>
            <a:r>
              <a:rPr lang="ru-RU" sz="1800" dirty="0" smtClean="0"/>
              <a:t>Урок отваги, мужества преподносит нам.</a:t>
            </a:r>
            <a:endParaRPr lang="ru-RU" sz="1800" dirty="0"/>
          </a:p>
        </p:txBody>
      </p:sp>
      <p:pic>
        <p:nvPicPr>
          <p:cNvPr id="18434" name="Picture 2" descr="C:\Users\User\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58" y="1513125"/>
            <a:ext cx="3653998" cy="5292000"/>
          </a:xfrm>
          <a:prstGeom prst="rect">
            <a:avLst/>
          </a:prstGeom>
          <a:noFill/>
        </p:spPr>
      </p:pic>
      <p:pic>
        <p:nvPicPr>
          <p:cNvPr id="18435" name="Picture 3" descr="C:\Users\User\Pictures\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0646" y="476672"/>
            <a:ext cx="4393354" cy="615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112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27 января день полного освобождения Ленинграда от фашистской блокады</vt:lpstr>
      <vt:lpstr>22 июня 1941 года 4 часа утра.</vt:lpstr>
      <vt:lpstr>Слайд 3</vt:lpstr>
      <vt:lpstr>Напали фашисты на нашу страну,                                    Шли танки, летели снаряды. Отцы, деды, братья ушли на войну Сражаться с фашистской армадой.</vt:lpstr>
      <vt:lpstr>Слайд 5</vt:lpstr>
      <vt:lpstr>Слайд 6</vt:lpstr>
      <vt:lpstr>Хотел фашист наш город уничтожить, Хотел стереть его с лица земли. Не думал он, что в силах ленинградцам Отстаивать любой клочок земли.</vt:lpstr>
      <vt:lpstr>Рвались гранаты и с криком «Ура!» Наши солдаты били врага. Танки стреляли, строчил пулемет. Верили, знали: враг не пройдет!</vt:lpstr>
      <vt:lpstr>Цену хлебу знает каждый Ленинградец, Маленький кусочек – 125 грамм. Не сдаётся Ленинград. Город выживает, Урок отваги, мужества преподносит нам.</vt:lpstr>
      <vt:lpstr>Дневник Тани Савичевой</vt:lpstr>
      <vt:lpstr>«Дорогой жизни» Ладогу назвали, она спасеньем каждому  была Свой город Ленинградцы отстояли                                                    И не пустили в Ленинград врага .</vt:lpstr>
      <vt:lpstr>900 дней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января </dc:title>
  <dc:creator>User</dc:creator>
  <cp:lastModifiedBy>User</cp:lastModifiedBy>
  <cp:revision>41</cp:revision>
  <dcterms:created xsi:type="dcterms:W3CDTF">2015-01-21T18:45:14Z</dcterms:created>
  <dcterms:modified xsi:type="dcterms:W3CDTF">2015-10-05T06:58:08Z</dcterms:modified>
</cp:coreProperties>
</file>