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9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3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0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3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EA79-779B-4C8F-A769-572DB30D081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FDBB-AB6E-4CCF-A3F9-788BDB39D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9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forwallpaper.com/files/thumbs/preview/12/125243__leaves-bright-colors-veins-autumn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" y="0"/>
            <a:ext cx="916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040" cy="4525963"/>
          </a:xfrm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FF00"/>
                </a:solidFill>
              </a:rPr>
              <a:t>ЖИВОТНЫЕ ОСЕНЬЮ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ird.com.ua/wp-content/uploads/2015/03/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7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legend.az/uploads/posts/2013-10/1382432653_0_16a57_4f7f8bfe_xl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/>
        </p:blipFill>
        <p:spPr bwMode="auto">
          <a:xfrm>
            <a:off x="611558" y="134583"/>
            <a:ext cx="8092839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1753" y="5281615"/>
            <a:ext cx="403244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Пора мне, </a:t>
            </a:r>
            <a:r>
              <a:rPr lang="ru-RU" sz="2400" b="1" dirty="0" smtClean="0">
                <a:solidFill>
                  <a:srgbClr val="002060"/>
                </a:solidFill>
              </a:rPr>
              <a:t>зайчику, </a:t>
            </a:r>
            <a:r>
              <a:rPr lang="ru-RU" sz="2400" b="1" dirty="0">
                <a:solidFill>
                  <a:srgbClr val="002060"/>
                </a:solidFill>
              </a:rPr>
              <a:t>линять,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Пора мне шубку поменять.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Зимой быть серым не могу –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Меня заметят на снегу.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34582"/>
            <a:ext cx="475252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заяц осень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ird.com.ua/wp-content/uploads/2015/03/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7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58.radikal.ru/i160/1109/15/b44828f91e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3" y="112712"/>
            <a:ext cx="7909694" cy="58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7804" y="4900482"/>
            <a:ext cx="352839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 я спешу, спешу, спешу.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Я на сучках грибы сушу.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Орешков делаю запас,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Вот так стараюсь!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добрый час!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34582"/>
            <a:ext cx="49685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белка осень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ird.com.ua/wp-content/uploads/2015/03/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7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ages.forwallpaper.com/files/thumbs/preview/20/204449__grizzly-bears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85526"/>
            <a:ext cx="86582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5272846"/>
            <a:ext cx="460851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В берлогу скоро лягу спать,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За осенью зима опять.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Пусть мне во сне приснится мёд,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Проснусь, когда весна придёт.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71699" y="138535"/>
            <a:ext cx="54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медведь осень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ird.com.ua/wp-content/uploads/2015/03/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" y="0"/>
            <a:ext cx="917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altenberendlandtechnik.de/files/fotolia_46290146_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1" y="138535"/>
            <a:ext cx="8291837" cy="55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7763" y="4919008"/>
            <a:ext cx="424847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Я тоже буду спать, как мишка,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Я поохотился за лето: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Грибы искал, мышей ловил.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Мне надо отдохнуть за это,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Устал я, выбился из сил.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7713" y="138534"/>
            <a:ext cx="478853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Как ежик осень встречает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123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9</cp:revision>
  <dcterms:created xsi:type="dcterms:W3CDTF">2015-09-24T16:36:04Z</dcterms:created>
  <dcterms:modified xsi:type="dcterms:W3CDTF">2015-09-24T18:01:18Z</dcterms:modified>
</cp:coreProperties>
</file>