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14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25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2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11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35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9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82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2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6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DE280-7D36-47A3-96CD-CE3315B26AE0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A76BA-2CEA-4AA3-9CEF-05641D264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69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042;&#1077;&#1089;&#1077;&#1083;&#1099;&#1077;%20&#1087;&#1088;&#1086;&#1087;&#1080;&#1089;&#1080;.pptx" TargetMode="External"/><Relationship Id="rId3" Type="http://schemas.microsoft.com/office/2007/relationships/hdphoto" Target="../media/hdphoto1.wdp"/><Relationship Id="rId7" Type="http://schemas.openxmlformats.org/officeDocument/2006/relationships/hyperlink" Target="&#1057;&#1082;&#1086;&#1088;&#1086;&#1075;&#1086;&#1074;&#1086;&#1088;&#1082;&#1080;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1047;&#1072;&#1075;&#1072;&#1076;&#1082;&#1080;.pptx" TargetMode="External"/><Relationship Id="rId5" Type="http://schemas.openxmlformats.org/officeDocument/2006/relationships/hyperlink" Target="&#1046;&#1080;&#1074;&#1086;&#1090;&#1085;&#1099;&#1077;%20&#1086;&#1089;&#1077;&#1085;&#1100;&#1102;.pptx" TargetMode="External"/><Relationship Id="rId10" Type="http://schemas.openxmlformats.org/officeDocument/2006/relationships/hyperlink" Target="&#1055;&#1088;&#1080;&#1084;&#1077;&#1090;&#1099;%20&#1086;&#1089;&#1077;&#1085;&#1080;.pptx" TargetMode="External"/><Relationship Id="rId4" Type="http://schemas.openxmlformats.org/officeDocument/2006/relationships/hyperlink" Target="&#1054;&#1089;&#1077;&#1085;&#1085;&#1080;&#1077;%20&#1084;&#1077;&#1089;&#1103;&#1094;&#1099;.pptx" TargetMode="External"/><Relationship Id="rId9" Type="http://schemas.openxmlformats.org/officeDocument/2006/relationships/hyperlink" Target="&#1053;&#1072;&#1088;&#1086;&#1076;&#1085;&#1099;&#1077;%20&#1087;&#1088;&#1080;&#1084;&#1077;&#1090;&#1099;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ages.forwallpaper.com/files/thumbs/preview/12/125243__leaves-bright-colors-veins-autumn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" y="0"/>
            <a:ext cx="916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13247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ДЕТСКИЙ САД КОМБИНИРОВАННОГО ВИДА «РЯБИНУШКА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9877" y="2492896"/>
            <a:ext cx="8784976" cy="1324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ОСЕНЬ</a:t>
            </a:r>
            <a:endParaRPr lang="ru-RU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012160" y="5013176"/>
            <a:ext cx="269979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Махмудова З.А.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3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712" y="1700808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4" action="ppaction://hlinkpres?slideindex=1&amp;slidetitle="/>
              </a:rPr>
              <a:t>ОСЕННИЕ МЕСЯЦЫ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19256" cy="964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B0F0"/>
                </a:solidFill>
              </a:rPr>
              <a:t>ВЫБЕРИТЕ РАЗДЕЛ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41385" y="3170736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5" action="ppaction://hlinkpres?slideindex=1&amp;slidetitle="/>
              </a:rPr>
              <a:t>ЖИВОТНЫЕ ОСЕНЬЮ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1185" y="3182660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pres?slideindex=1&amp;slidetitle="/>
              </a:rPr>
              <a:t>ЗАГАДКИ </a:t>
            </a:r>
          </a:p>
          <a:p>
            <a:pPr algn="ctr"/>
            <a:r>
              <a:rPr lang="ru-RU" dirty="0" smtClean="0">
                <a:hlinkClick r:id="rId6" action="ppaction://hlinkpres?slideindex=1&amp;slidetitle="/>
              </a:rPr>
              <a:t>ПРО ОСЕНЬ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96658" y="4784798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7" action="ppaction://hlinkpres?slideindex=1&amp;slidetitle="/>
              </a:rPr>
              <a:t>СКОРОГОВОРКИ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4797152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8" action="ppaction://hlinkpres?slideindex=1&amp;slidetitle="/>
              </a:rPr>
              <a:t>ВЕСЕЛЫЕ ПРОПИСИ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3170736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9" action="ppaction://hlinkpres?slideindex=1&amp;slidetitle="/>
              </a:rPr>
              <a:t>НАРОДНЫЕ ПРИМЕТЫ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04048" y="1704090"/>
            <a:ext cx="216024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10" action="ppaction://hlinkpres?slideindex=1&amp;slidetitle="/>
              </a:rPr>
              <a:t>ПРИМЕТЫ ОСЕНИ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7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33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3</cp:revision>
  <dcterms:created xsi:type="dcterms:W3CDTF">2015-09-24T16:13:54Z</dcterms:created>
  <dcterms:modified xsi:type="dcterms:W3CDTF">2015-09-24T19:11:05Z</dcterms:modified>
</cp:coreProperties>
</file>