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9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4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92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38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9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97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0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04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14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4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EA79-779B-4C8F-A769-572DB30D0813}" type="datetimeFigureOut">
              <a:rPr lang="ru-RU" smtClean="0"/>
              <a:t>24.09.2015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FDBB-AB6E-4CCF-A3F9-788BDB39D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79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ages.forwallpaper.com/files/thumbs/preview/12/125243__leaves-bright-colors-veins-autumn_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" y="0"/>
            <a:ext cx="91632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5400" dirty="0" smtClean="0"/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FFFF00"/>
                </a:solidFill>
              </a:rPr>
              <a:t>ВЕСЕЛЫЕ ПРОПИСИ</a:t>
            </a:r>
            <a:endParaRPr lang="ru-RU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59632" y="140025"/>
            <a:ext cx="6984776" cy="6587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1962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2598" y="188640"/>
            <a:ext cx="8571404" cy="3003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57736" y="3403454"/>
            <a:ext cx="8499966" cy="326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7386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2" descr="1_PropisLinea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362" y="309477"/>
            <a:ext cx="8759275" cy="6239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301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2" descr="2_PropisUgoLokotokZont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2389" y="332656"/>
            <a:ext cx="8819222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844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ird.com.ua/wp-content/uploads/2015/03/1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" y="0"/>
            <a:ext cx="9177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5" descr="2_PropisUgoLokotokZont2"/>
          <p:cNvPicPr>
            <a:picLocks noChangeAspect="1" noChangeArrowheads="1"/>
          </p:cNvPicPr>
          <p:nvPr/>
        </p:nvPicPr>
        <p:blipFill rotWithShape="1">
          <a:blip r:embed="rId4"/>
          <a:srcRect b="8383"/>
          <a:stretch/>
        </p:blipFill>
        <p:spPr bwMode="auto">
          <a:xfrm>
            <a:off x="139369" y="404664"/>
            <a:ext cx="8865262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27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</dc:creator>
  <cp:lastModifiedBy>МАМА</cp:lastModifiedBy>
  <cp:revision>9</cp:revision>
  <dcterms:created xsi:type="dcterms:W3CDTF">2015-09-24T16:36:04Z</dcterms:created>
  <dcterms:modified xsi:type="dcterms:W3CDTF">2015-09-24T18:22:51Z</dcterms:modified>
</cp:coreProperties>
</file>