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9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2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8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9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7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0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4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4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EA79-779B-4C8F-A769-572DB30D081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9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forwallpaper.com/files/thumbs/preview/12/125243__leaves-bright-colors-veins-autumn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" y="0"/>
            <a:ext cx="916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marL="0" indent="0" algn="ctr">
              <a:buNone/>
            </a:pPr>
            <a:r>
              <a:rPr lang="ru-RU" sz="7200" dirty="0" smtClean="0">
                <a:solidFill>
                  <a:srgbClr val="FFFF00"/>
                </a:solidFill>
              </a:rPr>
              <a:t>ВЕСЕЛЫЕ ПРОПИСИ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rd.com.ua/wp-content/uploads/2015/03/1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" y="0"/>
            <a:ext cx="9177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9632" y="140025"/>
            <a:ext cx="6984776" cy="658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962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rd.com.ua/wp-content/uploads/2015/03/1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" y="0"/>
            <a:ext cx="9177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2598" y="188640"/>
            <a:ext cx="8571404" cy="300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736" y="3403454"/>
            <a:ext cx="8499966" cy="32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738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rd.com.ua/wp-content/uploads/2015/03/1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" y="0"/>
            <a:ext cx="9177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1_PropisLine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362" y="309477"/>
            <a:ext cx="8759275" cy="623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301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rd.com.ua/wp-content/uploads/2015/03/1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" y="0"/>
            <a:ext cx="9177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2_PropisUgoLokotokZont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389" y="332656"/>
            <a:ext cx="881922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84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rd.com.ua/wp-content/uploads/2015/03/1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" y="0"/>
            <a:ext cx="9177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5" descr="2_PropisUgoLokotokZont2"/>
          <p:cNvPicPr>
            <a:picLocks noChangeAspect="1" noChangeArrowheads="1"/>
          </p:cNvPicPr>
          <p:nvPr/>
        </p:nvPicPr>
        <p:blipFill rotWithShape="1">
          <a:blip r:embed="rId4"/>
          <a:srcRect b="8383"/>
          <a:stretch/>
        </p:blipFill>
        <p:spPr bwMode="auto">
          <a:xfrm>
            <a:off x="139369" y="404664"/>
            <a:ext cx="886526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2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9</cp:revision>
  <dcterms:created xsi:type="dcterms:W3CDTF">2015-09-24T16:36:04Z</dcterms:created>
  <dcterms:modified xsi:type="dcterms:W3CDTF">2015-09-24T18:22:51Z</dcterms:modified>
</cp:coreProperties>
</file>