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E9B7CE-D9E3-4491-A9E0-9844A0A4BC85}" type="datetimeFigureOut">
              <a:rPr lang="ru-RU" smtClean="0"/>
              <a:t>04.10.2015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91657-0170-498B-9F89-A997F663B90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6414864" cy="1828800"/>
          </a:xfrm>
        </p:spPr>
        <p:txBody>
          <a:bodyPr/>
          <a:lstStyle/>
          <a:p>
            <a:r>
              <a:rPr lang="ru-RU" dirty="0" smtClean="0"/>
              <a:t>День Победы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04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044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044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асель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белов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гайсаровы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нурилоевы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светк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у костр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 мая фото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043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2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День Победы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Победы  </dc:title>
  <dc:creator>Admin</dc:creator>
  <cp:lastModifiedBy>Admin</cp:lastModifiedBy>
  <cp:revision>1</cp:revision>
  <dcterms:created xsi:type="dcterms:W3CDTF">2015-10-04T10:04:02Z</dcterms:created>
  <dcterms:modified xsi:type="dcterms:W3CDTF">2015-10-04T10:11:37Z</dcterms:modified>
</cp:coreProperties>
</file>