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9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player.myshared.ru/363865/data/images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07" y="1"/>
            <a:ext cx="91563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0070C0"/>
                </a:solidFill>
              </a:rPr>
              <a:t>СКОРОГОВОРКИ</a:t>
            </a:r>
            <a:endParaRPr lang="ru-RU" sz="7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artleo.com/pic/201108/1024x768/artleo.com-49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6240" y="508030"/>
            <a:ext cx="4030216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В семеро саней семеро Семёнов с усами уселись в сани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сами.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4494722"/>
            <a:ext cx="295388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Шапка да шубка - вот наш Мишутка.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3097" y="2415664"/>
            <a:ext cx="3888432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Вез на горку Саня за собою сани, </a:t>
            </a:r>
          </a:p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Ехал с горки Саня, а на Сане - сани.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2046332"/>
            <a:ext cx="4248472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Везет Сеня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Сaню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с Соней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нa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сaнкaх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. </a:t>
            </a:r>
          </a:p>
          <a:p>
            <a:r>
              <a:rPr lang="ru-RU" sz="2400" dirty="0" err="1">
                <a:solidFill>
                  <a:srgbClr val="000000"/>
                </a:solidFill>
                <a:latin typeface="Arial"/>
              </a:rPr>
              <a:t>Сaнки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скок! Сеню - с ног,</a:t>
            </a:r>
          </a:p>
          <a:p>
            <a:r>
              <a:rPr lang="ru-RU" sz="2400" dirty="0" err="1">
                <a:solidFill>
                  <a:srgbClr val="000000"/>
                </a:solidFill>
                <a:latin typeface="Arial"/>
              </a:rPr>
              <a:t>Сaню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- в бок, Соню - в лоб. </a:t>
            </a:r>
          </a:p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Все в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сугpоб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- хлоп!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9177" y="4509120"/>
            <a:ext cx="496855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Купили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Валерику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и Вареньке</a:t>
            </a:r>
          </a:p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Варежки и валенки.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9177" y="476672"/>
            <a:ext cx="3684751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Белый снег, белый мел, </a:t>
            </a:r>
          </a:p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Белый заяц - тоже бел, </a:t>
            </a:r>
          </a:p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А вот белка не бела, </a:t>
            </a:r>
          </a:p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Белой даже не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была.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3097" y="5733256"/>
            <a:ext cx="496855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Подарили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Валеньке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 маленькие валенки.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73770" y="5733255"/>
            <a:ext cx="295388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Зимою шубка не шутка.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12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113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В семеро саней семеро Семёнов с усами уселись в сани сами.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11</cp:revision>
  <dcterms:created xsi:type="dcterms:W3CDTF">2015-09-24T16:36:04Z</dcterms:created>
  <dcterms:modified xsi:type="dcterms:W3CDTF">2015-09-30T17:31:57Z</dcterms:modified>
</cp:coreProperties>
</file>