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player.myshared.ru/363865/data/images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07" y="1"/>
            <a:ext cx="91563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70C0"/>
                </a:solidFill>
              </a:rPr>
              <a:t>НАРОДНЫЕ ПРИМЕТЫ</a:t>
            </a:r>
            <a:endParaRPr lang="ru-RU" sz="7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://www.artleo.com/pic/201108/1024x768/artleo.com-4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67544" y="260648"/>
            <a:ext cx="835292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Arial"/>
              </a:rPr>
              <a:t>Белки делают большой запас орехов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жди холодной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зимы.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1058" y="3861048"/>
            <a:ext cx="789780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Arial"/>
              </a:rPr>
              <a:t>В октябре птицы летят ниже к земле — быть ранней и холодной зиме.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7778" y="4852421"/>
            <a:ext cx="7608556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Arial"/>
              </a:rPr>
              <a:t>Если в первую неделю августа стоит постоянная погода, то зима будет долгой и снежной.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95797" y="1328445"/>
            <a:ext cx="743535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Быстрый, дружный листопад — на суровую зиму.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97868" y="2060848"/>
            <a:ext cx="694826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Arial"/>
              </a:rPr>
              <a:t>Большой урожай грибов в течение лета предвещает продолжительную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зиму.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3140968"/>
            <a:ext cx="878497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Гром в сентябре предвещает теплую осень и снежную зиму.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6041596"/>
            <a:ext cx="730473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Первый снег выпадает за сорок дней до зимы.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12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13</cp:revision>
  <dcterms:created xsi:type="dcterms:W3CDTF">2015-09-24T16:36:04Z</dcterms:created>
  <dcterms:modified xsi:type="dcterms:W3CDTF">2015-09-30T17:25:59Z</dcterms:modified>
</cp:coreProperties>
</file>