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2" r:id="rId4"/>
    <p:sldId id="263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8493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6431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924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2382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3091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6974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1800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4046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6148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294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9438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3EA79-779B-4C8F-A769-572DB30D0813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3792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player.myshared.ru/363865/data/images/img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307" y="1"/>
            <a:ext cx="915630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ru-RU" sz="5400" dirty="0" smtClean="0"/>
          </a:p>
          <a:p>
            <a:pPr marL="0" indent="0" algn="ctr">
              <a:buNone/>
            </a:pPr>
            <a:r>
              <a:rPr lang="ru-RU" sz="7200" b="1" dirty="0" smtClean="0">
                <a:solidFill>
                  <a:srgbClr val="0070C0"/>
                </a:solidFill>
              </a:rPr>
              <a:t>ЗИМНИЕ </a:t>
            </a:r>
            <a:r>
              <a:rPr lang="ru-RU" sz="7200" b="1" dirty="0" smtClean="0">
                <a:solidFill>
                  <a:srgbClr val="0070C0"/>
                </a:solidFill>
              </a:rPr>
              <a:t>МЕСЯЦЫ</a:t>
            </a:r>
            <a:endParaRPr lang="ru-RU" sz="7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4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artleo.com/pic/201108/1024x768/artleo.com-497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1920" y="5842079"/>
            <a:ext cx="4392488" cy="771872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0070C0"/>
                </a:solidFill>
              </a:rPr>
              <a:t>ДЕКАБРЬ</a:t>
            </a:r>
            <a:endParaRPr lang="ru-RU" sz="5400" b="1" dirty="0">
              <a:solidFill>
                <a:srgbClr val="0070C0"/>
              </a:solidFill>
            </a:endParaRPr>
          </a:p>
        </p:txBody>
      </p:sp>
      <p:pic>
        <p:nvPicPr>
          <p:cNvPr id="1032" name="Picture 8" descr="http://www.playcast.ru/uploads/2014/12/16/1111701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507" y="476672"/>
            <a:ext cx="8880986" cy="532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0" y="3995678"/>
            <a:ext cx="3096344" cy="286232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2060"/>
                </a:solidFill>
              </a:rPr>
              <a:t>Я – декабрь, старший сын,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Льда и снега господин.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Я работы не боюсь,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Днём и ночью я тружусь: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Землю снегом посыпаю,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Речки льдами покрываю,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Чтобы дети не скучали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В эти зимние деньки,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Чтобы смело доставали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Санки, лыжи и </a:t>
            </a:r>
            <a:r>
              <a:rPr lang="ru-RU" b="1" dirty="0" smtClean="0">
                <a:solidFill>
                  <a:srgbClr val="002060"/>
                </a:solidFill>
              </a:rPr>
              <a:t>коньки!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284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artleo.com/pic/201108/1024x768/artleo.com-497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1920" y="5842079"/>
            <a:ext cx="4392488" cy="771872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0070C0"/>
                </a:solidFill>
              </a:rPr>
              <a:t>ЯНВАРЬ</a:t>
            </a:r>
            <a:endParaRPr lang="ru-RU" sz="5400" b="1" dirty="0">
              <a:solidFill>
                <a:srgbClr val="0070C0"/>
              </a:solidFill>
            </a:endParaRPr>
          </a:p>
        </p:txBody>
      </p:sp>
      <p:pic>
        <p:nvPicPr>
          <p:cNvPr id="2050" name="Picture 2" descr="http://images.forwallpaper.com/files/thumbs/preview/16/161009__winter-christmas_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397" y="116632"/>
            <a:ext cx="7840216" cy="5880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4401" y="2610683"/>
            <a:ext cx="2901415" cy="424731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2060"/>
                </a:solidFill>
              </a:rPr>
              <a:t>Я – январь, я средний сын,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Лютой стужи господин.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Ну-ка, дети, не ленитесь,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Бегайте без передышки,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А не то не пожалею,</a:t>
            </a:r>
          </a:p>
          <a:p>
            <a:r>
              <a:rPr lang="ru-RU" b="1" dirty="0">
                <a:solidFill>
                  <a:srgbClr val="002060"/>
                </a:solidFill>
              </a:rPr>
              <a:t>Превращу вас всех в ледышки!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Вы не слышали угрозы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Про крещенские морозы?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Закрывайте щёки, нос,</a:t>
            </a:r>
          </a:p>
          <a:p>
            <a:pPr algn="just"/>
            <a:r>
              <a:rPr lang="ru-RU" b="1" dirty="0" err="1">
                <a:solidFill>
                  <a:srgbClr val="002060"/>
                </a:solidFill>
              </a:rPr>
              <a:t>Пощипает</a:t>
            </a:r>
            <a:r>
              <a:rPr lang="ru-RU" b="1" dirty="0">
                <a:solidFill>
                  <a:srgbClr val="002060"/>
                </a:solidFill>
              </a:rPr>
              <a:t> их мороз!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А ещё я все окошки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Украшаю шторами –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Кружевными шторами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С белыми </a:t>
            </a:r>
            <a:r>
              <a:rPr lang="ru-RU" b="1" dirty="0" smtClean="0">
                <a:solidFill>
                  <a:srgbClr val="002060"/>
                </a:solidFill>
              </a:rPr>
              <a:t>узорами! 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38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artleo.com/pic/201108/1024x768/artleo.com-497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1920" y="5842079"/>
            <a:ext cx="4392488" cy="771872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0070C0"/>
                </a:solidFill>
              </a:rPr>
              <a:t>ФЕВРАЛЬ</a:t>
            </a:r>
            <a:endParaRPr lang="ru-RU" sz="5400" b="1" dirty="0">
              <a:solidFill>
                <a:srgbClr val="0070C0"/>
              </a:solidFill>
            </a:endParaRPr>
          </a:p>
        </p:txBody>
      </p:sp>
      <p:pic>
        <p:nvPicPr>
          <p:cNvPr id="3074" name="Picture 2" descr="https://retina.news.mail.ru/prev670x400/pic/09/6a/image20165264_0c4181e95f6df758037b2496b7f8c58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28" y="476672"/>
            <a:ext cx="8880544" cy="5301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9465" y="3441680"/>
            <a:ext cx="3275856" cy="34163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2060"/>
                </a:solidFill>
              </a:rPr>
              <a:t>Я – февраль, я младший сын,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Я метелей господин.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Всех вас ветром застужу,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В снежном вихре закружу,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Лица снегом залеплю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И в сугробах утоплю,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Снег насыплю без разбору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И в карманы, и за ворот!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Не боится детвора!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Не уходит со двора!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Бабу снежную катает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И вовсю в снежки играет! 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354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180</Words>
  <Application>Microsoft Office PowerPoint</Application>
  <PresentationFormat>Экран (4:3)</PresentationFormat>
  <Paragraphs>41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МАМА</dc:creator>
  <cp:lastModifiedBy>МАМА</cp:lastModifiedBy>
  <cp:revision>11</cp:revision>
  <dcterms:created xsi:type="dcterms:W3CDTF">2015-09-24T16:36:04Z</dcterms:created>
  <dcterms:modified xsi:type="dcterms:W3CDTF">2015-09-30T17:17:02Z</dcterms:modified>
</cp:coreProperties>
</file>