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layer.myshared.ru/363865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7" y="1"/>
            <a:ext cx="91563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86040" cy="4525963"/>
          </a:xfrm>
        </p:spPr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ЗАГАДКИ</a:t>
            </a:r>
            <a:endParaRPr lang="ru-RU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5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С каждым днем все холоднее,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Греет солнце все слабее,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Всюду снег, как бахрома, —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Значит, к нам пришла... 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18221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7150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ЗИМА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50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</p:txBody>
      </p:sp>
      <p:pic>
        <p:nvPicPr>
          <p:cNvPr id="1026" name="Picture 2" descr="http://qiqru.org/media/npict/1207/original/shirokoformatnye_oboi_assorti_2012_299_147170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03" y="318255"/>
            <a:ext cx="88392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5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С неба звездочки летят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И на солнышке блестят.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Точно в танце </a:t>
            </a:r>
            <a:r>
              <a:rPr lang="ru-RU" sz="3600" b="1" dirty="0" err="1">
                <a:solidFill>
                  <a:srgbClr val="002060"/>
                </a:solidFill>
                <a:latin typeface="Times New Roman"/>
              </a:rPr>
              <a:t>балеринки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,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Кружатся зимой... 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27339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7150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СНЕЖИНКИ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50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</p:txBody>
      </p:sp>
      <p:pic>
        <p:nvPicPr>
          <p:cNvPr id="2052" name="Picture 4" descr="http://cs10635.vkontakte.ru/u5661567/-14/y_d2a2b06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1" y="244414"/>
            <a:ext cx="7686675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4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5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Разукрасил чародей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Окна все в домах людей.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Чьи узоры? — Вот вопрос.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Их нарисовал... 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21032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7150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МОРОЗ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50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</p:txBody>
      </p:sp>
      <p:pic>
        <p:nvPicPr>
          <p:cNvPr id="4098" name="Picture 2" descr="http://susanin.udm.ru/upload/iblock/3d9/3d92119572c42d3452bcff49577f069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89" y="220228"/>
            <a:ext cx="8425075" cy="572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5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Заморозил чародей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И озера, и ручей.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Холодом дышал, и вот —</a:t>
            </a:r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Не вода в ручье, а... </a:t>
            </a:r>
          </a:p>
        </p:txBody>
      </p:sp>
    </p:spTree>
    <p:extLst>
      <p:ext uri="{BB962C8B-B14F-4D97-AF65-F5344CB8AC3E}">
        <p14:creationId xmlns:p14="http://schemas.microsoft.com/office/powerpoint/2010/main" val="12672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.tululu.org/o/19/53081/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7"/>
            <a:ext cx="9143999" cy="68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7150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ЛЕД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50" y="1484784"/>
            <a:ext cx="868604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/>
            </a:endParaRPr>
          </a:p>
        </p:txBody>
      </p:sp>
      <p:pic>
        <p:nvPicPr>
          <p:cNvPr id="5122" name="Picture 2" descr="http://cdn.advisor.travel/fs978x654px-84a3b472ecde72614e133dd0249082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06491"/>
            <a:ext cx="8664897" cy="497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ЗИМА</vt:lpstr>
      <vt:lpstr>Презентация PowerPoint</vt:lpstr>
      <vt:lpstr>СНЕЖИНКИ</vt:lpstr>
      <vt:lpstr>Презентация PowerPoint</vt:lpstr>
      <vt:lpstr>МОРОЗ</vt:lpstr>
      <vt:lpstr>Презентация PowerPoint</vt:lpstr>
      <vt:lpstr>ЛЕД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13</cp:revision>
  <dcterms:created xsi:type="dcterms:W3CDTF">2015-09-24T16:36:04Z</dcterms:created>
  <dcterms:modified xsi:type="dcterms:W3CDTF">2015-09-30T16:48:47Z</dcterms:modified>
</cp:coreProperties>
</file>