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9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3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9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363865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7" y="1"/>
            <a:ext cx="9156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040" cy="4525963"/>
          </a:xfrm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ЖИВОТНЫЕ ЗИМОЙ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khurul.ru/uploads/2010/12/d0b7d0b0d0b9d187d0b8d0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8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95736" y="134582"/>
            <a:ext cx="475252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заяц зиму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22" y="5436515"/>
            <a:ext cx="3859426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Заяц на зиму линяет,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Шубку белу одевает,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Вместо камуфляжной летней,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Чтобы быть </a:t>
            </a:r>
            <a:r>
              <a:rPr lang="ru-RU" sz="2200" b="1" dirty="0" smtClean="0">
                <a:solidFill>
                  <a:srgbClr val="002060"/>
                </a:solidFill>
              </a:rPr>
              <a:t>понезаметней.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pics-zone.ru/img.php?url=http://img-2006-04.photosight.ru/13/1376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2655"/>
            <a:ext cx="8678738" cy="57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404725"/>
            <a:ext cx="3669432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Белка осенью без спешки 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П</a:t>
            </a:r>
            <a:r>
              <a:rPr lang="ru-RU" sz="2200" b="1" dirty="0" smtClean="0">
                <a:solidFill>
                  <a:srgbClr val="002060"/>
                </a:solidFill>
              </a:rPr>
              <a:t>рипасла в дупле березы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Шишки, желуди, орешки.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Не страшны теперь морозы!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34582"/>
            <a:ext cx="49685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белка зиму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900.photobucket.com/albums/ac205/a-reporter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13385"/>
            <a:ext cx="8440425" cy="59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71699" y="138535"/>
            <a:ext cx="5400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медведь зиму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0226" y="5415610"/>
            <a:ext cx="5076564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err="1">
                <a:solidFill>
                  <a:srgbClr val="002060"/>
                </a:solidFill>
              </a:rPr>
              <a:t>Медведик</a:t>
            </a:r>
            <a:r>
              <a:rPr lang="ru-RU" sz="2200" b="1" dirty="0">
                <a:solidFill>
                  <a:srgbClr val="002060"/>
                </a:solidFill>
              </a:rPr>
              <a:t> в берлоге проспит до весны </a:t>
            </a:r>
            <a:r>
              <a:rPr lang="ru-RU" sz="2200" b="1" dirty="0" smtClean="0">
                <a:solidFill>
                  <a:srgbClr val="002060"/>
                </a:solidFill>
              </a:rPr>
              <a:t>-</a:t>
            </a:r>
            <a:endParaRPr lang="ru-RU" sz="2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До марта его не буди;</a:t>
            </a: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Пусть снятся ему косолапые сны</a:t>
            </a: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Про мед и грибные </a:t>
            </a:r>
            <a:r>
              <a:rPr lang="ru-RU" sz="2200" b="1" dirty="0" smtClean="0">
                <a:solidFill>
                  <a:srgbClr val="002060"/>
                </a:solidFill>
              </a:rPr>
              <a:t>дожди!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magini.4ever.eu/data/download/animali/selvatici/volpe,%20neve%201818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7181" r="19836"/>
          <a:stretch/>
        </p:blipFill>
        <p:spPr bwMode="auto">
          <a:xfrm>
            <a:off x="467544" y="384202"/>
            <a:ext cx="8352928" cy="61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40226" y="5415610"/>
            <a:ext cx="410817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Хвост пушист, быстра сноровка,</a:t>
            </a: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Золотисто-рыжий мех.</a:t>
            </a: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Если голодно, плутовка</a:t>
            </a: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Кур считает лучше всех.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1699" y="138535"/>
            <a:ext cx="5400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</a:t>
            </a:r>
            <a:r>
              <a:rPr lang="ru-RU" sz="3200" b="1" dirty="0" smtClean="0">
                <a:solidFill>
                  <a:srgbClr val="002060"/>
                </a:solidFill>
              </a:rPr>
              <a:t>лиса </a:t>
            </a:r>
            <a:r>
              <a:rPr lang="ru-RU" sz="3200" b="1" dirty="0" smtClean="0">
                <a:solidFill>
                  <a:srgbClr val="002060"/>
                </a:solidFill>
              </a:rPr>
              <a:t>зиму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96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13</cp:revision>
  <dcterms:created xsi:type="dcterms:W3CDTF">2015-09-24T16:36:04Z</dcterms:created>
  <dcterms:modified xsi:type="dcterms:W3CDTF">2015-09-30T16:34:41Z</dcterms:modified>
</cp:coreProperties>
</file>