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4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5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5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1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5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2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2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DE280-7D36-47A3-96CD-CE3315B26AE0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76BA-2CEA-4AA3-9CEF-05641D264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9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&#1042;&#1077;&#1089;&#1077;&#1083;&#1099;&#1077;%20&#1087;&#1088;&#1086;&#1087;&#1080;&#1089;&#1080;.pptx" TargetMode="External"/><Relationship Id="rId3" Type="http://schemas.openxmlformats.org/officeDocument/2006/relationships/hyperlink" Target="&#1047;&#1080;&#1084;&#1085;&#1080;&#1077;%20&#1084;&#1077;&#1089;&#1103;&#1094;&#1099;.pptx" TargetMode="External"/><Relationship Id="rId7" Type="http://schemas.openxmlformats.org/officeDocument/2006/relationships/hyperlink" Target="&#1057;&#1082;&#1086;&#1088;&#1086;&#1075;&#1086;&#1074;&#1086;&#1088;&#1082;&#1080;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3;&#1072;&#1088;&#1086;&#1076;&#1085;&#1099;&#1077;%20&#1087;&#1088;&#1080;&#1084;&#1077;&#1090;&#1099;.pptx" TargetMode="External"/><Relationship Id="rId5" Type="http://schemas.openxmlformats.org/officeDocument/2006/relationships/hyperlink" Target="&#1046;&#1080;&#1074;&#1086;&#1090;&#1085;&#1099;&#1077;%20&#1079;&#1080;&#1084;&#1086;&#1081;.pptx" TargetMode="External"/><Relationship Id="rId4" Type="http://schemas.openxmlformats.org/officeDocument/2006/relationships/hyperlink" Target="&#1047;&#1072;&#1075;&#1072;&#1076;&#1082;&#1080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143440/data/images/img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ДЕТСКИЙ САД КОМБИНИРОВАННОГО ВИДА «РЯБИНУШКА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1600" y="1687116"/>
            <a:ext cx="8784976" cy="13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ЗИМА</a:t>
            </a:r>
            <a:endParaRPr lang="ru-RU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20494" y="5661248"/>
            <a:ext cx="269979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Махмудова З.А.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-fotki.yandex.ru/get/4614/136487634.64/0_6fe0e_e433751e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6074"/>
            <a:ext cx="9134849" cy="686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23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ВЫБЕРИТЕ РАЗДЕЛ: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647164"/>
            <a:ext cx="216024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hlinkClick r:id="rId3" action="ppaction://hlinkpres?slideindex=1&amp;slidetitle="/>
              </a:rPr>
              <a:t>ЗИМНИЕ МЕСЯЦЫ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638233"/>
            <a:ext cx="216024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hlinkClick r:id="rId4" action="ppaction://hlinkpres?slideindex=1&amp;slidetitle="/>
              </a:rPr>
              <a:t>ЗАГАДКИ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hlinkClick r:id="rId4" action="ppaction://hlinkpres?slideindex=1&amp;slidetitle="/>
              </a:rPr>
              <a:t>ПРО ЗИМУ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0059" y="1647164"/>
            <a:ext cx="216024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hlinkClick r:id="rId5" action="ppaction://hlinkpres?slideindex=1&amp;slidetitle="/>
              </a:rPr>
              <a:t>ЖИВОТНЫЕ  ЗИМОЙ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07183" y="2921907"/>
            <a:ext cx="216024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hlinkClick r:id="rId6" action="ppaction://hlinkpres?slideindex=1&amp;slidetitle="/>
              </a:rPr>
              <a:t>НАРОДНЫЕ ПРИМЕТЫ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22197" y="2921907"/>
            <a:ext cx="216024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hlinkClick r:id="rId7" action="ppaction://hlinkpres?slideindex=1&amp;slidetitle="/>
              </a:rPr>
              <a:t>СКОРОГОВОРКИ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40219" y="4273499"/>
            <a:ext cx="2160240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hlinkClick r:id="rId8" action="ppaction://hlinkpres?slideindex=1&amp;slidetitle="/>
              </a:rPr>
              <a:t>ВЕСЕЛЫЕ ПРОПИСИ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2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 ВЫБЕРИТЕ РАЗДЕЛ: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10</cp:revision>
  <dcterms:created xsi:type="dcterms:W3CDTF">2015-09-24T16:13:54Z</dcterms:created>
  <dcterms:modified xsi:type="dcterms:W3CDTF">2015-09-30T17:59:57Z</dcterms:modified>
</cp:coreProperties>
</file>