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9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3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8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7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0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4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4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3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EA79-779B-4C8F-A769-572DB30D081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9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yer.myshared.ru/363865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7" y="1"/>
            <a:ext cx="9156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ВЕСЕЛЫЕ ПРОПИСИ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.liveinternet.ru/images/attach/c/8/104/665/104665309_large_p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6" y="108008"/>
            <a:ext cx="5534025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s00.infourok.ru/images/doc/234/101073/1/hello_html_m2790ce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373"/>
            <a:ext cx="5635552" cy="67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xxlbook.ru/imgh9337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4559"/>
            <a:ext cx="8632612" cy="552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g1.liveinternet.ru/images/attach/c/0/118/60/118060381_propisivremenagona_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5"/>
          <a:stretch/>
        </p:blipFill>
        <p:spPr bwMode="auto">
          <a:xfrm>
            <a:off x="251520" y="548681"/>
            <a:ext cx="8769096" cy="54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mg1.liveinternet.ru/images/attach/c/8/104/665/104665303_large_p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008"/>
            <a:ext cx="5534025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i.mirdetstva5.ru/u/de/d04bba3cd211e4a35de3eec45aa83f/-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872" r="3422"/>
          <a:stretch/>
        </p:blipFill>
        <p:spPr bwMode="auto">
          <a:xfrm>
            <a:off x="2046514" y="90482"/>
            <a:ext cx="4865915" cy="66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tululu.org/o/19/53081/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"/>
            <a:ext cx="9143999" cy="6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chmag.ru/images/stories/Alfaviti/2.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9"/>
          <a:stretch/>
        </p:blipFill>
        <p:spPr bwMode="auto">
          <a:xfrm>
            <a:off x="209335" y="620688"/>
            <a:ext cx="8725327" cy="572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10</cp:revision>
  <dcterms:created xsi:type="dcterms:W3CDTF">2015-09-24T16:36:04Z</dcterms:created>
  <dcterms:modified xsi:type="dcterms:W3CDTF">2015-09-30T17:38:51Z</dcterms:modified>
</cp:coreProperties>
</file>