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62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CB6"/>
    <a:srgbClr val="F2C0EB"/>
    <a:srgbClr val="F4FAB8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ФОТО\пдд\SDC12585.JPG"/>
          <p:cNvPicPr/>
          <p:nvPr/>
        </p:nvPicPr>
        <p:blipFill>
          <a:blip r:embed="rId2" cstate="print"/>
          <a:srcRect l="18600"/>
          <a:stretch>
            <a:fillRect/>
          </a:stretch>
        </p:blipFill>
        <p:spPr bwMode="auto">
          <a:xfrm>
            <a:off x="571472" y="642918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14480" y="285728"/>
            <a:ext cx="563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Подвижная ролевая игра «Пешеходы и автомобили».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ФОТО\ФОТО праздников в д.с\Праздник дор.движ\P6242206.JPG"/>
          <p:cNvPicPr/>
          <p:nvPr/>
        </p:nvPicPr>
        <p:blipFill>
          <a:blip r:embed="rId2" cstate="print"/>
          <a:srcRect l="6253" t="39530" r="2512"/>
          <a:stretch>
            <a:fillRect/>
          </a:stretch>
        </p:blipFill>
        <p:spPr bwMode="auto">
          <a:xfrm>
            <a:off x="214282" y="785794"/>
            <a:ext cx="871543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Гудит в движении мостовая, бегут авто, спешат трамваи …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AB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ФОТО\пдд\SDC12590.JPG"/>
          <p:cNvPicPr/>
          <p:nvPr/>
        </p:nvPicPr>
        <p:blipFill>
          <a:blip r:embed="rId2" cstate="print"/>
          <a:srcRect t="25855"/>
          <a:stretch>
            <a:fillRect/>
          </a:stretch>
        </p:blipFill>
        <p:spPr bwMode="auto">
          <a:xfrm>
            <a:off x="357158" y="785794"/>
            <a:ext cx="857256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21429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b="1" dirty="0" smtClean="0"/>
              <a:t>Должен помнить пешеход: для него есть переход!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AB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ФОТО\ФОТО праздников в д.с\Праздник дор.движ\P6242198.JPG"/>
          <p:cNvPicPr/>
          <p:nvPr/>
        </p:nvPicPr>
        <p:blipFill>
          <a:blip r:embed="rId2" cstate="print"/>
          <a:srcRect l="11218" t="13889" r="17788" b="14103"/>
          <a:stretch>
            <a:fillRect/>
          </a:stretch>
        </p:blipFill>
        <p:spPr bwMode="auto">
          <a:xfrm>
            <a:off x="214282" y="357166"/>
            <a:ext cx="8715436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AB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ФОТО\100___06\IMG_0083.JPG"/>
          <p:cNvPicPr/>
          <p:nvPr/>
        </p:nvPicPr>
        <p:blipFill>
          <a:blip r:embed="rId2" cstate="print"/>
          <a:srcRect l="2886" t="11966"/>
          <a:stretch>
            <a:fillRect/>
          </a:stretch>
        </p:blipFill>
        <p:spPr bwMode="auto">
          <a:xfrm>
            <a:off x="500034" y="1000108"/>
            <a:ext cx="814393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35716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Помните,  все дети,  дорожные  правила эти!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39</Words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</cp:revision>
  <dcterms:modified xsi:type="dcterms:W3CDTF">2015-09-30T17:40:58Z</dcterms:modified>
</cp:coreProperties>
</file>