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60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604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Фото-отчет концерта посвященному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дню Победы в ВОВ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«Этих дней не смолкнет слава»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5920" y="1783080"/>
            <a:ext cx="5852160" cy="2870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07902"/>
            <a:ext cx="4536504" cy="2250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0"/>
            <a:ext cx="4096512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"/>
            <a:ext cx="4067943" cy="2002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5373216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Общий танец «Большой хоровод»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704" y="2420888"/>
            <a:ext cx="5265736" cy="25916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5013176"/>
            <a:ext cx="2808312" cy="16766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43808" cy="2420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224" y="0"/>
            <a:ext cx="2555776" cy="2381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3326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Вручение  подарков ветеранам. Поздравление от малышей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73" y="22073"/>
            <a:ext cx="4798609" cy="24717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49" y="3821534"/>
            <a:ext cx="5131831" cy="2662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888" y="1628800"/>
            <a:ext cx="5109057" cy="2811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7089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Стихи о войне и о победе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1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16016" cy="2399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5113" y="2492896"/>
            <a:ext cx="4680520" cy="2442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088" y="-7283"/>
            <a:ext cx="4519912" cy="24065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4941885"/>
            <a:ext cx="3718168" cy="1916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57286"/>
            <a:ext cx="3528392" cy="1900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52536" y="2708920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Танец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«Синий платочек»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8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975" y="3573017"/>
            <a:ext cx="6107487" cy="3302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06" y="0"/>
            <a:ext cx="5852160" cy="2825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1844824"/>
            <a:ext cx="3680397" cy="2475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33265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Вручение цветов ветеранам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1672" y="47971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Стихи о Тружениках тыла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435"/>
          <a:stretch/>
        </p:blipFill>
        <p:spPr>
          <a:xfrm>
            <a:off x="37376" y="-23339"/>
            <a:ext cx="5852160" cy="28166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0"/>
          <a:stretch/>
        </p:blipFill>
        <p:spPr>
          <a:xfrm>
            <a:off x="3291840" y="3944389"/>
            <a:ext cx="5852160" cy="2913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620688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Мальчики исполняют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Песню о Мире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08518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Девочки исполняют песню «Катюша»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r="15492" b="12752"/>
          <a:stretch/>
        </p:blipFill>
        <p:spPr>
          <a:xfrm>
            <a:off x="5041574" y="32792"/>
            <a:ext cx="4102426" cy="28443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r="11932" b="13595"/>
          <a:stretch/>
        </p:blipFill>
        <p:spPr>
          <a:xfrm>
            <a:off x="20038" y="32792"/>
            <a:ext cx="4184073" cy="2844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1"/>
          <a:stretch/>
        </p:blipFill>
        <p:spPr>
          <a:xfrm>
            <a:off x="1547664" y="3945514"/>
            <a:ext cx="5852160" cy="2899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321297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Сценка «Маринкин рисунок»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3203848" cy="248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56378" y="0"/>
            <a:ext cx="3187621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720" y="4412575"/>
            <a:ext cx="4968552" cy="2445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760" y="1916832"/>
            <a:ext cx="4248472" cy="2574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18864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на инструментах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«Ох не будите меня молодую»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8" y="1"/>
            <a:ext cx="4860032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90092"/>
            <a:ext cx="4067944" cy="2367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8" y="4518026"/>
            <a:ext cx="4139952" cy="2339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36504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321297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Хореографическая композиция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«Девичий хоровод»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5" r="17560" b="12501"/>
          <a:stretch>
            <a:fillRect/>
          </a:stretch>
        </p:blipFill>
        <p:spPr>
          <a:xfrm>
            <a:off x="2627784" y="3717032"/>
            <a:ext cx="3960440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b="10314"/>
          <a:stretch>
            <a:fillRect/>
          </a:stretch>
        </p:blipFill>
        <p:spPr>
          <a:xfrm>
            <a:off x="4804008" y="0"/>
            <a:ext cx="4339992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b="12501"/>
          <a:stretch>
            <a:fillRect/>
          </a:stretch>
        </p:blipFill>
        <p:spPr>
          <a:xfrm>
            <a:off x="0" y="0"/>
            <a:ext cx="4339992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29969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Песня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«Шли солдаты на войну»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85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</TotalTime>
  <Words>84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2015-05-15T12:17:05Z</dcterms:created>
  <dcterms:modified xsi:type="dcterms:W3CDTF">2015-09-30T05:57:00Z</dcterms:modified>
</cp:coreProperties>
</file>