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10059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58BEA9D-6790-45F4-A237-37503B335D7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DEB65BA-34F4-4C2E-AC2B-6116F61857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Группа №5 </a:t>
            </a:r>
          </a:p>
          <a:p>
            <a:r>
              <a:rPr lang="ru-RU" dirty="0" smtClean="0"/>
              <a:t>ГБОУ д/с №486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Паспорт комнатных растений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81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12" y="260648"/>
            <a:ext cx="482777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89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88640"/>
            <a:ext cx="480060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92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94" y="260648"/>
            <a:ext cx="4814172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13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аспарагус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4" y="1155700"/>
            <a:ext cx="4867275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растения:   кустарник ,  лиана или ампельное,  травянистое</a:t>
            </a:r>
          </a:p>
          <a:p>
            <a:r>
              <a:rPr lang="ru-RU" dirty="0" smtClean="0"/>
              <a:t>Рекомендуемое расположение:   западные и/или восточные окна</a:t>
            </a:r>
          </a:p>
          <a:p>
            <a:r>
              <a:rPr lang="ru-RU" dirty="0" smtClean="0"/>
              <a:t>Отношение к свету:   теневыносливое,  светолюбивое</a:t>
            </a:r>
          </a:p>
          <a:p>
            <a:r>
              <a:rPr lang="ru-RU" dirty="0" smtClean="0"/>
              <a:t>Отношение к влаге:   влаголюбивое</a:t>
            </a:r>
          </a:p>
          <a:p>
            <a:r>
              <a:rPr lang="ru-RU" dirty="0" smtClean="0"/>
              <a:t>Сроки цветения:   лето</a:t>
            </a:r>
          </a:p>
          <a:p>
            <a:r>
              <a:rPr lang="ru-RU" dirty="0" smtClean="0"/>
              <a:t>Высота:   высокое (выше 100 см),  среднее (50-100 см),  ампельное</a:t>
            </a:r>
          </a:p>
          <a:p>
            <a:r>
              <a:rPr lang="ru-RU" dirty="0" smtClean="0"/>
              <a:t>Ценность в культуре:   </a:t>
            </a:r>
            <a:r>
              <a:rPr lang="ru-RU" dirty="0" err="1" smtClean="0"/>
              <a:t>декоративнолиственное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8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Фикус </a:t>
            </a:r>
            <a:r>
              <a:rPr lang="ru-RU" dirty="0" err="1" smtClean="0"/>
              <a:t>бенджамина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19" y="1241425"/>
            <a:ext cx="28670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растения:   кустарник , древовидное</a:t>
            </a:r>
          </a:p>
          <a:p>
            <a:r>
              <a:rPr lang="ru-RU" dirty="0" smtClean="0"/>
              <a:t>Рекомендуемое расположение:   западные и/или восточные окна,  северные окна</a:t>
            </a:r>
          </a:p>
          <a:p>
            <a:r>
              <a:rPr lang="ru-RU" dirty="0" smtClean="0"/>
              <a:t>Отношение к свету:   теневыносливое,  светолюбивое</a:t>
            </a:r>
          </a:p>
          <a:p>
            <a:r>
              <a:rPr lang="ru-RU" dirty="0" smtClean="0"/>
              <a:t>Отношение к влаге:   влаголюбивое</a:t>
            </a:r>
          </a:p>
          <a:p>
            <a:r>
              <a:rPr lang="ru-RU" dirty="0" smtClean="0"/>
              <a:t>Высота:   высокое (выше 100 см),  низкое (10-50 см),  приземное, стелющееся (до 5 см)</a:t>
            </a:r>
          </a:p>
          <a:p>
            <a:r>
              <a:rPr lang="ru-RU" dirty="0" smtClean="0"/>
              <a:t>Ценность в культуре:   </a:t>
            </a:r>
            <a:r>
              <a:rPr lang="ru-RU" dirty="0" err="1" smtClean="0"/>
              <a:t>декоративнолиственное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8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Сенполия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узумбарская</a:t>
            </a:r>
            <a:r>
              <a:rPr lang="ru-RU" dirty="0" smtClean="0"/>
              <a:t> </a:t>
            </a:r>
            <a:r>
              <a:rPr lang="ru-RU" dirty="0" smtClean="0"/>
              <a:t>фиалка)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45365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Тип растения:   травянистое</a:t>
            </a:r>
          </a:p>
          <a:p>
            <a:r>
              <a:rPr lang="ru-RU" dirty="0" smtClean="0"/>
              <a:t>Рекомендуемое расположение:   западные и/или восточные окна,  северные окна</a:t>
            </a:r>
          </a:p>
          <a:p>
            <a:r>
              <a:rPr lang="ru-RU" dirty="0" smtClean="0"/>
              <a:t>Отношение к свету:   светолюбивое</a:t>
            </a:r>
          </a:p>
          <a:p>
            <a:r>
              <a:rPr lang="ru-RU" dirty="0" smtClean="0"/>
              <a:t>Отношение к влаге:   предпочитает умеренное увлажнение</a:t>
            </a:r>
          </a:p>
          <a:p>
            <a:r>
              <a:rPr lang="ru-RU" dirty="0" smtClean="0"/>
              <a:t>Сроки цветения:   весна,  лето,  осень,  зима</a:t>
            </a:r>
          </a:p>
          <a:p>
            <a:r>
              <a:rPr lang="ru-RU" dirty="0" smtClean="0"/>
              <a:t>Высота:   низкое (10-50 см),  приземное, стелющееся (до 5 см),  ампельное</a:t>
            </a:r>
          </a:p>
          <a:p>
            <a:r>
              <a:rPr lang="ru-RU" dirty="0" smtClean="0"/>
              <a:t>Ценность в культуре:   красивоцветущее,  </a:t>
            </a:r>
            <a:r>
              <a:rPr lang="ru-RU" dirty="0" err="1" smtClean="0"/>
              <a:t>декоративнолиственное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34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плющ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558800"/>
            <a:ext cx="4673600" cy="56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растения:   кустарник ,  лиана или ампельное</a:t>
            </a:r>
          </a:p>
          <a:p>
            <a:r>
              <a:rPr lang="ru-RU" dirty="0" smtClean="0"/>
              <a:t>Рекомендуемое расположение:   северные окна</a:t>
            </a:r>
          </a:p>
          <a:p>
            <a:r>
              <a:rPr lang="ru-RU" dirty="0" smtClean="0"/>
              <a:t>Отношение к свету:   теневыносливое,  светолюбивое</a:t>
            </a:r>
          </a:p>
          <a:p>
            <a:r>
              <a:rPr lang="ru-RU" dirty="0" smtClean="0"/>
              <a:t>Отношение к влаге:   предпочитает умеренное увлажнение</a:t>
            </a:r>
          </a:p>
          <a:p>
            <a:r>
              <a:rPr lang="ru-RU" dirty="0" smtClean="0"/>
              <a:t>Высота:   ампельное</a:t>
            </a:r>
          </a:p>
          <a:p>
            <a:r>
              <a:rPr lang="ru-RU" dirty="0" smtClean="0"/>
              <a:t>Ценность в культуре:   </a:t>
            </a:r>
            <a:r>
              <a:rPr lang="ru-RU" dirty="0" err="1" smtClean="0"/>
              <a:t>декоративнолиственное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15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хойя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320480" cy="375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Тип растения:   кустарник ,  лиана или ампельное</a:t>
            </a:r>
          </a:p>
          <a:p>
            <a:r>
              <a:rPr lang="ru-RU" dirty="0" smtClean="0"/>
              <a:t>Рекомендуемое расположение:   западные и/или восточные окна</a:t>
            </a:r>
          </a:p>
          <a:p>
            <a:r>
              <a:rPr lang="ru-RU" dirty="0" smtClean="0"/>
              <a:t>Отношение к свету:   теневыносливое,  светолюбивое</a:t>
            </a:r>
          </a:p>
          <a:p>
            <a:r>
              <a:rPr lang="ru-RU" dirty="0" smtClean="0"/>
              <a:t>Отношение к влаге:   влаголюбивое</a:t>
            </a:r>
          </a:p>
          <a:p>
            <a:r>
              <a:rPr lang="ru-RU" dirty="0" smtClean="0"/>
              <a:t>Сроки цветения:   весна,  лето,  осень</a:t>
            </a:r>
          </a:p>
          <a:p>
            <a:r>
              <a:rPr lang="ru-RU" dirty="0" smtClean="0"/>
              <a:t>Высота:   высокое (выше 100 см),  низкое (10-50 см),  приземное, стелющееся (до 5 см),  ампельное</a:t>
            </a:r>
          </a:p>
          <a:p>
            <a:r>
              <a:rPr lang="ru-RU" dirty="0" smtClean="0"/>
              <a:t>Ценность в культуре:   красивоцветущее,  </a:t>
            </a:r>
            <a:r>
              <a:rPr lang="ru-RU" dirty="0" err="1" smtClean="0"/>
              <a:t>декоративнолиственное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08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эписция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31" y="1765300"/>
            <a:ext cx="46482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Тип растения:   травянистое</a:t>
            </a:r>
          </a:p>
          <a:p>
            <a:r>
              <a:rPr lang="ru-RU" dirty="0" smtClean="0"/>
              <a:t>Отношение к свету:   светолюбивое</a:t>
            </a:r>
          </a:p>
          <a:p>
            <a:r>
              <a:rPr lang="ru-RU" dirty="0" smtClean="0"/>
              <a:t>Отношение к влаге:   предпочитает умеренное увлажнение</a:t>
            </a:r>
          </a:p>
          <a:p>
            <a:r>
              <a:rPr lang="ru-RU" dirty="0" smtClean="0"/>
              <a:t>Сроки цветения:   лето</a:t>
            </a:r>
          </a:p>
          <a:p>
            <a:r>
              <a:rPr lang="ru-RU" dirty="0" smtClean="0"/>
              <a:t>Высота:   приземное, стелющееся (до 5 см),  ампельное</a:t>
            </a:r>
          </a:p>
          <a:p>
            <a:r>
              <a:rPr lang="ru-RU" dirty="0" smtClean="0"/>
              <a:t>Ценность в культуре:   красивоцветущее,  </a:t>
            </a:r>
            <a:r>
              <a:rPr lang="ru-RU" dirty="0" err="1" smtClean="0"/>
              <a:t>декоративнолиственное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Хорошо растет на освещенных местах без яркого солнца, в условиях достаточной влажности воздуха при температуре +20…+23 °С. </a:t>
            </a:r>
          </a:p>
          <a:p>
            <a:r>
              <a:rPr lang="ru-RU" dirty="0" smtClean="0"/>
              <a:t>Полив умеренный, равномерный, ком земли должен быть постоянно слегка влажным.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Филодендрон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31" y="1765300"/>
            <a:ext cx="46482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растения:   кустарник ,  лиана или ампельное</a:t>
            </a:r>
          </a:p>
          <a:p>
            <a:r>
              <a:rPr lang="ru-RU" dirty="0" smtClean="0"/>
              <a:t>Отношение к свету:   теневыносливое,  светолюбивое</a:t>
            </a:r>
          </a:p>
          <a:p>
            <a:r>
              <a:rPr lang="ru-RU" dirty="0" smtClean="0"/>
              <a:t>Отношение к влаге:   влаголюбивое</a:t>
            </a:r>
          </a:p>
          <a:p>
            <a:r>
              <a:rPr lang="ru-RU" dirty="0" smtClean="0"/>
              <a:t>Высота:   высокое (выше 100 см),  ампельное</a:t>
            </a:r>
          </a:p>
          <a:p>
            <a:r>
              <a:rPr lang="ru-RU" dirty="0" smtClean="0"/>
              <a:t>Ценность в культуре:   </a:t>
            </a:r>
            <a:r>
              <a:rPr lang="ru-RU" dirty="0" err="1" smtClean="0"/>
              <a:t>декоративнолиственное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34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Традесканция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1460786"/>
            <a:ext cx="5062537" cy="384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Тип растения:   лиана или ампельное,  травянистое</a:t>
            </a:r>
          </a:p>
          <a:p>
            <a:r>
              <a:rPr lang="ru-RU" dirty="0" smtClean="0"/>
              <a:t>Рекомендуемое расположение:   западные и/или восточные окна,  северные окна</a:t>
            </a:r>
          </a:p>
          <a:p>
            <a:r>
              <a:rPr lang="ru-RU" dirty="0" smtClean="0"/>
              <a:t>Отношение к свету:   теневыносливое,  светолюбивое</a:t>
            </a:r>
          </a:p>
          <a:p>
            <a:r>
              <a:rPr lang="ru-RU" dirty="0" smtClean="0"/>
              <a:t>Отношение к влаге:   предпочитает умеренное увлажнение</a:t>
            </a:r>
          </a:p>
          <a:p>
            <a:r>
              <a:rPr lang="ru-RU" dirty="0" smtClean="0"/>
              <a:t>Сроки цветения:   весна,  лето,  осень</a:t>
            </a:r>
          </a:p>
          <a:p>
            <a:r>
              <a:rPr lang="ru-RU" dirty="0" smtClean="0"/>
              <a:t>Высота:   приземное, стелющееся (до 5 см),  ампельное</a:t>
            </a:r>
          </a:p>
          <a:p>
            <a:r>
              <a:rPr lang="ru-RU" dirty="0" smtClean="0"/>
              <a:t>Ценность в культуре:   красивоцветущее,  </a:t>
            </a:r>
            <a:r>
              <a:rPr lang="ru-RU" dirty="0" err="1" smtClean="0"/>
              <a:t>декоративнолиственное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8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73</TotalTime>
  <Words>451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Паспорт комнатных растений </vt:lpstr>
      <vt:lpstr>аспарагус</vt:lpstr>
      <vt:lpstr>Фикус бенджамина</vt:lpstr>
      <vt:lpstr>Сенполия  (узумбарская фиалка)</vt:lpstr>
      <vt:lpstr>плющ</vt:lpstr>
      <vt:lpstr>хойя</vt:lpstr>
      <vt:lpstr>эписция</vt:lpstr>
      <vt:lpstr>Филодендрон</vt:lpstr>
      <vt:lpstr>Традесканция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комнатных растений</dc:title>
  <dc:creator>Настя</dc:creator>
  <cp:lastModifiedBy>я</cp:lastModifiedBy>
  <cp:revision>6</cp:revision>
  <cp:lastPrinted>2013-11-18T07:33:07Z</cp:lastPrinted>
  <dcterms:created xsi:type="dcterms:W3CDTF">2013-06-12T18:17:44Z</dcterms:created>
  <dcterms:modified xsi:type="dcterms:W3CDTF">2013-11-18T07:36:20Z</dcterms:modified>
</cp:coreProperties>
</file>