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C93959-D6BC-4CED-85CC-05D1346794C1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99EB87-2FFD-40E4-AAE4-86373773F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H:\&#1048;&#1075;&#1088;&#1099;%20&#1050;&#1080;&#1088;&#1080;&#1083;&#1080;&#1085;&#1086;&#1081;%20&#1057;.&#1042;\&#1082;&#1091;&#1088;&#1080;&#1094;&#1099;%20&#1089;&#1088;%20&#1075;&#1088;\_7_-_Fa_pervoy_oktavy_muzofon.com%20(1).mp3" TargetMode="External"/><Relationship Id="rId1" Type="http://schemas.openxmlformats.org/officeDocument/2006/relationships/audio" Target="file:///H:\&#1048;&#1075;&#1088;&#1099;%20&#1050;&#1080;&#1088;&#1080;&#1083;&#1080;&#1085;&#1086;&#1081;%20&#1057;.&#1042;\&#1082;&#1091;&#1088;&#1080;&#1094;&#1099;%20&#1089;&#1088;%20&#1075;&#1088;\11-Do-vtoroy-oktavy(muzofon.com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68761"/>
            <a:ext cx="8458200" cy="23762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Музыкально-дидактическая игра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«Курицы»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077072"/>
            <a:ext cx="5275312" cy="12241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музыкальный </a:t>
            </a:r>
            <a:r>
              <a:rPr lang="ru-RU" dirty="0" smtClean="0"/>
              <a:t>руководитель МБДОУ  детский сад «Санаторный» Кирилина Светлана Валерьевна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Упражнять детей в восприятии и различении квинты ( фа 1 октавы-до 2 октавы)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</a:t>
            </a:r>
            <a:r>
              <a:rPr lang="ru-RU" dirty="0" smtClean="0"/>
              <a:t>од игры.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 рассказывает, что две курочки вышли погулять. Одна курочка ищет червячков, поэтому голова у неё опущена вниз, а голосок у неё звучит низко. Другая курочка ищет цыплят, голова её смотрит вверх и голосок у неё высокий. Одна курочка ушла за забор,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другая за клумбой.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 предлагает угадать, какой курочке принадлежит голосок.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прослушивания музыкального звука для проверки правильности ответа педагог наводит курсор на забор или цветочную клумбу и нажимает на картинку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красные виды и пейзажи - векторный сток &quot; Фотошоп и все для дизайнер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741152"/>
          </a:xfrm>
          <a:prstGeom prst="rect">
            <a:avLst/>
          </a:prstGeom>
          <a:noFill/>
        </p:spPr>
      </p:pic>
      <p:pic>
        <p:nvPicPr>
          <p:cNvPr id="2" name="Рисунок 1" descr="курица вверх.jpg"/>
          <p:cNvPicPr>
            <a:picLocks noChangeAspect="1"/>
          </p:cNvPicPr>
          <p:nvPr/>
        </p:nvPicPr>
        <p:blipFill>
          <a:blip r:embed="rId5" cstate="print"/>
          <a:srcRect l="18715" t="6897" r="19721" b="6896"/>
          <a:stretch>
            <a:fillRect/>
          </a:stretch>
        </p:blipFill>
        <p:spPr>
          <a:xfrm>
            <a:off x="6012160" y="2996952"/>
            <a:ext cx="2808312" cy="3600400"/>
          </a:xfrm>
          <a:prstGeom prst="rect">
            <a:avLst/>
          </a:prstGeom>
        </p:spPr>
      </p:pic>
      <p:pic>
        <p:nvPicPr>
          <p:cNvPr id="3" name="Рисунок 2" descr="курица вниз.jpg"/>
          <p:cNvPicPr>
            <a:picLocks noChangeAspect="1"/>
          </p:cNvPicPr>
          <p:nvPr/>
        </p:nvPicPr>
        <p:blipFill>
          <a:blip r:embed="rId6" cstate="print"/>
          <a:srcRect t="10725" r="3247" b="5619"/>
          <a:stretch>
            <a:fillRect/>
          </a:stretch>
        </p:blipFill>
        <p:spPr>
          <a:xfrm>
            <a:off x="179512" y="3861048"/>
            <a:ext cx="4067944" cy="2808312"/>
          </a:xfrm>
          <a:prstGeom prst="rect">
            <a:avLst/>
          </a:prstGeom>
        </p:spPr>
      </p:pic>
      <p:pic>
        <p:nvPicPr>
          <p:cNvPr id="6" name="11-Do-vtoroy-oktav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  <p:pic>
        <p:nvPicPr>
          <p:cNvPr id="7" name="Рисунок 6" descr="забор.png"/>
          <p:cNvPicPr>
            <a:picLocks noChangeAspect="1"/>
          </p:cNvPicPr>
          <p:nvPr/>
        </p:nvPicPr>
        <p:blipFill>
          <a:blip r:embed="rId8" cstate="print"/>
          <a:srcRect l="8695" t="4949" r="1449" b="3299"/>
          <a:stretch>
            <a:fillRect/>
          </a:stretch>
        </p:blipFill>
        <p:spPr>
          <a:xfrm>
            <a:off x="179512" y="2852936"/>
            <a:ext cx="4464496" cy="4005064"/>
          </a:xfrm>
          <a:prstGeom prst="rect">
            <a:avLst/>
          </a:prstGeom>
        </p:spPr>
      </p:pic>
      <p:pic>
        <p:nvPicPr>
          <p:cNvPr id="10" name="Рисунок 9" descr="клумб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2492896"/>
            <a:ext cx="4754999" cy="4365104"/>
          </a:xfrm>
          <a:prstGeom prst="rect">
            <a:avLst/>
          </a:prstGeom>
        </p:spPr>
      </p:pic>
      <p:pic>
        <p:nvPicPr>
          <p:cNvPr id="9" name="_7_-_Fa_pervoy_oktavy_muzofon.com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211960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11806 L -0.04323 -0.430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3379 L -0.00191 -0.46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5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116</Words>
  <Application>Microsoft Office PowerPoint</Application>
  <PresentationFormat>Экран (4:3)</PresentationFormat>
  <Paragraphs>9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Музыкально-дидактическая игра  «Курицы»</vt:lpstr>
      <vt:lpstr>ЦЕЛЬ:</vt:lpstr>
      <vt:lpstr>Ход игры.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Музыкально-дидактическая игра  «Курицы»</dc:title>
  <dc:creator>Sh@m@n</dc:creator>
  <cp:lastModifiedBy>Света</cp:lastModifiedBy>
  <cp:revision>9</cp:revision>
  <dcterms:created xsi:type="dcterms:W3CDTF">2015-04-05T11:21:49Z</dcterms:created>
  <dcterms:modified xsi:type="dcterms:W3CDTF">2015-06-11T07:27:57Z</dcterms:modified>
</cp:coreProperties>
</file>